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3CE9A12-9435-4EA9-AD60-B57E42DD02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8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091D4-0F80-4379-9ECB-C3B83781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D22241-C70B-4F15-9728-B8D0EB601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6F9944-50ED-4E73-894A-8FB828FA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16DC-446E-4519-905C-55554CA933B1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A02350-FF62-4237-922E-78F0EEB5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A33379-E57B-46E9-A3A7-928E5F46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950A-5546-45E3-9B28-83D73F77C5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420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3FFB78-6A82-463B-9396-716C28AA0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FB91A2-834A-49CA-9217-C0B7013F9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926CB3-373B-4CA6-BD71-7D271D41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16DC-446E-4519-905C-55554CA933B1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BAC090-BA8B-4B4A-91D7-3F6A013F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28442B-6D02-4644-85FF-994F6B20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950A-5546-45E3-9B28-83D73F77C5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694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7BE9A42-C19B-49D6-9008-CCB256946E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8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1304092-31E9-4D05-88CD-BC05821EB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1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E55D7-2742-4377-82C9-2103F55A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AD4E3D-E552-44B1-ADA7-BBC745A00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21001D-0F59-4E6E-95AD-40C8F5E06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EA92DF-060F-49B4-BA29-253207DF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16DC-446E-4519-905C-55554CA933B1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BC3E17-54DB-45C7-9C15-D3352384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5131B5-20D8-4D09-A38C-77791BBB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950A-5546-45E3-9B28-83D73F77C5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546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10741-AD9C-4AA1-BF9C-2D8ED2F9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DD6E4E-000B-4F42-8406-1D3CA5E1E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699C30-A509-4AB1-9DC4-A771D31B3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B83723-3FDF-47EA-9749-9FA7425C8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BFE5687-DC65-4C52-86DC-88549CAA4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36864D-5D85-46D2-916F-66A2981E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16DC-446E-4519-905C-55554CA933B1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A22473-5070-4AAA-90DE-BD5DCA23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E54955-8CF0-4FDA-AEEB-03360C6D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950A-5546-45E3-9B28-83D73F77C5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22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08648-A3A5-429E-B3A6-72D3CC23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6089247-54AB-4357-815A-97BAF49D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16DC-446E-4519-905C-55554CA933B1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20DBAE-736C-430C-B3AA-824832B1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FB1431-433C-4AB8-B346-0F857762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950A-5546-45E3-9B28-83D73F77C5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407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AD545B-D238-4645-BEED-56C91DEA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16DC-446E-4519-905C-55554CA933B1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9CE317-ABA4-49AA-ADA3-BD98AA35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F1513B-0DDF-4EAE-92D7-48536D6A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950A-5546-45E3-9B28-83D73F77C5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170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759F-8403-4F29-8755-66FA817F8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284083-13B6-4DD4-844B-F21233324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526C5D-CEBA-417A-ACA2-EBC36C028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0F1ACF-A857-4307-9C45-67EFC8DB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16DC-446E-4519-905C-55554CA933B1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CA2AC-BF4E-45B2-9155-EC8236CA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981D0C-3B35-411F-BC1E-004E231C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950A-5546-45E3-9B28-83D73F77C5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000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A784A-F7FC-4787-B08E-8E9D1301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B53FB4-F398-407D-9525-388C03DC7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113B9B-27EA-49AA-BD96-5D9C24C43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9E3E45-305C-47A2-9EB5-70773B63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16DC-446E-4519-905C-55554CA933B1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82AD29-7F2C-49C7-AD4D-5A22E911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849DEE-D6AC-49CF-8668-FDF045D1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E950A-5546-45E3-9B28-83D73F77C5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239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11C957-47B0-4496-9F3A-BE150A5E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9C3883-25FB-4F54-B094-A3E9019E5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A36541-D465-462F-A5B4-A4AD0651F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A16DC-446E-4519-905C-55554CA933B1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BEBDF3-F904-48E2-B7AD-C28305AE9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23FE27-470A-4FC2-97F4-5755A5A05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E950A-5546-45E3-9B28-83D73F77C5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175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202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01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504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MARKETING 1.1</dc:creator>
  <cp:lastModifiedBy>MARKETING 1.1</cp:lastModifiedBy>
  <cp:revision>4</cp:revision>
  <dcterms:created xsi:type="dcterms:W3CDTF">2025-08-14T17:32:38Z</dcterms:created>
  <dcterms:modified xsi:type="dcterms:W3CDTF">2025-08-18T21:04:31Z</dcterms:modified>
</cp:coreProperties>
</file>