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6480175" cy="9632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63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8" autoAdjust="0"/>
    <p:restoredTop sz="94660"/>
  </p:normalViewPr>
  <p:slideViewPr>
    <p:cSldViewPr snapToGrid="0">
      <p:cViewPr varScale="1">
        <p:scale>
          <a:sx n="80" d="100"/>
          <a:sy n="80" d="100"/>
        </p:scale>
        <p:origin x="17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5C8A63-8D89-4C58-94BB-31FA7A54AA40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90775" y="1143000"/>
            <a:ext cx="20764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0D4D6FC-6826-48BD-8B3C-421259AF4687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70014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9786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12" y="512868"/>
            <a:ext cx="5589151" cy="18619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2564327"/>
            <a:ext cx="5589151" cy="611201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21536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637375" y="512865"/>
            <a:ext cx="1397288" cy="8163480"/>
          </a:xfrm>
          <a:prstGeom prst="rect">
            <a:avLst/>
          </a:prstGeo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45512" y="512865"/>
            <a:ext cx="4110861" cy="81634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07209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12" y="512868"/>
            <a:ext cx="5589151" cy="18619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512" y="2564327"/>
            <a:ext cx="5589151" cy="6112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01573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2137" y="2401551"/>
            <a:ext cx="5589151" cy="4007039"/>
          </a:xfrm>
          <a:prstGeom prst="rect">
            <a:avLst/>
          </a:prstGeom>
        </p:spPr>
        <p:txBody>
          <a:bodyPr anchor="b"/>
          <a:lstStyle>
            <a:lvl1pPr>
              <a:defRPr sz="425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2137" y="6446498"/>
            <a:ext cx="5589151" cy="210720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701">
                <a:solidFill>
                  <a:schemeClr val="tx1"/>
                </a:solidFill>
              </a:defRPr>
            </a:lvl1pPr>
            <a:lvl2pPr marL="324018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2pPr>
            <a:lvl3pPr marL="648035" indent="0">
              <a:buNone/>
              <a:defRPr sz="1276">
                <a:solidFill>
                  <a:schemeClr val="tx1">
                    <a:tint val="75000"/>
                  </a:schemeClr>
                </a:solidFill>
              </a:defRPr>
            </a:lvl3pPr>
            <a:lvl4pPr marL="97205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4pPr>
            <a:lvl5pPr marL="129607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5pPr>
            <a:lvl6pPr marL="1620088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6pPr>
            <a:lvl7pPr marL="1944106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7pPr>
            <a:lvl8pPr marL="2268123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8pPr>
            <a:lvl9pPr marL="2592141" indent="0">
              <a:buNone/>
              <a:defRPr sz="113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6630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12" y="512868"/>
            <a:ext cx="5589151" cy="18619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45512" y="2564327"/>
            <a:ext cx="2754074" cy="6112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280589" y="2564327"/>
            <a:ext cx="2754074" cy="611201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3676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512868"/>
            <a:ext cx="5589151" cy="18619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46357" y="2361411"/>
            <a:ext cx="2741417" cy="11572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6357" y="3518703"/>
            <a:ext cx="2741417" cy="517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80589" y="2361411"/>
            <a:ext cx="2754918" cy="115729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701" b="1"/>
            </a:lvl1pPr>
            <a:lvl2pPr marL="324018" indent="0">
              <a:buNone/>
              <a:defRPr sz="1417" b="1"/>
            </a:lvl2pPr>
            <a:lvl3pPr marL="648035" indent="0">
              <a:buNone/>
              <a:defRPr sz="1276" b="1"/>
            </a:lvl3pPr>
            <a:lvl4pPr marL="972053" indent="0">
              <a:buNone/>
              <a:defRPr sz="1134" b="1"/>
            </a:lvl4pPr>
            <a:lvl5pPr marL="1296071" indent="0">
              <a:buNone/>
              <a:defRPr sz="1134" b="1"/>
            </a:lvl5pPr>
            <a:lvl6pPr marL="1620088" indent="0">
              <a:buNone/>
              <a:defRPr sz="1134" b="1"/>
            </a:lvl6pPr>
            <a:lvl7pPr marL="1944106" indent="0">
              <a:buNone/>
              <a:defRPr sz="1134" b="1"/>
            </a:lvl7pPr>
            <a:lvl8pPr marL="2268123" indent="0">
              <a:buNone/>
              <a:defRPr sz="1134" b="1"/>
            </a:lvl8pPr>
            <a:lvl9pPr marL="2592141" indent="0">
              <a:buNone/>
              <a:defRPr sz="1134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280589" y="3518703"/>
            <a:ext cx="2754918" cy="517548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4178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512" y="512868"/>
            <a:ext cx="5589151" cy="1861925"/>
          </a:xfrm>
          <a:prstGeom prst="rect">
            <a:avLst/>
          </a:prstGeo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37535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385713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2197"/>
            <a:ext cx="2090025" cy="2247688"/>
          </a:xfrm>
          <a:prstGeom prst="rect">
            <a:avLst/>
          </a:prstGeo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54918" y="1386969"/>
            <a:ext cx="3280589" cy="6845638"/>
          </a:xfrm>
          <a:prstGeom prst="rect">
            <a:avLst/>
          </a:prstGeom>
        </p:spPr>
        <p:txBody>
          <a:bodyPr/>
          <a:lstStyle>
            <a:lvl1pPr>
              <a:defRPr sz="2268"/>
            </a:lvl1pPr>
            <a:lvl2pPr>
              <a:defRPr sz="1984"/>
            </a:lvl2pPr>
            <a:lvl3pPr>
              <a:defRPr sz="1701"/>
            </a:lvl3pPr>
            <a:lvl4pPr>
              <a:defRPr sz="1417"/>
            </a:lvl4pPr>
            <a:lvl5pPr>
              <a:defRPr sz="1417"/>
            </a:lvl5pPr>
            <a:lvl6pPr>
              <a:defRPr sz="1417"/>
            </a:lvl6pPr>
            <a:lvl7pPr>
              <a:defRPr sz="1417"/>
            </a:lvl7pPr>
            <a:lvl8pPr>
              <a:defRPr sz="1417"/>
            </a:lvl8pPr>
            <a:lvl9pPr>
              <a:defRPr sz="141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89885"/>
            <a:ext cx="2090025" cy="5353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1528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6356" y="642197"/>
            <a:ext cx="2090025" cy="2247688"/>
          </a:xfrm>
          <a:prstGeom prst="rect">
            <a:avLst/>
          </a:prstGeom>
        </p:spPr>
        <p:txBody>
          <a:bodyPr anchor="b"/>
          <a:lstStyle>
            <a:lvl1pPr>
              <a:defRPr sz="226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54918" y="1386969"/>
            <a:ext cx="3280589" cy="6845638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268"/>
            </a:lvl1pPr>
            <a:lvl2pPr marL="324018" indent="0">
              <a:buNone/>
              <a:defRPr sz="1984"/>
            </a:lvl2pPr>
            <a:lvl3pPr marL="648035" indent="0">
              <a:buNone/>
              <a:defRPr sz="1701"/>
            </a:lvl3pPr>
            <a:lvl4pPr marL="972053" indent="0">
              <a:buNone/>
              <a:defRPr sz="1417"/>
            </a:lvl4pPr>
            <a:lvl5pPr marL="1296071" indent="0">
              <a:buNone/>
              <a:defRPr sz="1417"/>
            </a:lvl5pPr>
            <a:lvl6pPr marL="1620088" indent="0">
              <a:buNone/>
              <a:defRPr sz="1417"/>
            </a:lvl6pPr>
            <a:lvl7pPr marL="1944106" indent="0">
              <a:buNone/>
              <a:defRPr sz="1417"/>
            </a:lvl7pPr>
            <a:lvl8pPr marL="2268123" indent="0">
              <a:buNone/>
              <a:defRPr sz="1417"/>
            </a:lvl8pPr>
            <a:lvl9pPr marL="2592141" indent="0">
              <a:buNone/>
              <a:defRPr sz="141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6356" y="2889885"/>
            <a:ext cx="2090025" cy="535386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134"/>
            </a:lvl1pPr>
            <a:lvl2pPr marL="324018" indent="0">
              <a:buNone/>
              <a:defRPr sz="992"/>
            </a:lvl2pPr>
            <a:lvl3pPr marL="648035" indent="0">
              <a:buNone/>
              <a:defRPr sz="850"/>
            </a:lvl3pPr>
            <a:lvl4pPr marL="972053" indent="0">
              <a:buNone/>
              <a:defRPr sz="709"/>
            </a:lvl4pPr>
            <a:lvl5pPr marL="1296071" indent="0">
              <a:buNone/>
              <a:defRPr sz="709"/>
            </a:lvl5pPr>
            <a:lvl6pPr marL="1620088" indent="0">
              <a:buNone/>
              <a:defRPr sz="709"/>
            </a:lvl6pPr>
            <a:lvl7pPr marL="1944106" indent="0">
              <a:buNone/>
              <a:defRPr sz="709"/>
            </a:lvl7pPr>
            <a:lvl8pPr marL="2268123" indent="0">
              <a:buNone/>
              <a:defRPr sz="709"/>
            </a:lvl8pPr>
            <a:lvl9pPr marL="2592141" indent="0">
              <a:buNone/>
              <a:defRPr sz="709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5512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85BF0BB6-4201-4B21-B36C-3D8C7D66CEB8}" type="datetimeFigureOut">
              <a:rPr lang="es-PE" smtClean="0"/>
              <a:t>18/08/2025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46557" y="8964415"/>
            <a:ext cx="2187059" cy="512865"/>
          </a:xfrm>
          <a:prstGeom prst="rect">
            <a:avLst/>
          </a:prstGeom>
        </p:spPr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576624" y="8928320"/>
            <a:ext cx="1458039" cy="512865"/>
          </a:xfrm>
          <a:prstGeom prst="rect">
            <a:avLst/>
          </a:prstGeom>
        </p:spPr>
        <p:txBody>
          <a:bodyPr/>
          <a:lstStyle/>
          <a:p>
            <a:fld id="{246CB709-A528-4EC3-81B9-F7CBE78B512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70931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>
            <a:extLst>
              <a:ext uri="{FF2B5EF4-FFF2-40B4-BE49-F238E27FC236}">
                <a16:creationId xmlns:a16="http://schemas.microsoft.com/office/drawing/2014/main" id="{A0AD7B28-0CB3-498A-9FF4-E5C317A07421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15"/>
            <a:ext cx="6480175" cy="9631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1945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48035" rtl="0" eaLnBrk="1" latinLnBrk="0" hangingPunct="1">
        <a:lnSpc>
          <a:spcPct val="90000"/>
        </a:lnSpc>
        <a:spcBef>
          <a:spcPct val="0"/>
        </a:spcBef>
        <a:buNone/>
        <a:defRPr sz="311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2009" indent="-162009" algn="l" defTabSz="648035" rtl="0" eaLnBrk="1" latinLnBrk="0" hangingPunct="1">
        <a:lnSpc>
          <a:spcPct val="90000"/>
        </a:lnSpc>
        <a:spcBef>
          <a:spcPts val="709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486026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10044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13406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458079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782097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2106115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430132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754150" indent="-162009" algn="l" defTabSz="648035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1pPr>
      <a:lvl2pPr marL="32401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2pPr>
      <a:lvl3pPr marL="648035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3pPr>
      <a:lvl4pPr marL="97205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4pPr>
      <a:lvl5pPr marL="129607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5pPr>
      <a:lvl6pPr marL="1620088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6pPr>
      <a:lvl7pPr marL="1944106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7pPr>
      <a:lvl8pPr marL="2268123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8pPr>
      <a:lvl9pPr marL="2592141" algn="l" defTabSz="648035" rtl="0" eaLnBrk="1" latinLnBrk="0" hangingPunct="1">
        <a:defRPr sz="12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522C6A7D-3B10-4485-8E62-EE4CF0BB92D5}"/>
              </a:ext>
            </a:extLst>
          </p:cNvPr>
          <p:cNvSpPr txBox="1"/>
          <p:nvPr/>
        </p:nvSpPr>
        <p:spPr>
          <a:xfrm>
            <a:off x="2049192" y="7539956"/>
            <a:ext cx="101822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>
                <a:solidFill>
                  <a:srgbClr val="636362"/>
                </a:solidFill>
                <a:latin typeface="Montserrat" pitchFamily="2" charset="0"/>
              </a:rPr>
              <a:t>00/00/00</a:t>
            </a:r>
            <a:endParaRPr lang="es-PE" sz="1400" dirty="0">
              <a:solidFill>
                <a:srgbClr val="636362"/>
              </a:solidFill>
              <a:latin typeface="Montserrat" pitchFamily="2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C092906-989A-4E59-81AB-8EE34538379A}"/>
              </a:ext>
            </a:extLst>
          </p:cNvPr>
          <p:cNvSpPr txBox="1"/>
          <p:nvPr/>
        </p:nvSpPr>
        <p:spPr>
          <a:xfrm>
            <a:off x="4429682" y="7539956"/>
            <a:ext cx="69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400" dirty="0">
                <a:solidFill>
                  <a:srgbClr val="636362"/>
                </a:solidFill>
                <a:latin typeface="Montserrat" pitchFamily="2" charset="0"/>
              </a:rPr>
              <a:t>00:00</a:t>
            </a:r>
            <a:endParaRPr lang="es-PE" sz="1400" dirty="0">
              <a:solidFill>
                <a:srgbClr val="636362"/>
              </a:solidFill>
              <a:latin typeface="Montserrat" pitchFamily="2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C1FAE61-35E2-4734-B4F5-7C7D22B8E8BA}"/>
              </a:ext>
            </a:extLst>
          </p:cNvPr>
          <p:cNvSpPr txBox="1"/>
          <p:nvPr/>
        </p:nvSpPr>
        <p:spPr>
          <a:xfrm>
            <a:off x="2305290" y="7975745"/>
            <a:ext cx="3039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 err="1">
                <a:solidFill>
                  <a:srgbClr val="636362"/>
                </a:solidFill>
                <a:latin typeface="Montserrat" pitchFamily="2" charset="0"/>
              </a:rPr>
              <a:t>Lorem</a:t>
            </a:r>
            <a:r>
              <a:rPr lang="es-PE" sz="1400" dirty="0">
                <a:solidFill>
                  <a:srgbClr val="636362"/>
                </a:solidFill>
                <a:latin typeface="Montserrat" pitchFamily="2" charset="0"/>
              </a:rPr>
              <a:t> </a:t>
            </a:r>
            <a:r>
              <a:rPr lang="es-PE" sz="1400" dirty="0" err="1">
                <a:solidFill>
                  <a:srgbClr val="636362"/>
                </a:solidFill>
                <a:latin typeface="Montserrat" pitchFamily="2" charset="0"/>
              </a:rPr>
              <a:t>ipsum</a:t>
            </a:r>
            <a:r>
              <a:rPr lang="es-PE" sz="1400" dirty="0">
                <a:solidFill>
                  <a:srgbClr val="636362"/>
                </a:solidFill>
                <a:latin typeface="Montserrat" pitchFamily="2" charset="0"/>
              </a:rPr>
              <a:t> dolor </a:t>
            </a:r>
            <a:r>
              <a:rPr lang="es-PE" sz="1400" dirty="0" err="1">
                <a:solidFill>
                  <a:srgbClr val="636362"/>
                </a:solidFill>
                <a:latin typeface="Montserrat" pitchFamily="2" charset="0"/>
              </a:rPr>
              <a:t>sit</a:t>
            </a:r>
            <a:r>
              <a:rPr lang="es-PE" sz="1400" dirty="0">
                <a:solidFill>
                  <a:srgbClr val="636362"/>
                </a:solidFill>
                <a:latin typeface="Montserrat" pitchFamily="2" charset="0"/>
              </a:rPr>
              <a:t> </a:t>
            </a:r>
            <a:r>
              <a:rPr lang="es-PE" sz="1400" dirty="0" err="1">
                <a:solidFill>
                  <a:srgbClr val="636362"/>
                </a:solidFill>
                <a:latin typeface="Montserrat" pitchFamily="2" charset="0"/>
              </a:rPr>
              <a:t>amet</a:t>
            </a:r>
            <a:r>
              <a:rPr lang="es-PE" sz="1400" dirty="0">
                <a:solidFill>
                  <a:srgbClr val="636362"/>
                </a:solidFill>
                <a:latin typeface="Montserrat" pitchFamily="2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597279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</TotalTime>
  <Words>8</Words>
  <Application>Microsoft Office PowerPoint</Application>
  <PresentationFormat>Personalizado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MARKETING 1.1</dc:creator>
  <cp:lastModifiedBy>MARKETING 1.1</cp:lastModifiedBy>
  <cp:revision>4</cp:revision>
  <dcterms:created xsi:type="dcterms:W3CDTF">2025-06-14T12:40:59Z</dcterms:created>
  <dcterms:modified xsi:type="dcterms:W3CDTF">2025-08-18T20:58:43Z</dcterms:modified>
</cp:coreProperties>
</file>