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7"/>
    <p:restoredTop sz="94641"/>
  </p:normalViewPr>
  <p:slideViewPr>
    <p:cSldViewPr snapToGrid="0" showGuides="1">
      <p:cViewPr>
        <p:scale>
          <a:sx n="219" d="100"/>
          <a:sy n="219" d="100"/>
        </p:scale>
        <p:origin x="-600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83861"/>
            <a:ext cx="1080016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36605"/>
            <a:ext cx="1080016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63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2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7536"/>
            <a:ext cx="3105046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7536"/>
            <a:ext cx="9135135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60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17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46419"/>
            <a:ext cx="1242018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614203"/>
            <a:ext cx="1242018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1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37680"/>
            <a:ext cx="6120091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37680"/>
            <a:ext cx="6120091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89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7536"/>
            <a:ext cx="12420184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23916"/>
            <a:ext cx="609196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72747"/>
            <a:ext cx="6091965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23916"/>
            <a:ext cx="612196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72747"/>
            <a:ext cx="6121966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524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74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16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7597"/>
            <a:ext cx="72901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50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7597"/>
            <a:ext cx="72901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85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7536"/>
            <a:ext cx="1242018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37680"/>
            <a:ext cx="1242018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1DB46-4F5A-D94C-9A89-784A7C9BB878}" type="datetimeFigureOut">
              <a:rPr kumimoji="1" lang="zh-CN" altLang="en-US" smtClean="0"/>
              <a:t>2023/8/17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005626"/>
            <a:ext cx="48600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067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B50F4A-C516-3062-ED9C-C4CD426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45" y="1395173"/>
            <a:ext cx="4030504" cy="29703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572C80-D487-5669-5D86-DB7560E7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549" y="1395173"/>
            <a:ext cx="4030504" cy="29703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4531C9-D874-CE75-4EAE-F901B386A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053" y="1395173"/>
            <a:ext cx="4031370" cy="29710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F953B69-1605-1420-B83A-02BB96646139}"/>
              </a:ext>
            </a:extLst>
          </p:cNvPr>
          <p:cNvSpPr txBox="1"/>
          <p:nvPr/>
        </p:nvSpPr>
        <p:spPr>
          <a:xfrm>
            <a:off x="1184031" y="103513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(a)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9098F0-3065-6D30-AF51-406E630C9E2E}"/>
              </a:ext>
            </a:extLst>
          </p:cNvPr>
          <p:cNvSpPr txBox="1"/>
          <p:nvPr/>
        </p:nvSpPr>
        <p:spPr>
          <a:xfrm>
            <a:off x="5214535" y="103513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(b)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85439E-EC4C-32D2-5809-F757EBB8E82F}"/>
              </a:ext>
            </a:extLst>
          </p:cNvPr>
          <p:cNvSpPr txBox="1"/>
          <p:nvPr/>
        </p:nvSpPr>
        <p:spPr>
          <a:xfrm>
            <a:off x="9200731" y="103513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(c)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18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9</Words>
  <Application>Microsoft Macintosh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Bin</dc:creator>
  <cp:lastModifiedBy>Cao Bin</cp:lastModifiedBy>
  <cp:revision>1</cp:revision>
  <dcterms:created xsi:type="dcterms:W3CDTF">2023-08-17T01:42:49Z</dcterms:created>
  <dcterms:modified xsi:type="dcterms:W3CDTF">2023-08-17T08:14:35Z</dcterms:modified>
</cp:coreProperties>
</file>