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71"/>
  </p:normalViewPr>
  <p:slideViewPr>
    <p:cSldViewPr snapToGrid="0" showGuides="1">
      <p:cViewPr varScale="1">
        <p:scale>
          <a:sx n="111" d="100"/>
          <a:sy n="111" d="100"/>
        </p:scale>
        <p:origin x="2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63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2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60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1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1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89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24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74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1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5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85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DB46-4F5A-D94C-9A89-784A7C9BB878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1AE1-FEEF-0A4D-89E3-033DBB8019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6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B50F4A-C516-3062-ED9C-C4CD426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45" y="1395173"/>
            <a:ext cx="4030504" cy="29703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572C80-D487-5669-5D86-DB7560E7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549" y="1395173"/>
            <a:ext cx="4030504" cy="29703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953B69-1605-1420-B83A-02BB96646139}"/>
              </a:ext>
            </a:extLst>
          </p:cNvPr>
          <p:cNvSpPr txBox="1"/>
          <p:nvPr/>
        </p:nvSpPr>
        <p:spPr>
          <a:xfrm>
            <a:off x="1184031" y="103513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(a)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098F0-3065-6D30-AF51-406E630C9E2E}"/>
              </a:ext>
            </a:extLst>
          </p:cNvPr>
          <p:cNvSpPr txBox="1"/>
          <p:nvPr/>
        </p:nvSpPr>
        <p:spPr>
          <a:xfrm>
            <a:off x="5214535" y="103513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(b)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85439E-EC4C-32D2-5809-F757EBB8E82F}"/>
              </a:ext>
            </a:extLst>
          </p:cNvPr>
          <p:cNvSpPr txBox="1"/>
          <p:nvPr/>
        </p:nvSpPr>
        <p:spPr>
          <a:xfrm>
            <a:off x="9200731" y="103513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(c)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32D529-4147-826E-156E-6FCBFBC76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517" y="1404463"/>
            <a:ext cx="4030504" cy="29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8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9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Bin</dc:creator>
  <cp:lastModifiedBy>Cao Bin</cp:lastModifiedBy>
  <cp:revision>3</cp:revision>
  <dcterms:created xsi:type="dcterms:W3CDTF">2023-08-17T01:42:49Z</dcterms:created>
  <dcterms:modified xsi:type="dcterms:W3CDTF">2023-08-31T13:59:06Z</dcterms:modified>
</cp:coreProperties>
</file>