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DE"/>
    <a:srgbClr val="D1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D4D8-C39B-2103-F58F-B2A626E6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263BE-6AB5-7864-3955-163B927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8D19D-0421-5FDA-584C-0E55168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B5A74-8AA5-604C-0C85-40B3F576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2098B-6406-B6C5-D561-2909E40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1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104D-DA4B-FB81-F699-1A7DBFFE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AF8A1-6F66-1D52-EB09-CE61A9FD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1AD3F-4B89-71AC-405B-40F2107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D850F-60ED-9DF9-BD02-8DFEB3F7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FA1B-1E12-02B8-680B-BE5D23E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DFF7E-D189-DF20-DCF4-DED3BC98F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3434F-61EC-9C89-F290-398ABE945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CB9A0-C776-2A4F-41A1-F5B1896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8A276-48C9-B28F-1EEB-118C070B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F9A5F-BE7C-79C1-1695-11CE70E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2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552B-A983-5696-9BF9-565CD2FE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79008-9537-AFC0-410E-73C3BA58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65AF-F6B8-82A5-DAA8-1D98E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D91E-FBD7-4CCD-126B-EE8BDD4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4C95-EAF7-B761-5C2D-F11E7C5A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19F4-CE7F-4827-7CB0-4EC8388A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3C318-6CAC-E15B-0719-4B1D21AD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B5C7C-FBE5-9C2F-A664-262A054B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C572-3727-BD76-5CF6-47FCCDA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1951A-4521-64FD-1B11-C3BFE4E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1F9F-5B6A-7577-B1D2-E6F1703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2670A-081E-D7FF-60B6-BB5EEEC4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2759E-0D17-1AEC-D48B-D3CD2555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3798B-6BBE-FB18-68A7-FDEBF9B8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42A19-D417-F850-FD83-BFFD3990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741C9-70E4-CE29-E936-7D94B999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67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CF29-4ACE-7EF2-986B-139B4F51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B51FD-39D4-CF79-5CEA-E530688B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5B262-87E3-60B7-D0EA-42BFC268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5086D-4CAA-6047-17BB-3C4F3EAC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0BE12-512C-4FB7-ADAD-7BA206ECB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A8DC7-5A9C-B524-AE63-F60D9D36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9E544-EFC5-6CBC-92AF-00EECF89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48756-B093-1328-A0F6-2DABC1F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6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FE25-9091-D237-4315-EE5A8FE0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BD506-86C7-0C06-F126-1D17653F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96513-03F6-D3FA-2791-5EA5890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A17EA-1B66-6974-5AF3-860E38A3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5830CC-67F4-A2CE-3B0A-292B158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AE192-2103-20EB-0EEC-126DE28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12425-94AC-84BF-68CE-F0868D77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8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52D05-283B-F208-1012-F7B74DA2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F41EC-4827-4133-A428-878F3EF0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212CF-D6F1-6DF9-2B49-63BCD030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5A858-759E-BCDA-FCCA-A6410557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89917-99C5-B5B6-9BFE-8464EFA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693A7-A617-6B5A-8AA5-5DFB427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01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0DB98-6E6A-1323-239B-1FD92C5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02E4C-3E17-60AF-F336-0FE729CF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ECE33-8CEA-F87A-5AB9-35472FB6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C38E1-8B91-B8E4-C13A-8EFF2FB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B1891-EE8A-EE3A-A9D4-3CD8820C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3D0A6-8DD7-DF51-77BC-D180D96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5B48F-491F-34EC-55BD-2F2196C2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42A11-F262-43F5-297C-D9F4FB47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13228-D35D-013A-D9E3-1765A5A83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881B-A4F6-D14E-A608-2D99907EE26B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8FC7-1D9C-5C54-5A7E-EDBF80E3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C3661-0F23-D481-1BC1-F0C2A328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5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923D42-D04A-E248-4608-61CE475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2114" y="1349828"/>
            <a:ext cx="5065485" cy="5065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95E2F7-A768-5A17-CC38-2DF76A8C43FC}"/>
                  </a:ext>
                </a:extLst>
              </p:cNvPr>
              <p:cNvSpPr txBox="1"/>
              <p:nvPr/>
            </p:nvSpPr>
            <p:spPr>
              <a:xfrm>
                <a:off x="4082143" y="5508172"/>
                <a:ext cx="271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95E2F7-A768-5A17-CC38-2DF76A8C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5508172"/>
                <a:ext cx="271100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CB6CF8-21BF-C384-51A6-4BDA5DA2D6A5}"/>
                  </a:ext>
                </a:extLst>
              </p:cNvPr>
              <p:cNvSpPr txBox="1"/>
              <p:nvPr/>
            </p:nvSpPr>
            <p:spPr>
              <a:xfrm>
                <a:off x="6226629" y="5231173"/>
                <a:ext cx="276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CB6CF8-21BF-C384-51A6-4BDA5DA2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5231173"/>
                <a:ext cx="276421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951344C-3C31-0876-8C30-D6623E08C82E}"/>
              </a:ext>
            </a:extLst>
          </p:cNvPr>
          <p:cNvSpPr txBox="1"/>
          <p:nvPr/>
        </p:nvSpPr>
        <p:spPr>
          <a:xfrm>
            <a:off x="6585857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ACE7B9E-F2D0-F723-2139-5AEC12DC4D58}"/>
              </a:ext>
            </a:extLst>
          </p:cNvPr>
          <p:cNvSpPr/>
          <p:nvPr/>
        </p:nvSpPr>
        <p:spPr>
          <a:xfrm>
            <a:off x="5900057" y="3091543"/>
            <a:ext cx="326572" cy="130628"/>
          </a:xfrm>
          <a:prstGeom prst="roundRect">
            <a:avLst/>
          </a:prstGeom>
          <a:solidFill>
            <a:srgbClr val="AEA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C3C5F1B-1E5E-30FD-BF5F-4A2B47681B7D}"/>
              </a:ext>
            </a:extLst>
          </p:cNvPr>
          <p:cNvSpPr/>
          <p:nvPr/>
        </p:nvSpPr>
        <p:spPr>
          <a:xfrm>
            <a:off x="5900057" y="2586921"/>
            <a:ext cx="326572" cy="130628"/>
          </a:xfrm>
          <a:prstGeom prst="roundRect">
            <a:avLst/>
          </a:prstGeom>
          <a:solidFill>
            <a:srgbClr val="D10B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733804-49DE-6A7A-ADC2-7683DBEB8DEE}"/>
              </a:ext>
            </a:extLst>
          </p:cNvPr>
          <p:cNvSpPr txBox="1"/>
          <p:nvPr/>
        </p:nvSpPr>
        <p:spPr>
          <a:xfrm>
            <a:off x="5777259" y="322217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5665C8-D8CC-9A4A-58D2-688FFE0BE4D0}"/>
              </a:ext>
            </a:extLst>
          </p:cNvPr>
          <p:cNvSpPr txBox="1"/>
          <p:nvPr/>
        </p:nvSpPr>
        <p:spPr>
          <a:xfrm>
            <a:off x="5787018" y="2717549"/>
            <a:ext cx="1317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2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8B3259-5CB1-3045-3109-AE58B845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952500"/>
            <a:ext cx="5295900" cy="495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40D7C4-1911-EBB9-3B49-BDEAD66D3E89}"/>
                  </a:ext>
                </a:extLst>
              </p:cNvPr>
              <p:cNvSpPr txBox="1"/>
              <p:nvPr/>
            </p:nvSpPr>
            <p:spPr>
              <a:xfrm>
                <a:off x="5381297" y="5720834"/>
                <a:ext cx="45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40D7C4-1911-EBB9-3B49-BDEAD66D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97" y="5720834"/>
                <a:ext cx="4557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A3A605-9EE6-3A01-FB57-5D2026BE6F21}"/>
                  </a:ext>
                </a:extLst>
              </p:cNvPr>
              <p:cNvSpPr txBox="1"/>
              <p:nvPr/>
            </p:nvSpPr>
            <p:spPr>
              <a:xfrm>
                <a:off x="3116317" y="3581979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A3A605-9EE6-3A01-FB57-5D2026BE6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17" y="3581979"/>
                <a:ext cx="4610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0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3</cp:revision>
  <dcterms:created xsi:type="dcterms:W3CDTF">2023-07-20T03:14:00Z</dcterms:created>
  <dcterms:modified xsi:type="dcterms:W3CDTF">2023-07-21T08:39:46Z</dcterms:modified>
</cp:coreProperties>
</file>