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76" d="100"/>
          <a:sy n="176" d="100"/>
        </p:scale>
        <p:origin x="-1360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025A0-C2C7-F8DA-6478-17A08A0F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E0FEC6-DD03-62B2-4634-D7393E4D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6D1C7-1860-4D42-0BAB-410A23B7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70FD8-B96C-D4C2-86BA-087FEC90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F2DB5-AD7B-F64A-E524-EDF8DCB9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5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572E-590F-FCB4-F46E-36B4392B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EBEED-86D5-14AB-16ED-3D8F158D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84840-3100-85E5-28CD-A2660192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D33F1-5C58-CA41-2D21-655F8EA6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0AEC9-D8B8-0A11-4D3B-2C498CE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4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B0632-760D-7CB5-2F6E-ED5C4CE5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31A05-E5DA-097D-8C0F-312266AB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1718D-48EA-5517-A356-0C18F35D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17A7B-563B-C40F-ACF2-C48A69C8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DF01D-A0E9-B04F-F918-90BD4B3C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4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9EA4-557B-0229-FEA6-856DC30F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CE692-B3F5-99F7-1396-DFE2C426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3CC74-6CE8-9108-7721-59E25025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FD537-DA5A-1B4D-1D97-9F7E3940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59664-9F1E-1EA5-33EE-F90C3674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4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BA3D-19DC-5F73-13AF-B6A767F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FB5E-50D4-0164-F889-52F4153F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7DCF-31CE-4E59-0CB5-95D52DD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543DD-69CB-0FCB-1D45-4D5ACE0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2BC3-5C98-3BAA-3468-E5DAFBB7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05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F5D0F-0A3F-349D-C13B-64DEA88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47EE1-20BC-2C56-01DF-3ACA78FE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8CDA2-977F-B94E-A08C-D65CC10CF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3AC97-0357-A461-57BD-D1EB3F2C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53780-24D9-1700-0B28-ACF053F4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23098-4199-C1DB-0A76-67007EE2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0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79628-151E-681B-9911-AA5724E0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C6BF7-961D-3C03-88D6-292E19D8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A25A8-7231-EE94-80D0-9D321879F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C8328-9EE0-BC05-7D86-01CB4AD14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2116C3-7820-7E56-8195-A7288DE84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2D677-DDA5-5035-BF97-5111A65E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89258-6F75-C309-06B9-C5DEA585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A2AA7E-20F5-8D2A-7A90-62F28A76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97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3900B-3D5A-277F-BAB6-F601E10A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A96F7-125B-D445-9E88-9C1EC39E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90E914-0E29-DB68-35FF-A85BC0BE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737D0-40E0-38E7-E970-3E5056A3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3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643BE-B2F7-3B09-5211-5A7CB126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17AAE-C7FC-88D8-032C-38F64DC9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52603-09F8-E18B-922D-F3ACB8C6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4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DB84-EEDC-ED52-AC62-549C2B2A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FFA8A-25FC-EE92-6CA2-B26AB133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FF58-91AE-F1F1-394D-2AB4C98C2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E21B0-C001-8173-52AC-99B85B38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5ACF9-6BD4-60F8-24EE-C4836E0A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74F52-6948-EB10-3A50-5B22FD65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5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671D-2974-A14B-E5BC-488F2600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792E50-824C-FEB4-7ACA-6CCE0ADA6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B83CB-7805-828C-228A-BF78FC0E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DEC7F-FA51-F9D0-A56D-F96D3EF0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440D7-7EC9-EDA4-16F4-8916D00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27C1-A55C-E4E6-023C-5CCC7684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35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81212-D2FE-052D-1863-8E11069F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52629-6EF6-F428-A4E4-E74CAE0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3E437-7B57-F2B4-BD1D-8226D5833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94D5-4DEF-2840-8B2D-48AD58CA1110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74C8C-7E6E-5755-306C-25C75F2E1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6B034-9248-3320-4E2C-D504DAE11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6B6E-F7FB-0442-949A-A42D52E9D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2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480D51-E56A-E1A5-9919-181AE029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89" y="1628666"/>
            <a:ext cx="5603327" cy="41957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D83463-D963-0724-ACAC-02526CB6087E}"/>
              </a:ext>
            </a:extLst>
          </p:cNvPr>
          <p:cNvSpPr txBox="1"/>
          <p:nvPr/>
        </p:nvSpPr>
        <p:spPr>
          <a:xfrm>
            <a:off x="3563007" y="3552497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0.625</a:t>
            </a:r>
            <a:endParaRPr kumimoji="1"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F65641-E3FE-39CB-A618-9832CEDB649F}"/>
              </a:ext>
            </a:extLst>
          </p:cNvPr>
          <p:cNvSpPr txBox="1"/>
          <p:nvPr/>
        </p:nvSpPr>
        <p:spPr>
          <a:xfrm>
            <a:off x="4325007" y="1823545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0.75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069E8A-6BB5-5A3A-47B1-B3D598F33DB3}"/>
              </a:ext>
            </a:extLst>
          </p:cNvPr>
          <p:cNvSpPr txBox="1"/>
          <p:nvPr/>
        </p:nvSpPr>
        <p:spPr>
          <a:xfrm>
            <a:off x="6096000" y="3203433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0.625</a:t>
            </a:r>
            <a:endParaRPr kumimoji="1"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9A2E9A-433B-9450-E57E-28AFA960C461}"/>
              </a:ext>
            </a:extLst>
          </p:cNvPr>
          <p:cNvSpPr txBox="1"/>
          <p:nvPr/>
        </p:nvSpPr>
        <p:spPr>
          <a:xfrm>
            <a:off x="4777690" y="479922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0.5</a:t>
            </a:r>
            <a:endParaRPr kumimoji="1"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F7D634-BCC9-0805-422E-63A52D32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14" y="5583094"/>
            <a:ext cx="736600" cy="24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62B6B2-C007-55EF-591E-BDAF1C88E110}"/>
                  </a:ext>
                </a:extLst>
              </p:cNvPr>
              <p:cNvSpPr txBox="1"/>
              <p:nvPr/>
            </p:nvSpPr>
            <p:spPr>
              <a:xfrm>
                <a:off x="2846989" y="539842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62B6B2-C007-55EF-591E-BDAF1C88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989" y="539842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0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1</cp:revision>
  <dcterms:created xsi:type="dcterms:W3CDTF">2023-07-13T11:41:10Z</dcterms:created>
  <dcterms:modified xsi:type="dcterms:W3CDTF">2023-07-13T12:53:05Z</dcterms:modified>
</cp:coreProperties>
</file>