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37"/>
  </p:normalViewPr>
  <p:slideViewPr>
    <p:cSldViewPr snapToGrid="0" showGuides="1">
      <p:cViewPr>
        <p:scale>
          <a:sx n="168" d="100"/>
          <a:sy n="168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5EF1-B92E-5DAD-B788-602297AE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C893C-385F-6D97-CCA9-705BB88E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EDBAE-EC65-50C8-6EAB-5F2DC5A6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B769-5D48-6240-28B6-611A34D9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49D0-77D2-5862-7AD6-658A1C5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37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8120-70DF-A2DE-CE3C-A14A6680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497A4-EF98-E81A-A371-F780FE50E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7008-735D-D468-2ED0-3FD8509F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F328B-C863-37D9-8BAA-F4083CB9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0D4E6-0A70-022C-7388-B1C28AAE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15AE0A-10B1-6448-EF7F-34161232A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B7CC2-C2A3-6DAE-ACC7-FB877BE1F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A5662-1C89-72CA-FDE2-106EC823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0064-133E-B890-0B9C-D5488966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6AAE-B0A4-08F8-0493-359ECEFF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64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E5D88-A649-748B-E571-B814125B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F6C3F-3E52-1EA9-90D9-248EDC4A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F565D-A3F4-2AEF-261B-B3D90CB8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66FC6-275A-E74E-E3C0-02E694FC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FC98D-866D-DB1C-860B-A837AF51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1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B5C7-E727-147E-0C5F-4D701A40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5CC04-7A28-C013-4752-8B390CA0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4051A-59CD-147B-5606-F7A06EA5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88D77-8473-4C8B-43AB-4439370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31318-271B-784A-3050-7A031411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68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20BE-6D13-6CB2-8BD8-A2895FB2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B18B8-F6C2-3F08-769C-ECDF2466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ACE99-261B-97A9-AE08-AFA9B18C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DB5B-E7E4-A848-C51F-5AAE240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5C69F-9298-DB7C-7776-E4BA7B09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572-4B05-E96C-2339-8A526220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64BB-5369-C0E1-6163-314FDE96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6A754-7A94-0181-8237-6AF5CB52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56A0D-F59B-3F80-7AFF-AD1BBB8C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4DE1E-2E4A-8063-A7B3-F769935D2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0C1CF-E24B-33B3-2974-6EE8A93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9EFE67-ADA0-87D1-CA42-F5F6683F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2A193C-6AE6-A513-E008-B2A9E229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CEE3F5-7698-AC9E-0F7B-26B63C8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A6C2-9959-DEE1-6E45-6F473958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58D0F-F611-6C93-678A-0ADEF58A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3ED89-5069-58C6-1B8D-139DA55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5AB0C-FEA5-1FE5-96B4-F271438D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30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DC074D-326A-DEF8-4A9B-8A5BCD55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51292-6042-EC95-28AE-1AA05712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E0B65-3E12-D92D-7B03-42E2471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2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057E7-2C3E-2C45-BA2E-9BEA6EBD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C3E8D-7257-53A2-B819-0C4780F2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2966A-E193-50E9-1E94-29DCFF19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3B8D9-8FC8-F74F-F640-FACE4D30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B81AE-E6AD-DF43-3413-6C014A6A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316A3-8ECB-DB2E-94D2-B03DF220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01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465F4-61BF-9186-4DA8-CA2C3AE1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2BDDE-4334-248C-A9E2-344B1D07F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3735B-0C0C-021E-E989-2525B76B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0360B-6938-36BA-F036-B7E808A1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3E48-7DC0-451E-04AA-E4B7C90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AABC6-034E-2BF9-D3AB-E34B0C5E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6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96316-CE2E-3060-AC61-C72C2297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ADD58-65BF-84FC-241D-2F102DC7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04B58-6EFB-7798-2B71-78A837DA3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5608-9285-7545-8D67-87E3A6019FCC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603E3-5B1A-995C-C72D-35B4CE344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65B2A-C78C-3DF4-5611-BBAE7742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7256-4B40-114A-9083-67DAA3941E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4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8C5EE8-5914-1095-E2AA-81459EA3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20" y="1799324"/>
            <a:ext cx="5312203" cy="3814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CB73E7-ACBE-60C2-D3D0-D45F0AA4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6" y="1926079"/>
            <a:ext cx="5312204" cy="36874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1207E8-70D2-9BCD-2217-5DCF23A2B7D0}"/>
              </a:ext>
            </a:extLst>
          </p:cNvPr>
          <p:cNvSpPr txBox="1"/>
          <p:nvPr/>
        </p:nvSpPr>
        <p:spPr>
          <a:xfrm>
            <a:off x="1325880" y="2057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85D702-775B-BC1D-F234-AD38B6F3DA79}"/>
              </a:ext>
            </a:extLst>
          </p:cNvPr>
          <p:cNvSpPr txBox="1"/>
          <p:nvPr/>
        </p:nvSpPr>
        <p:spPr>
          <a:xfrm>
            <a:off x="6713220" y="2057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03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2023-07-13T06:16:47Z</dcterms:created>
  <dcterms:modified xsi:type="dcterms:W3CDTF">2023-07-13T07:24:15Z</dcterms:modified>
</cp:coreProperties>
</file>