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howGuides="1">
      <p:cViewPr>
        <p:scale>
          <a:sx n="261" d="100"/>
          <a:sy n="261" d="100"/>
        </p:scale>
        <p:origin x="-1640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48C2-99A6-C1BA-1C6E-FE2969B2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AF69D8-4E9D-4BBE-3F3F-47EFD1C74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490E0-ED01-157E-B56A-400A9203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56B8E-A6A0-95DD-4872-240BCB15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F27D9-E79E-01B2-84D7-E3D0FF72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47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5BDD5-3B61-84C8-8934-E83A0A7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D6B58-3EC0-A7F9-5153-ED1CEBFB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240A1-7910-FFD7-B5A2-C122248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691F4-0D28-CAF6-EE93-92BD440B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9CCD-D1B0-08FF-F615-D19B256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6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2ADA3-2EC5-4C61-BD45-3CADE5F4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610A4-C8EE-757B-E7C7-31C464DE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7B890-BFD8-DE45-3F51-167E2D90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E77F-4217-BB0C-2F41-63CD8D98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6559A-BF1F-D370-0426-83EE848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8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0FD8-3DC0-4A6A-B5B8-328FC011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6A326-FB62-CFF5-E6BE-CE0F7A32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7E24C-44A7-2663-4570-0638F2FD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916EF-B3EB-D9FC-5CF5-8C114EDB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0309C-C449-DC33-646A-B87DEDED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8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BB53-9C24-AECC-AD39-FC48664A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9F630-24CD-D3C0-5A3D-EA0A79AD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67011-C8AB-5F49-2146-80FA5AD9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3C557-D424-D072-897A-793C6E8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84679-80F3-6CC2-102F-B520D2C6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69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CC29-A427-23A7-D726-6E5C40B4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8BBAF-1B30-29EC-920A-931A36429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CA23F-1BD9-E9CD-86CE-07E29C3D7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CC03E-C53C-FC75-8D91-0EE9B79E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79DC5-AB45-C372-3879-5F02F765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0D5D9-0723-54DA-0E1C-AB595041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84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2377F-6AB1-767E-136A-772DAE9E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8ACF8-A32E-FCB7-C40E-101C4D47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F534C-6211-4B2D-BB0D-F6B2EBAD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71C324-7916-5A28-CF24-552E934C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854DF-AB3D-7D0B-148E-2A57AF6D2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BEE368-C7EF-7C46-239C-DE0E6B5E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EE571-899E-4C07-7152-63BB90F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722FA-43E8-298E-C6DB-6354F74F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0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4920A-D262-386D-329E-B3AD8249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69456B-038A-96B8-66AB-BFA82831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465E6-910B-49ED-824E-89A46F75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3F14A-F09D-2D2E-0D01-E487771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94A44-15A8-133F-C2C7-3A9CCA6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5B64AF-02D0-BC3B-50E3-464F9BD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36F82-70E5-023A-2EE7-18F98AFD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6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EA18-F000-730D-2C5F-DF33997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8F33A-9E1A-A996-176A-02A227AA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45C68-9FB2-9F06-4362-A10B09DF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4B472-A73B-B684-A7FF-4C3E6F1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0FF6A-C59D-8C62-D931-EDB0E12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EE931-ADC3-F4B0-FE12-8F30670F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0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F14C0-6D19-999D-A5FD-4B34BD7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986D8-B48C-4323-F479-8285E8406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3926A-73CD-4998-90C1-886877A8A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98A0A-A0B4-A25D-29BB-E81E3DC8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25A0E-EDA9-483E-E2AA-1D8CDC98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3F17D-4276-E974-F458-BBBF5D22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6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9F85D-ED33-7ED7-5D9A-32AED7DF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29D5F-B4E7-4B3E-4C6A-09DDBC7C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A6E0F-E185-407D-0B63-BE9F85AB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E4AF-5993-7543-AACD-482CA590F5D9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F03C4-660E-136E-4E46-AB2BA28BB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D6C01-E480-8422-B1E0-A750FD8F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35E9-ADC6-B44B-98F9-30495EA74F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E74B2F-05EB-584D-474D-0F0F44B0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60500"/>
            <a:ext cx="5181600" cy="3937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47D3B-3093-FAB7-675A-2D10352A370C}"/>
              </a:ext>
            </a:extLst>
          </p:cNvPr>
          <p:cNvSpPr txBox="1"/>
          <p:nvPr/>
        </p:nvSpPr>
        <p:spPr>
          <a:xfrm>
            <a:off x="7746657" y="166873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4.2573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146BA8-51F2-30CC-CD4D-DE7A0DDC20E0}"/>
              </a:ext>
            </a:extLst>
          </p:cNvPr>
          <p:cNvSpPr txBox="1"/>
          <p:nvPr/>
        </p:nvSpPr>
        <p:spPr>
          <a:xfrm>
            <a:off x="7501053" y="236591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3.6818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2F5B2-2E94-5DE1-C758-8D94E53583AB}"/>
              </a:ext>
            </a:extLst>
          </p:cNvPr>
          <p:cNvSpPr txBox="1"/>
          <p:nvPr/>
        </p:nvSpPr>
        <p:spPr>
          <a:xfrm>
            <a:off x="7305906" y="445677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1.8707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9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2023-07-07T05:25:18Z</dcterms:created>
  <dcterms:modified xsi:type="dcterms:W3CDTF">2023-07-07T05:28:34Z</dcterms:modified>
</cp:coreProperties>
</file>