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>
        <p:scale>
          <a:sx n="167" d="100"/>
          <a:sy n="167" d="100"/>
        </p:scale>
        <p:origin x="-104" y="-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D6187-8A1B-8D20-84D0-9264D5B7A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19DC5-7C36-E191-ABEB-7DF147883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82A42-490F-F5A6-1241-166E4096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DBB0-27D8-084C-BE97-1BAA2D9A90BB}" type="datetimeFigureOut">
              <a:rPr kumimoji="1" lang="zh-CN" altLang="en-US" smtClean="0"/>
              <a:t>2023/7/18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57904-2E2A-F8B3-C15F-E7CE6AA7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B1CF1-2F18-DF24-B098-1FEB0F53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E1E-FCCB-0147-9CA0-EE13AE1DAA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98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D83CD-1012-B780-0C4D-EE46F5E3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E54586-7EE0-FCF8-169F-EBD024D3E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5FDFC-B40E-1EA3-314D-EBF758DD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DBB0-27D8-084C-BE97-1BAA2D9A90BB}" type="datetimeFigureOut">
              <a:rPr kumimoji="1" lang="zh-CN" altLang="en-US" smtClean="0"/>
              <a:t>2023/7/18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3FB37-BE9B-7894-8BEE-5266C4932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1E03C-5FB8-9F51-4400-1211D443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E1E-FCCB-0147-9CA0-EE13AE1DAA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259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47CB83-C3E1-950C-9F82-39D49C125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5D6D8D-874E-E8A6-80D9-724F632D3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B771E-44A1-3742-269D-24EE082F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DBB0-27D8-084C-BE97-1BAA2D9A90BB}" type="datetimeFigureOut">
              <a:rPr kumimoji="1" lang="zh-CN" altLang="en-US" smtClean="0"/>
              <a:t>2023/7/18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2526F-EFFD-E4EE-4ED1-9A59AFFB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45AA8-243E-EE52-24F6-9D84E4B2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E1E-FCCB-0147-9CA0-EE13AE1DAA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636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F6369-2309-16F6-47BD-115B994B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1BBF4-C0E8-92DB-1A31-F7F15F122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1B62A-7056-5BB5-8D9E-19B62B4D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DBB0-27D8-084C-BE97-1BAA2D9A90BB}" type="datetimeFigureOut">
              <a:rPr kumimoji="1" lang="zh-CN" altLang="en-US" smtClean="0"/>
              <a:t>2023/7/18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68973-1CED-B9BB-B974-8DC86364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CB78C-A383-71A0-D215-84DCF760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E1E-FCCB-0147-9CA0-EE13AE1DAA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05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C0C97-1D46-7E75-13B7-4AA169F9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0EC0B2-43D6-4558-97A0-7B611554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B66A7B-C8F9-569C-8226-3072ADE1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DBB0-27D8-084C-BE97-1BAA2D9A90BB}" type="datetimeFigureOut">
              <a:rPr kumimoji="1" lang="zh-CN" altLang="en-US" smtClean="0"/>
              <a:t>2023/7/18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1C4DC-42C0-CE80-FB78-2456D38E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371D52-CE9E-32D2-1359-31CD7BE5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E1E-FCCB-0147-9CA0-EE13AE1DAA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8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9566A-2647-08CA-C25D-9ED58047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62D72-A07E-D6C6-45D6-00DD56592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09154E-E21D-C93E-6DB7-6116047B4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EAD39C-63E6-C2C6-F94E-B7004F54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DBB0-27D8-084C-BE97-1BAA2D9A90BB}" type="datetimeFigureOut">
              <a:rPr kumimoji="1" lang="zh-CN" altLang="en-US" smtClean="0"/>
              <a:t>2023/7/18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913926-B6ED-CD8C-B1ED-BE9574A2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3B0877-ADF5-5C3A-66F6-40FF0119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E1E-FCCB-0147-9CA0-EE13AE1DAA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104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7B886-1A88-6316-0AA8-6D4C8647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125962-B335-87E1-53C6-8960A2756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274C31-CB14-895A-EF2F-43933821E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5BAC0A-CFCA-B549-15D4-08B00510D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AB6753-89F3-273D-9F60-74769F1DC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C46798-E47A-27BC-985C-863FBA76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DBB0-27D8-084C-BE97-1BAA2D9A90BB}" type="datetimeFigureOut">
              <a:rPr kumimoji="1" lang="zh-CN" altLang="en-US" smtClean="0"/>
              <a:t>2023/7/18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1BEB3D-C897-995D-EB8C-841F0258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CBF79A-01AE-C1AB-064A-26AACD68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E1E-FCCB-0147-9CA0-EE13AE1DAA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065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FB8F3-333D-70C3-86D4-30AA6BF8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B328BD-F167-1BD0-9502-B2A23D37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DBB0-27D8-084C-BE97-1BAA2D9A90BB}" type="datetimeFigureOut">
              <a:rPr kumimoji="1" lang="zh-CN" altLang="en-US" smtClean="0"/>
              <a:t>2023/7/18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CD1091-4A61-54F1-C3C1-73A6D305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39666B-115C-83A9-09BC-A8787114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E1E-FCCB-0147-9CA0-EE13AE1DAA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956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05A874-2259-CB9C-00BB-D61907E3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DBB0-27D8-084C-BE97-1BAA2D9A90BB}" type="datetimeFigureOut">
              <a:rPr kumimoji="1" lang="zh-CN" altLang="en-US" smtClean="0"/>
              <a:t>2023/7/18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3236E9-15AD-6495-28FC-F72BACA7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C651AD-B9FD-9DEC-CA60-88A3F250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E1E-FCCB-0147-9CA0-EE13AE1DAA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69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F36A4-A7C1-5711-D6CA-5A35E1A9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E347F-4290-5E71-1F57-1E0795ACC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702CDC-0947-1ABD-A1F1-9EAA5D6C8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F7E0E9-B436-C67D-F04B-B4064E63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DBB0-27D8-084C-BE97-1BAA2D9A90BB}" type="datetimeFigureOut">
              <a:rPr kumimoji="1" lang="zh-CN" altLang="en-US" smtClean="0"/>
              <a:t>2023/7/18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C108EF-BF39-8039-4698-3A938047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3A857D-1012-EDD0-D36E-5AE79014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E1E-FCCB-0147-9CA0-EE13AE1DAA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441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4AFEB-2422-E760-1C88-42CD401B4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9B2194-9B0C-642F-6357-ABE34D505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A1B6BF-2523-2129-0CCB-868B86664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BFA0B2-5D5D-4024-C16C-A2C3132F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DBB0-27D8-084C-BE97-1BAA2D9A90BB}" type="datetimeFigureOut">
              <a:rPr kumimoji="1" lang="zh-CN" altLang="en-US" smtClean="0"/>
              <a:t>2023/7/18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C322D2-B147-0651-3460-5356F812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9709CA-36AF-BBC7-D24C-4F66940F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6E1E-FCCB-0147-9CA0-EE13AE1DAA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698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9B152C-A073-EC15-0D0F-37C882ABE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6E5DD-C30D-9717-3A02-1144FFCE4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A6CE3-B2CD-D7CC-EDF3-F91790986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6DBB0-27D8-084C-BE97-1BAA2D9A90BB}" type="datetimeFigureOut">
              <a:rPr kumimoji="1" lang="zh-CN" altLang="en-US" smtClean="0"/>
              <a:t>2023/7/18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F617F-966B-FF2E-B01C-BB8CEA5DD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F6010-6908-7AF6-C2AF-0254C2301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76E1E-FCCB-0147-9CA0-EE13AE1DAA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08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399D5A2-CA87-8763-84FD-1BA5353CF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197" y="1591222"/>
            <a:ext cx="3683000" cy="37719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C6D896-6BCF-95F7-55A1-751623183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197" y="1520278"/>
            <a:ext cx="3683000" cy="37465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C62517C-5410-3E17-A3EB-F6DA3046B5CA}"/>
              </a:ext>
            </a:extLst>
          </p:cNvPr>
          <p:cNvSpPr txBox="1"/>
          <p:nvPr/>
        </p:nvSpPr>
        <p:spPr>
          <a:xfrm>
            <a:off x="1526583" y="204067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(a)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FB8E3E2-7A9C-7C64-3C56-4C3C07954B79}"/>
              </a:ext>
            </a:extLst>
          </p:cNvPr>
          <p:cNvSpPr txBox="1"/>
          <p:nvPr/>
        </p:nvSpPr>
        <p:spPr>
          <a:xfrm>
            <a:off x="5344332" y="204067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(b)</a:t>
            </a:r>
            <a:endParaRPr kumimoji="1"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555B0BB-E685-9EA5-B65E-E5F517FBC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950" y="1348676"/>
            <a:ext cx="2626572" cy="4318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C4E9331-B0C8-77DA-2268-A48DAAE9B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411" y="1493049"/>
            <a:ext cx="2626572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5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 Bin</dc:creator>
  <cp:lastModifiedBy>Cao Bin</cp:lastModifiedBy>
  <cp:revision>1</cp:revision>
  <dcterms:created xsi:type="dcterms:W3CDTF">2023-07-18T11:44:44Z</dcterms:created>
  <dcterms:modified xsi:type="dcterms:W3CDTF">2023-07-18T11:49:11Z</dcterms:modified>
</cp:coreProperties>
</file>