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DE"/>
    <a:srgbClr val="D1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howGuide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0D4D8-C39B-2103-F58F-B2A626E6B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E263BE-6AB5-7864-3955-163B92710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8D19D-0421-5FDA-584C-0E551680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1B5A74-8AA5-604C-0C85-40B3F576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2098B-6406-B6C5-D561-2909E40B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315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F104D-DA4B-FB81-F699-1A7DBFFE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CAF8A1-6F66-1D52-EB09-CE61A9FDD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1AD3F-4B89-71AC-405B-40F21075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D850F-60ED-9DF9-BD02-8DFEB3F7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8FA1B-1E12-02B8-680B-BE5D23E2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425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5DFF7E-D189-DF20-DCF4-DED3BC98F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A3434F-61EC-9C89-F290-398ABE945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CB9A0-C776-2A4F-41A1-F5B18960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E8A276-48C9-B28F-1EEB-118C070B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F9A5F-BE7C-79C1-1695-11CE70ED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27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3552B-A983-5696-9BF9-565CD2FE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79008-9537-AFC0-410E-73C3BA587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165AF-F6B8-82A5-DAA8-1D98EAAF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BD91E-FBD7-4CCD-126B-EE8BDD49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4C95-EAF7-B761-5C2D-F11E7C5A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9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819F4-CE7F-4827-7CB0-4EC8388A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83C318-6CAC-E15B-0719-4B1D21AD1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B5C7C-FBE5-9C2F-A664-262A054B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E6C572-3727-BD76-5CF6-47FCCDA0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1951A-4521-64FD-1B11-C3BFE4E6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348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41F9F-5B6A-7577-B1D2-E6F17036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2670A-081E-D7FF-60B6-BB5EEEC43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92759E-0D17-1AEC-D48B-D3CD2555A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13798B-6BBE-FB18-68A7-FDEBF9B8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B42A19-D417-F850-FD83-BFFD3990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8741C9-70E4-CE29-E936-7D94B999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367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FCF29-4ACE-7EF2-986B-139B4F51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0B51FD-39D4-CF79-5CEA-E530688B4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45B262-87E3-60B7-D0EA-42BFC268C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E5086D-4CAA-6047-17BB-3C4F3EACA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40BE12-512C-4FB7-ADAD-7BA206ECB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6A8DC7-5A9C-B524-AE63-F60D9D36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79E544-EFC5-6CBC-92AF-00EECF89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848756-B093-1328-A0F6-2DABC1FE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264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CFE25-9091-D237-4315-EE5A8FE0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BD506-86C7-0C06-F126-1D17653F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196513-03F6-D3FA-2791-5EA5890A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2A17EA-1B66-6974-5AF3-860E38A3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091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5830CC-67F4-A2CE-3B0A-292B1587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AAE192-2103-20EB-0EEC-126DE289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312425-94AC-84BF-68CE-F0868D77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88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52D05-283B-F208-1012-F7B74DA2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7F41EC-4827-4133-A428-878F3EF00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F212CF-D6F1-6DF9-2B49-63BCD0303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5A858-759E-BCDA-FCCA-A6410557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489917-99C5-B5B6-9BFE-8464EFA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693A7-A617-6B5A-8AA5-5DFB427C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801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0DB98-6E6A-1323-239B-1FD92C51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902E4C-3E17-60AF-F336-0FE729CFC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FECE33-8CEA-F87A-5AB9-35472FB6C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FC38E1-8B91-B8E4-C13A-8EFF2FBA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4B1891-EE8A-EE3A-A9D4-3CD8820C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B3D0A6-8DD7-DF51-77BC-D180D963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228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65B48F-491F-34EC-55BD-2F2196C2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742A11-F262-43F5-297C-D9F4FB47E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13228-D35D-013A-D9E3-1765A5A83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0881B-A4F6-D14E-A608-2D99907EE26B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38FC7-1D9C-5C54-5A7E-EDBF80E3E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C3661-0F23-D481-1BC1-F0C2A3286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850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C923D42-D04A-E248-4608-61CE475440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02114" y="1349828"/>
            <a:ext cx="5065485" cy="50654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695E2F7-A768-5A17-CC38-2DF76A8C43FC}"/>
                  </a:ext>
                </a:extLst>
              </p:cNvPr>
              <p:cNvSpPr txBox="1"/>
              <p:nvPr/>
            </p:nvSpPr>
            <p:spPr>
              <a:xfrm>
                <a:off x="4082143" y="5508172"/>
                <a:ext cx="271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695E2F7-A768-5A17-CC38-2DF76A8C4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143" y="5508172"/>
                <a:ext cx="271100" cy="276999"/>
              </a:xfrm>
              <a:prstGeom prst="rect">
                <a:avLst/>
              </a:prstGeom>
              <a:blipFill>
                <a:blip r:embed="rId3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CB6CF8-21BF-C384-51A6-4BDA5DA2D6A5}"/>
                  </a:ext>
                </a:extLst>
              </p:cNvPr>
              <p:cNvSpPr txBox="1"/>
              <p:nvPr/>
            </p:nvSpPr>
            <p:spPr>
              <a:xfrm>
                <a:off x="6226629" y="5231173"/>
                <a:ext cx="2764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CB6CF8-21BF-C384-51A6-4BDA5DA2D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629" y="5231173"/>
                <a:ext cx="276421" cy="276999"/>
              </a:xfrm>
              <a:prstGeom prst="rect">
                <a:avLst/>
              </a:prstGeom>
              <a:blipFill>
                <a:blip r:embed="rId4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3951344C-3C31-0876-8C30-D6623E08C82E}"/>
              </a:ext>
            </a:extLst>
          </p:cNvPr>
          <p:cNvSpPr txBox="1"/>
          <p:nvPr/>
        </p:nvSpPr>
        <p:spPr>
          <a:xfrm>
            <a:off x="6585857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AACE7B9E-F2D0-F723-2139-5AEC12DC4D58}"/>
              </a:ext>
            </a:extLst>
          </p:cNvPr>
          <p:cNvSpPr/>
          <p:nvPr/>
        </p:nvSpPr>
        <p:spPr>
          <a:xfrm>
            <a:off x="5900057" y="3091543"/>
            <a:ext cx="326572" cy="130628"/>
          </a:xfrm>
          <a:prstGeom prst="roundRect">
            <a:avLst/>
          </a:prstGeom>
          <a:solidFill>
            <a:srgbClr val="AEAE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C3C5F1B-1E5E-30FD-BF5F-4A2B47681B7D}"/>
              </a:ext>
            </a:extLst>
          </p:cNvPr>
          <p:cNvSpPr/>
          <p:nvPr/>
        </p:nvSpPr>
        <p:spPr>
          <a:xfrm>
            <a:off x="5900057" y="2586921"/>
            <a:ext cx="326572" cy="130628"/>
          </a:xfrm>
          <a:prstGeom prst="roundRect">
            <a:avLst/>
          </a:prstGeom>
          <a:solidFill>
            <a:srgbClr val="D10B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733804-49DE-6A7A-ADC2-7683DBEB8DEE}"/>
              </a:ext>
            </a:extLst>
          </p:cNvPr>
          <p:cNvSpPr txBox="1"/>
          <p:nvPr/>
        </p:nvSpPr>
        <p:spPr>
          <a:xfrm>
            <a:off x="5808789" y="3222171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Source domain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E5665C8-D8CC-9A4A-58D2-688FFE0BE4D0}"/>
              </a:ext>
            </a:extLst>
          </p:cNvPr>
          <p:cNvSpPr txBox="1"/>
          <p:nvPr/>
        </p:nvSpPr>
        <p:spPr>
          <a:xfrm>
            <a:off x="5787018" y="2717549"/>
            <a:ext cx="1317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Target domain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2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 Bin</dc:creator>
  <cp:lastModifiedBy>Cao Bin</cp:lastModifiedBy>
  <cp:revision>1</cp:revision>
  <dcterms:created xsi:type="dcterms:W3CDTF">2023-07-20T03:14:00Z</dcterms:created>
  <dcterms:modified xsi:type="dcterms:W3CDTF">2023-07-20T03:26:34Z</dcterms:modified>
</cp:coreProperties>
</file>