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61" r:id="rId2"/>
    <p:sldId id="362" r:id="rId3"/>
    <p:sldId id="437" r:id="rId4"/>
    <p:sldId id="363" r:id="rId5"/>
    <p:sldId id="439" r:id="rId6"/>
    <p:sldId id="438"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80" r:id="rId23"/>
    <p:sldId id="381" r:id="rId24"/>
    <p:sldId id="382" r:id="rId25"/>
    <p:sldId id="383" r:id="rId26"/>
    <p:sldId id="384" r:id="rId27"/>
    <p:sldId id="435"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7998"/>
          </a:xfrm>
          <a:prstGeom prst="rect">
            <a:avLst/>
          </a:prstGeom>
        </p:spPr>
      </p:pic>
      <p:sp>
        <p:nvSpPr>
          <p:cNvPr id="2" name="Holder 2"/>
          <p:cNvSpPr>
            <a:spLocks noGrp="1"/>
          </p:cNvSpPr>
          <p:nvPr>
            <p:ph type="ctrTitle"/>
          </p:nvPr>
        </p:nvSpPr>
        <p:spPr>
          <a:xfrm>
            <a:off x="3899534" y="3078556"/>
            <a:ext cx="1344930" cy="560070"/>
          </a:xfrm>
          <a:prstGeom prst="rect">
            <a:avLst/>
          </a:prstGeom>
        </p:spPr>
        <p:txBody>
          <a:bodyPr wrap="square" lIns="0" tIns="0" rIns="0" bIns="0">
            <a:spAutoFit/>
          </a:bodyPr>
          <a:lstStyle>
            <a:lvl1pPr>
              <a:defRPr sz="35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29/05/2024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29/05/2024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29/05/2024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7996"/>
          </a:xfrm>
          <a:prstGeom prst="rect">
            <a:avLst/>
          </a:prstGeom>
        </p:spPr>
      </p:pic>
      <p:pic>
        <p:nvPicPr>
          <p:cNvPr id="17" name="bg object 17"/>
          <p:cNvPicPr/>
          <p:nvPr/>
        </p:nvPicPr>
        <p:blipFill>
          <a:blip r:embed="rId3" cstate="print"/>
          <a:stretch>
            <a:fillRect/>
          </a:stretch>
        </p:blipFill>
        <p:spPr>
          <a:xfrm>
            <a:off x="2124455" y="3069335"/>
            <a:ext cx="5431536" cy="2804160"/>
          </a:xfrm>
          <a:prstGeom prst="rect">
            <a:avLst/>
          </a:prstGeom>
        </p:spPr>
      </p:pic>
      <p:sp>
        <p:nvSpPr>
          <p:cNvPr id="18" name="bg object 18"/>
          <p:cNvSpPr/>
          <p:nvPr/>
        </p:nvSpPr>
        <p:spPr>
          <a:xfrm>
            <a:off x="0" y="765048"/>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5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29/05/2024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29/05/2024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33570" y="1479245"/>
            <a:ext cx="1276858" cy="1094105"/>
          </a:xfrm>
          <a:prstGeom prst="rect">
            <a:avLst/>
          </a:prstGeom>
        </p:spPr>
        <p:txBody>
          <a:bodyPr wrap="square" lIns="0" tIns="0" rIns="0" bIns="0">
            <a:spAutoFit/>
          </a:bodyPr>
          <a:lstStyle>
            <a:lvl1pPr>
              <a:defRPr sz="3500" b="1" i="0">
                <a:solidFill>
                  <a:schemeClr val="tx1"/>
                </a:solidFill>
                <a:latin typeface="Calibri"/>
                <a:cs typeface="Calibri"/>
              </a:defRPr>
            </a:lvl1pPr>
          </a:lstStyle>
          <a:p>
            <a:endParaRPr/>
          </a:p>
        </p:txBody>
      </p:sp>
      <p:sp>
        <p:nvSpPr>
          <p:cNvPr id="3" name="Holder 3"/>
          <p:cNvSpPr>
            <a:spLocks noGrp="1"/>
          </p:cNvSpPr>
          <p:nvPr>
            <p:ph type="body" idx="1"/>
          </p:nvPr>
        </p:nvSpPr>
        <p:spPr>
          <a:xfrm>
            <a:off x="325983" y="2458669"/>
            <a:ext cx="8492032" cy="4110990"/>
          </a:xfrm>
          <a:prstGeom prst="rect">
            <a:avLst/>
          </a:prstGeom>
        </p:spPr>
        <p:txBody>
          <a:bodyPr wrap="square" lIns="0" tIns="0" rIns="0" bIns="0">
            <a:spAutoFit/>
          </a:bodyPr>
          <a:lstStyle>
            <a:lvl1pPr>
              <a:defRPr sz="20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29/05/2024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png"/><Relationship Id="rId7" Type="http://schemas.openxmlformats.org/officeDocument/2006/relationships/image" Target="../media/image39.pn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1.png"/><Relationship Id="rId4" Type="http://schemas.openxmlformats.org/officeDocument/2006/relationships/image" Target="../media/image37.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7.png"/><Relationship Id="rId5" Type="http://schemas.openxmlformats.org/officeDocument/2006/relationships/image" Target="../media/image45.png"/><Relationship Id="rId10" Type="http://schemas.openxmlformats.org/officeDocument/2006/relationships/image" Target="../media/image43.png"/><Relationship Id="rId4" Type="http://schemas.openxmlformats.org/officeDocument/2006/relationships/image" Target="../media/image44.png"/><Relationship Id="rId9"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2.png"/><Relationship Id="rId3" Type="http://schemas.openxmlformats.org/officeDocument/2006/relationships/image" Target="../media/image3.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jp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54.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3.png"/><Relationship Id="rId7" Type="http://schemas.openxmlformats.org/officeDocument/2006/relationships/image" Target="../media/image56.pn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58.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3.png"/><Relationship Id="rId7" Type="http://schemas.openxmlformats.org/officeDocument/2006/relationships/image" Target="../media/image5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60.png"/></Relationships>
</file>

<file path=ppt/slides/_rels/slide2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3.png"/><Relationship Id="rId7" Type="http://schemas.openxmlformats.org/officeDocument/2006/relationships/image" Target="../media/image59.pn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63.png"/><Relationship Id="rId4" Type="http://schemas.openxmlformats.org/officeDocument/2006/relationships/image" Target="../media/image58.png"/><Relationship Id="rId9" Type="http://schemas.openxmlformats.org/officeDocument/2006/relationships/image" Target="../media/image6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5.xml"/><Relationship Id="rId5" Type="http://schemas.openxmlformats.org/officeDocument/2006/relationships/hyperlink" Target="http://www.paruluniversity.ac.in/" TargetMode="Externa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3.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1.jp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jp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6200"/>
            <a:ext cx="9144000" cy="6857998"/>
          </a:xfrm>
          <a:prstGeom prst="rect">
            <a:avLst/>
          </a:prstGeom>
        </p:spPr>
      </p:pic>
      <p:sp>
        <p:nvSpPr>
          <p:cNvPr id="3" name="object 3"/>
          <p:cNvSpPr txBox="1">
            <a:spLocks noGrp="1"/>
          </p:cNvSpPr>
          <p:nvPr>
            <p:ph type="title"/>
          </p:nvPr>
        </p:nvSpPr>
        <p:spPr>
          <a:xfrm>
            <a:off x="990600" y="1479245"/>
            <a:ext cx="7632191" cy="1090683"/>
          </a:xfrm>
          <a:prstGeom prst="rect">
            <a:avLst/>
          </a:prstGeom>
        </p:spPr>
        <p:txBody>
          <a:bodyPr vert="horz" wrap="square" lIns="0" tIns="13335" rIns="0" bIns="0" rtlCol="0">
            <a:spAutoFit/>
          </a:bodyPr>
          <a:lstStyle/>
          <a:p>
            <a:pPr marL="2540" algn="ctr">
              <a:lnSpc>
                <a:spcPct val="100000"/>
              </a:lnSpc>
              <a:spcBef>
                <a:spcPts val="105"/>
              </a:spcBef>
            </a:pPr>
            <a:r>
              <a:rPr spc="-5" dirty="0"/>
              <a:t>UNIT</a:t>
            </a:r>
            <a:r>
              <a:rPr spc="-70" dirty="0"/>
              <a:t> </a:t>
            </a:r>
            <a:r>
              <a:rPr lang="en-US" spc="-70" dirty="0" smtClean="0"/>
              <a:t>6</a:t>
            </a:r>
            <a:endParaRPr dirty="0"/>
          </a:p>
          <a:p>
            <a:pPr marL="2540" algn="ctr">
              <a:lnSpc>
                <a:spcPct val="100000"/>
              </a:lnSpc>
              <a:spcBef>
                <a:spcPts val="5"/>
              </a:spcBef>
            </a:pPr>
            <a:r>
              <a:rPr lang="en-US" spc="-55" dirty="0" smtClean="0"/>
              <a:t>AVL (</a:t>
            </a:r>
            <a:r>
              <a:rPr lang="en-US" dirty="0"/>
              <a:t>Adelson-Velskii and </a:t>
            </a:r>
            <a:r>
              <a:rPr lang="en-US" dirty="0" smtClean="0"/>
              <a:t>Landis)</a:t>
            </a:r>
            <a:r>
              <a:rPr lang="en-US" spc="-55" dirty="0" smtClean="0"/>
              <a:t>-</a:t>
            </a:r>
            <a:r>
              <a:rPr spc="-55" dirty="0" smtClean="0"/>
              <a:t>Tree</a:t>
            </a:r>
            <a:endParaRPr spc="-55" dirty="0"/>
          </a:p>
        </p:txBody>
      </p:sp>
      <p:sp>
        <p:nvSpPr>
          <p:cNvPr id="4" name="object 4"/>
          <p:cNvSpPr txBox="1"/>
          <p:nvPr/>
        </p:nvSpPr>
        <p:spPr>
          <a:xfrm>
            <a:off x="2265679" y="3035935"/>
            <a:ext cx="4617085" cy="697865"/>
          </a:xfrm>
          <a:prstGeom prst="rect">
            <a:avLst/>
          </a:prstGeom>
        </p:spPr>
        <p:txBody>
          <a:bodyPr vert="horz" wrap="square" lIns="0" tIns="13970" rIns="0" bIns="0" rtlCol="0">
            <a:spAutoFit/>
          </a:bodyPr>
          <a:lstStyle/>
          <a:p>
            <a:pPr algn="ctr">
              <a:lnSpc>
                <a:spcPct val="100000"/>
              </a:lnSpc>
              <a:spcBef>
                <a:spcPts val="110"/>
              </a:spcBef>
            </a:pPr>
            <a:r>
              <a:rPr lang="en-US" sz="2200" b="1" spc="-30" dirty="0" smtClean="0">
                <a:latin typeface="Calibri"/>
                <a:cs typeface="Calibri"/>
              </a:rPr>
              <a:t>Dr. Dhanraj Verma </a:t>
            </a:r>
            <a:r>
              <a:rPr sz="2200" b="1" spc="-10" dirty="0" smtClean="0">
                <a:latin typeface="Calibri"/>
                <a:cs typeface="Calibri"/>
              </a:rPr>
              <a:t>,</a:t>
            </a:r>
            <a:r>
              <a:rPr sz="2200" spc="-20" dirty="0" smtClean="0">
                <a:latin typeface="Calibri"/>
                <a:cs typeface="Calibri"/>
              </a:rPr>
              <a:t> </a:t>
            </a:r>
            <a:r>
              <a:rPr sz="2200" spc="-5" dirty="0">
                <a:latin typeface="Calibri"/>
                <a:cs typeface="Calibri"/>
              </a:rPr>
              <a:t>Professor</a:t>
            </a:r>
            <a:endParaRPr sz="2200" dirty="0">
              <a:latin typeface="Calibri"/>
              <a:cs typeface="Calibri"/>
            </a:endParaRPr>
          </a:p>
          <a:p>
            <a:pPr marL="2540" algn="ctr">
              <a:lnSpc>
                <a:spcPct val="100000"/>
              </a:lnSpc>
            </a:pPr>
            <a:r>
              <a:rPr sz="2200" spc="-5" dirty="0">
                <a:latin typeface="Calibri"/>
                <a:cs typeface="Calibri"/>
              </a:rPr>
              <a:t>Computer</a:t>
            </a:r>
            <a:r>
              <a:rPr sz="2200" spc="-45" dirty="0">
                <a:latin typeface="Calibri"/>
                <a:cs typeface="Calibri"/>
              </a:rPr>
              <a:t> </a:t>
            </a:r>
            <a:r>
              <a:rPr sz="2200" dirty="0">
                <a:latin typeface="Calibri"/>
                <a:cs typeface="Calibri"/>
              </a:rPr>
              <a:t>Science</a:t>
            </a:r>
            <a:r>
              <a:rPr sz="2200" spc="-40" dirty="0">
                <a:latin typeface="Calibri"/>
                <a:cs typeface="Calibri"/>
              </a:rPr>
              <a:t> </a:t>
            </a:r>
            <a:r>
              <a:rPr sz="2200" spc="5" dirty="0">
                <a:latin typeface="Calibri"/>
                <a:cs typeface="Calibri"/>
              </a:rPr>
              <a:t>&amp;</a:t>
            </a:r>
            <a:r>
              <a:rPr sz="2200" spc="15" dirty="0">
                <a:latin typeface="Calibri"/>
                <a:cs typeface="Calibri"/>
              </a:rPr>
              <a:t> </a:t>
            </a:r>
            <a:r>
              <a:rPr sz="2200" spc="-5" dirty="0">
                <a:latin typeface="Calibri"/>
                <a:cs typeface="Calibri"/>
              </a:rPr>
              <a:t>Engineering</a:t>
            </a:r>
            <a:endParaRPr sz="2200" dirty="0">
              <a:latin typeface="Calibri"/>
              <a:cs typeface="Calibri"/>
            </a:endParaRPr>
          </a:p>
        </p:txBody>
      </p:sp>
      <p:grpSp>
        <p:nvGrpSpPr>
          <p:cNvPr id="5" name="object 5"/>
          <p:cNvGrpSpPr/>
          <p:nvPr/>
        </p:nvGrpSpPr>
        <p:grpSpPr>
          <a:xfrm>
            <a:off x="1414272" y="499872"/>
            <a:ext cx="7513320" cy="6141720"/>
            <a:chOff x="1414272" y="499872"/>
            <a:chExt cx="7513320" cy="6141720"/>
          </a:xfrm>
        </p:grpSpPr>
        <p:pic>
          <p:nvPicPr>
            <p:cNvPr id="6" name="object 6"/>
            <p:cNvPicPr/>
            <p:nvPr/>
          </p:nvPicPr>
          <p:blipFill>
            <a:blip r:embed="rId3" cstate="print"/>
            <a:stretch>
              <a:fillRect/>
            </a:stretch>
          </p:blipFill>
          <p:spPr>
            <a:xfrm>
              <a:off x="3380232" y="499872"/>
              <a:ext cx="2383536" cy="627888"/>
            </a:xfrm>
            <a:prstGeom prst="rect">
              <a:avLst/>
            </a:prstGeom>
          </p:spPr>
        </p:pic>
        <p:sp>
          <p:nvSpPr>
            <p:cNvPr id="7" name="object 7"/>
            <p:cNvSpPr/>
            <p:nvPr/>
          </p:nvSpPr>
          <p:spPr>
            <a:xfrm>
              <a:off x="1418844" y="2738627"/>
              <a:ext cx="6288405" cy="3175"/>
            </a:xfrm>
            <a:custGeom>
              <a:avLst/>
              <a:gdLst/>
              <a:ahLst/>
              <a:cxnLst/>
              <a:rect l="l" t="t" r="r" b="b"/>
              <a:pathLst>
                <a:path w="6288405" h="3175">
                  <a:moveTo>
                    <a:pt x="0" y="0"/>
                  </a:moveTo>
                  <a:lnTo>
                    <a:pt x="6288024" y="3048"/>
                  </a:lnTo>
                </a:path>
              </a:pathLst>
            </a:custGeom>
            <a:ln w="9144">
              <a:solidFill>
                <a:srgbClr val="00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17320" y="2691383"/>
              <a:ext cx="94488" cy="94487"/>
            </a:xfrm>
            <a:prstGeom prst="rect">
              <a:avLst/>
            </a:prstGeom>
          </p:spPr>
        </p:pic>
        <p:pic>
          <p:nvPicPr>
            <p:cNvPr id="9" name="object 9"/>
            <p:cNvPicPr/>
            <p:nvPr/>
          </p:nvPicPr>
          <p:blipFill>
            <a:blip r:embed="rId4" cstate="print"/>
            <a:stretch>
              <a:fillRect/>
            </a:stretch>
          </p:blipFill>
          <p:spPr>
            <a:xfrm>
              <a:off x="7632192" y="2691383"/>
              <a:ext cx="94487" cy="94487"/>
            </a:xfrm>
            <a:prstGeom prst="rect">
              <a:avLst/>
            </a:prstGeom>
          </p:spPr>
        </p:pic>
        <p:pic>
          <p:nvPicPr>
            <p:cNvPr id="10" name="object 10"/>
            <p:cNvPicPr/>
            <p:nvPr/>
          </p:nvPicPr>
          <p:blipFill>
            <a:blip r:embed="rId5" cstate="print"/>
            <a:stretch>
              <a:fillRect/>
            </a:stretch>
          </p:blipFill>
          <p:spPr>
            <a:xfrm>
              <a:off x="8317991" y="6031992"/>
              <a:ext cx="609600" cy="609599"/>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30695"/>
            <a:chOff x="0" y="0"/>
            <a:chExt cx="9144000" cy="6830695"/>
          </a:xfrm>
        </p:grpSpPr>
        <p:pic>
          <p:nvPicPr>
            <p:cNvPr id="3" name="object 3"/>
            <p:cNvPicPr/>
            <p:nvPr/>
          </p:nvPicPr>
          <p:blipFill>
            <a:blip r:embed="rId2" cstate="print"/>
            <a:stretch>
              <a:fillRect/>
            </a:stretch>
          </p:blipFill>
          <p:spPr>
            <a:xfrm>
              <a:off x="0" y="0"/>
              <a:ext cx="9144000" cy="6830566"/>
            </a:xfrm>
            <a:prstGeom prst="rect">
              <a:avLst/>
            </a:prstGeom>
          </p:spPr>
        </p:pic>
        <p:pic>
          <p:nvPicPr>
            <p:cNvPr id="4" name="object 4"/>
            <p:cNvPicPr/>
            <p:nvPr/>
          </p:nvPicPr>
          <p:blipFill>
            <a:blip r:embed="rId3" cstate="print"/>
            <a:stretch>
              <a:fillRect/>
            </a:stretch>
          </p:blipFill>
          <p:spPr>
            <a:xfrm>
              <a:off x="1856232" y="30723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2839085" cy="482600"/>
          </a:xfrm>
          <a:prstGeom prst="rect">
            <a:avLst/>
          </a:prstGeom>
        </p:spPr>
        <p:txBody>
          <a:bodyPr vert="horz" wrap="square" lIns="0" tIns="12700" rIns="0" bIns="0" rtlCol="0">
            <a:spAutoFit/>
          </a:bodyPr>
          <a:lstStyle/>
          <a:p>
            <a:pPr marL="12700">
              <a:lnSpc>
                <a:spcPct val="100000"/>
              </a:lnSpc>
              <a:spcBef>
                <a:spcPts val="100"/>
              </a:spcBef>
            </a:pPr>
            <a:r>
              <a:rPr sz="3000" spc="-50" dirty="0">
                <a:solidFill>
                  <a:srgbClr val="FFFFFF"/>
                </a:solidFill>
              </a:rPr>
              <a:t>AVL</a:t>
            </a:r>
            <a:r>
              <a:rPr sz="3000" spc="-65" dirty="0">
                <a:solidFill>
                  <a:srgbClr val="FFFFFF"/>
                </a:solidFill>
              </a:rPr>
              <a:t> </a:t>
            </a:r>
            <a:r>
              <a:rPr sz="3000" spc="-45" dirty="0">
                <a:solidFill>
                  <a:srgbClr val="FFFFFF"/>
                </a:solidFill>
              </a:rPr>
              <a:t>Tree</a:t>
            </a:r>
            <a:r>
              <a:rPr sz="3000" spc="-65" dirty="0">
                <a:solidFill>
                  <a:srgbClr val="FFFFFF"/>
                </a:solidFill>
              </a:rPr>
              <a:t> </a:t>
            </a:r>
            <a:r>
              <a:rPr sz="3000" spc="-15" dirty="0">
                <a:solidFill>
                  <a:srgbClr val="FFFFFF"/>
                </a:solidFill>
              </a:rPr>
              <a:t>Rotation</a:t>
            </a:r>
            <a:endParaRPr sz="3000"/>
          </a:p>
        </p:txBody>
      </p:sp>
      <p:sp>
        <p:nvSpPr>
          <p:cNvPr id="7" name="object 7"/>
          <p:cNvSpPr txBox="1"/>
          <p:nvPr/>
        </p:nvSpPr>
        <p:spPr>
          <a:xfrm>
            <a:off x="330504" y="2305050"/>
            <a:ext cx="6467475" cy="329565"/>
          </a:xfrm>
          <a:prstGeom prst="rect">
            <a:avLst/>
          </a:prstGeom>
        </p:spPr>
        <p:txBody>
          <a:bodyPr vert="horz" wrap="square" lIns="0" tIns="11430" rIns="0" bIns="0" rtlCol="0">
            <a:spAutoFit/>
          </a:bodyPr>
          <a:lstStyle/>
          <a:p>
            <a:pPr marL="12700">
              <a:lnSpc>
                <a:spcPct val="100000"/>
              </a:lnSpc>
              <a:spcBef>
                <a:spcPts val="90"/>
              </a:spcBef>
            </a:pPr>
            <a:r>
              <a:rPr sz="2000" spc="-15" dirty="0">
                <a:latin typeface="Calibri"/>
                <a:cs typeface="Calibri"/>
              </a:rPr>
              <a:t>There</a:t>
            </a:r>
            <a:r>
              <a:rPr sz="2000" spc="40" dirty="0">
                <a:latin typeface="Calibri"/>
                <a:cs typeface="Calibri"/>
              </a:rPr>
              <a:t> </a:t>
            </a:r>
            <a:r>
              <a:rPr sz="2000" spc="-15" dirty="0">
                <a:latin typeface="Calibri"/>
                <a:cs typeface="Calibri"/>
              </a:rPr>
              <a:t>are</a:t>
            </a:r>
            <a:r>
              <a:rPr sz="2000" spc="5" dirty="0">
                <a:latin typeface="Calibri"/>
                <a:cs typeface="Calibri"/>
              </a:rPr>
              <a:t> </a:t>
            </a:r>
            <a:r>
              <a:rPr sz="2000" b="1" spc="-10" dirty="0">
                <a:latin typeface="Calibri"/>
                <a:cs typeface="Calibri"/>
              </a:rPr>
              <a:t>four</a:t>
            </a:r>
            <a:r>
              <a:rPr sz="2000" b="1" spc="-5" dirty="0">
                <a:latin typeface="Calibri"/>
                <a:cs typeface="Calibri"/>
              </a:rPr>
              <a:t> </a:t>
            </a:r>
            <a:r>
              <a:rPr sz="2000" spc="-10" dirty="0">
                <a:latin typeface="Calibri"/>
                <a:cs typeface="Calibri"/>
              </a:rPr>
              <a:t>rotations</a:t>
            </a:r>
            <a:r>
              <a:rPr sz="2000" spc="15" dirty="0">
                <a:latin typeface="Calibri"/>
                <a:cs typeface="Calibri"/>
              </a:rPr>
              <a:t> </a:t>
            </a:r>
            <a:r>
              <a:rPr sz="2000" spc="-5" dirty="0">
                <a:latin typeface="Calibri"/>
                <a:cs typeface="Calibri"/>
              </a:rPr>
              <a:t>and</a:t>
            </a:r>
            <a:r>
              <a:rPr sz="2000" spc="-15" dirty="0">
                <a:latin typeface="Calibri"/>
                <a:cs typeface="Calibri"/>
              </a:rPr>
              <a:t> </a:t>
            </a:r>
            <a:r>
              <a:rPr sz="2000" spc="-10" dirty="0">
                <a:latin typeface="Calibri"/>
                <a:cs typeface="Calibri"/>
              </a:rPr>
              <a:t>they</a:t>
            </a:r>
            <a:r>
              <a:rPr sz="2000" spc="30" dirty="0">
                <a:latin typeface="Calibri"/>
                <a:cs typeface="Calibri"/>
              </a:rPr>
              <a:t> </a:t>
            </a:r>
            <a:r>
              <a:rPr sz="2000" spc="-15" dirty="0">
                <a:latin typeface="Calibri"/>
                <a:cs typeface="Calibri"/>
              </a:rPr>
              <a:t>are</a:t>
            </a:r>
            <a:r>
              <a:rPr sz="2000" spc="-10" dirty="0">
                <a:latin typeface="Calibri"/>
                <a:cs typeface="Calibri"/>
              </a:rPr>
              <a:t> classified</a:t>
            </a:r>
            <a:r>
              <a:rPr sz="2000" spc="100" dirty="0">
                <a:latin typeface="Calibri"/>
                <a:cs typeface="Calibri"/>
              </a:rPr>
              <a:t> </a:t>
            </a:r>
            <a:r>
              <a:rPr sz="2000" spc="-15" dirty="0">
                <a:latin typeface="Calibri"/>
                <a:cs typeface="Calibri"/>
              </a:rPr>
              <a:t>into</a:t>
            </a:r>
            <a:r>
              <a:rPr sz="2000" spc="40" dirty="0">
                <a:latin typeface="Calibri"/>
                <a:cs typeface="Calibri"/>
              </a:rPr>
              <a:t> </a:t>
            </a:r>
            <a:r>
              <a:rPr sz="2000" b="1" spc="-15" dirty="0">
                <a:latin typeface="Calibri"/>
                <a:cs typeface="Calibri"/>
              </a:rPr>
              <a:t>two </a:t>
            </a:r>
            <a:r>
              <a:rPr sz="2000" spc="-5" dirty="0">
                <a:latin typeface="Calibri"/>
                <a:cs typeface="Calibri"/>
              </a:rPr>
              <a:t>types.</a:t>
            </a:r>
            <a:endParaRPr sz="2000">
              <a:latin typeface="Calibri"/>
              <a:cs typeface="Calibri"/>
            </a:endParaRPr>
          </a:p>
        </p:txBody>
      </p:sp>
      <p:sp>
        <p:nvSpPr>
          <p:cNvPr id="9" name="object 9"/>
          <p:cNvSpPr txBox="1"/>
          <p:nvPr/>
        </p:nvSpPr>
        <p:spPr>
          <a:xfrm>
            <a:off x="3279647" y="2926079"/>
            <a:ext cx="1969135" cy="421005"/>
          </a:xfrm>
          <a:prstGeom prst="rect">
            <a:avLst/>
          </a:prstGeom>
          <a:solidFill>
            <a:srgbClr val="FFFFFF"/>
          </a:solidFill>
        </p:spPr>
        <p:txBody>
          <a:bodyPr vert="horz" wrap="square" lIns="0" tIns="35560" rIns="0" bIns="0" rtlCol="0">
            <a:spAutoFit/>
          </a:bodyPr>
          <a:lstStyle/>
          <a:p>
            <a:pPr marL="332740">
              <a:lnSpc>
                <a:spcPct val="100000"/>
              </a:lnSpc>
              <a:spcBef>
                <a:spcPts val="280"/>
              </a:spcBef>
            </a:pPr>
            <a:r>
              <a:rPr sz="1400" b="1" spc="-35" dirty="0">
                <a:solidFill>
                  <a:srgbClr val="375F92"/>
                </a:solidFill>
                <a:latin typeface="Calibri"/>
                <a:cs typeface="Calibri"/>
              </a:rPr>
              <a:t>AVL</a:t>
            </a:r>
            <a:r>
              <a:rPr sz="1400" b="1" spc="-20" dirty="0">
                <a:solidFill>
                  <a:srgbClr val="375F92"/>
                </a:solidFill>
                <a:latin typeface="Calibri"/>
                <a:cs typeface="Calibri"/>
              </a:rPr>
              <a:t> </a:t>
            </a:r>
            <a:r>
              <a:rPr sz="1400" b="1" spc="-30" dirty="0">
                <a:solidFill>
                  <a:srgbClr val="375F92"/>
                </a:solidFill>
                <a:latin typeface="Calibri"/>
                <a:cs typeface="Calibri"/>
              </a:rPr>
              <a:t>Tree </a:t>
            </a:r>
            <a:r>
              <a:rPr sz="1400" b="1" spc="-15" dirty="0">
                <a:solidFill>
                  <a:srgbClr val="375F92"/>
                </a:solidFill>
                <a:latin typeface="Calibri"/>
                <a:cs typeface="Calibri"/>
              </a:rPr>
              <a:t>Rotation</a:t>
            </a:r>
            <a:endParaRPr sz="1400">
              <a:latin typeface="Calibri"/>
              <a:cs typeface="Calibri"/>
            </a:endParaRPr>
          </a:p>
        </p:txBody>
      </p:sp>
      <p:sp>
        <p:nvSpPr>
          <p:cNvPr id="10" name="object 10"/>
          <p:cNvSpPr txBox="1"/>
          <p:nvPr/>
        </p:nvSpPr>
        <p:spPr>
          <a:xfrm>
            <a:off x="1801367" y="4230623"/>
            <a:ext cx="1972310" cy="421005"/>
          </a:xfrm>
          <a:prstGeom prst="rect">
            <a:avLst/>
          </a:prstGeom>
          <a:solidFill>
            <a:srgbClr val="FFFFFF"/>
          </a:solidFill>
        </p:spPr>
        <p:txBody>
          <a:bodyPr vert="horz" wrap="square" lIns="0" tIns="38100" rIns="0" bIns="0" rtlCol="0">
            <a:spAutoFit/>
          </a:bodyPr>
          <a:lstStyle/>
          <a:p>
            <a:pPr marL="431800">
              <a:lnSpc>
                <a:spcPct val="100000"/>
              </a:lnSpc>
              <a:spcBef>
                <a:spcPts val="300"/>
              </a:spcBef>
            </a:pPr>
            <a:r>
              <a:rPr sz="1400" b="1" spc="-10" dirty="0">
                <a:solidFill>
                  <a:srgbClr val="375F92"/>
                </a:solidFill>
                <a:latin typeface="Calibri"/>
                <a:cs typeface="Calibri"/>
              </a:rPr>
              <a:t>Single</a:t>
            </a:r>
            <a:r>
              <a:rPr sz="1400" b="1" dirty="0">
                <a:solidFill>
                  <a:srgbClr val="375F92"/>
                </a:solidFill>
                <a:latin typeface="Calibri"/>
                <a:cs typeface="Calibri"/>
              </a:rPr>
              <a:t> </a:t>
            </a:r>
            <a:r>
              <a:rPr sz="1400" b="1" spc="-15" dirty="0">
                <a:solidFill>
                  <a:srgbClr val="375F92"/>
                </a:solidFill>
                <a:latin typeface="Calibri"/>
                <a:cs typeface="Calibri"/>
              </a:rPr>
              <a:t>Rotation</a:t>
            </a:r>
            <a:endParaRPr sz="1400">
              <a:latin typeface="Calibri"/>
              <a:cs typeface="Calibri"/>
            </a:endParaRPr>
          </a:p>
        </p:txBody>
      </p:sp>
      <p:sp>
        <p:nvSpPr>
          <p:cNvPr id="11" name="object 11"/>
          <p:cNvSpPr txBox="1"/>
          <p:nvPr/>
        </p:nvSpPr>
        <p:spPr>
          <a:xfrm>
            <a:off x="4818888" y="4230623"/>
            <a:ext cx="1972310" cy="421005"/>
          </a:xfrm>
          <a:prstGeom prst="rect">
            <a:avLst/>
          </a:prstGeom>
          <a:solidFill>
            <a:srgbClr val="FFFFFF"/>
          </a:solidFill>
        </p:spPr>
        <p:txBody>
          <a:bodyPr vert="horz" wrap="square" lIns="0" tIns="38100" rIns="0" bIns="0" rtlCol="0">
            <a:spAutoFit/>
          </a:bodyPr>
          <a:lstStyle/>
          <a:p>
            <a:pPr marL="386080">
              <a:lnSpc>
                <a:spcPct val="100000"/>
              </a:lnSpc>
              <a:spcBef>
                <a:spcPts val="300"/>
              </a:spcBef>
            </a:pPr>
            <a:r>
              <a:rPr sz="1400" b="1" spc="-10" dirty="0">
                <a:solidFill>
                  <a:srgbClr val="375F92"/>
                </a:solidFill>
                <a:latin typeface="Calibri"/>
                <a:cs typeface="Calibri"/>
              </a:rPr>
              <a:t>Double</a:t>
            </a:r>
            <a:r>
              <a:rPr sz="1400" b="1" dirty="0">
                <a:solidFill>
                  <a:srgbClr val="375F92"/>
                </a:solidFill>
                <a:latin typeface="Calibri"/>
                <a:cs typeface="Calibri"/>
              </a:rPr>
              <a:t> </a:t>
            </a:r>
            <a:r>
              <a:rPr sz="1400" b="1" spc="-15" dirty="0">
                <a:solidFill>
                  <a:srgbClr val="375F92"/>
                </a:solidFill>
                <a:latin typeface="Calibri"/>
                <a:cs typeface="Calibri"/>
              </a:rPr>
              <a:t>Rotation</a:t>
            </a:r>
            <a:endParaRPr sz="1400">
              <a:latin typeface="Calibri"/>
              <a:cs typeface="Calibri"/>
            </a:endParaRPr>
          </a:p>
        </p:txBody>
      </p:sp>
      <p:grpSp>
        <p:nvGrpSpPr>
          <p:cNvPr id="12" name="object 12"/>
          <p:cNvGrpSpPr/>
          <p:nvPr/>
        </p:nvGrpSpPr>
        <p:grpSpPr>
          <a:xfrm>
            <a:off x="1839341" y="3348228"/>
            <a:ext cx="4740275" cy="2183130"/>
            <a:chOff x="1839341" y="3348228"/>
            <a:chExt cx="4740275" cy="2183130"/>
          </a:xfrm>
        </p:grpSpPr>
        <p:sp>
          <p:nvSpPr>
            <p:cNvPr id="13" name="object 13"/>
            <p:cNvSpPr/>
            <p:nvPr/>
          </p:nvSpPr>
          <p:spPr>
            <a:xfrm>
              <a:off x="4194683" y="3348228"/>
              <a:ext cx="100965" cy="436880"/>
            </a:xfrm>
            <a:custGeom>
              <a:avLst/>
              <a:gdLst/>
              <a:ahLst/>
              <a:cxnLst/>
              <a:rect l="l" t="t" r="r" b="b"/>
              <a:pathLst>
                <a:path w="100964" h="436879">
                  <a:moveTo>
                    <a:pt x="33618" y="336084"/>
                  </a:moveTo>
                  <a:lnTo>
                    <a:pt x="0" y="336169"/>
                  </a:lnTo>
                  <a:lnTo>
                    <a:pt x="50545" y="436626"/>
                  </a:lnTo>
                  <a:lnTo>
                    <a:pt x="92191" y="352806"/>
                  </a:lnTo>
                  <a:lnTo>
                    <a:pt x="33654" y="352806"/>
                  </a:lnTo>
                  <a:lnTo>
                    <a:pt x="33618" y="336084"/>
                  </a:lnTo>
                  <a:close/>
                </a:path>
                <a:path w="100964" h="436879">
                  <a:moveTo>
                    <a:pt x="67146" y="335999"/>
                  </a:moveTo>
                  <a:lnTo>
                    <a:pt x="33618" y="336084"/>
                  </a:lnTo>
                  <a:lnTo>
                    <a:pt x="33654" y="352806"/>
                  </a:lnTo>
                  <a:lnTo>
                    <a:pt x="67182" y="352806"/>
                  </a:lnTo>
                  <a:lnTo>
                    <a:pt x="67146" y="335999"/>
                  </a:lnTo>
                  <a:close/>
                </a:path>
                <a:path w="100964" h="436879">
                  <a:moveTo>
                    <a:pt x="100583" y="335915"/>
                  </a:moveTo>
                  <a:lnTo>
                    <a:pt x="67146" y="335999"/>
                  </a:lnTo>
                  <a:lnTo>
                    <a:pt x="67182" y="352806"/>
                  </a:lnTo>
                  <a:lnTo>
                    <a:pt x="92191" y="352806"/>
                  </a:lnTo>
                  <a:lnTo>
                    <a:pt x="100583" y="335915"/>
                  </a:lnTo>
                  <a:close/>
                </a:path>
                <a:path w="100964" h="436879">
                  <a:moveTo>
                    <a:pt x="66420" y="0"/>
                  </a:moveTo>
                  <a:lnTo>
                    <a:pt x="32892" y="0"/>
                  </a:lnTo>
                  <a:lnTo>
                    <a:pt x="33618" y="336084"/>
                  </a:lnTo>
                  <a:lnTo>
                    <a:pt x="67146" y="335999"/>
                  </a:lnTo>
                  <a:lnTo>
                    <a:pt x="66420" y="0"/>
                  </a:lnTo>
                  <a:close/>
                </a:path>
              </a:pathLst>
            </a:custGeom>
            <a:solidFill>
              <a:srgbClr val="000000"/>
            </a:solidFill>
          </p:spPr>
          <p:txBody>
            <a:bodyPr wrap="square" lIns="0" tIns="0" rIns="0" bIns="0" rtlCol="0"/>
            <a:lstStyle/>
            <a:p>
              <a:endParaRPr/>
            </a:p>
          </p:txBody>
        </p:sp>
        <p:sp>
          <p:nvSpPr>
            <p:cNvPr id="14" name="object 14"/>
            <p:cNvSpPr/>
            <p:nvPr/>
          </p:nvSpPr>
          <p:spPr>
            <a:xfrm>
              <a:off x="2714244" y="3784092"/>
              <a:ext cx="3006725" cy="1270"/>
            </a:xfrm>
            <a:custGeom>
              <a:avLst/>
              <a:gdLst/>
              <a:ahLst/>
              <a:cxnLst/>
              <a:rect l="l" t="t" r="r" b="b"/>
              <a:pathLst>
                <a:path w="3006725" h="1270">
                  <a:moveTo>
                    <a:pt x="0" y="0"/>
                  </a:moveTo>
                  <a:lnTo>
                    <a:pt x="3006597" y="1142"/>
                  </a:lnTo>
                </a:path>
              </a:pathLst>
            </a:custGeom>
            <a:ln w="33528">
              <a:solidFill>
                <a:srgbClr val="000000"/>
              </a:solidFill>
            </a:ln>
          </p:spPr>
          <p:txBody>
            <a:bodyPr wrap="square" lIns="0" tIns="0" rIns="0" bIns="0" rtlCol="0"/>
            <a:lstStyle/>
            <a:p>
              <a:endParaRPr/>
            </a:p>
          </p:txBody>
        </p:sp>
        <p:sp>
          <p:nvSpPr>
            <p:cNvPr id="15" name="object 15"/>
            <p:cNvSpPr/>
            <p:nvPr/>
          </p:nvSpPr>
          <p:spPr>
            <a:xfrm>
              <a:off x="2665349" y="3783965"/>
              <a:ext cx="3108325" cy="1305560"/>
            </a:xfrm>
            <a:custGeom>
              <a:avLst/>
              <a:gdLst/>
              <a:ahLst/>
              <a:cxnLst/>
              <a:rect l="l" t="t" r="r" b="b"/>
              <a:pathLst>
                <a:path w="3108325" h="1305560">
                  <a:moveTo>
                    <a:pt x="100584" y="1204595"/>
                  </a:moveTo>
                  <a:lnTo>
                    <a:pt x="67106" y="1204772"/>
                  </a:lnTo>
                  <a:lnTo>
                    <a:pt x="65659" y="868680"/>
                  </a:lnTo>
                  <a:lnTo>
                    <a:pt x="32131" y="868934"/>
                  </a:lnTo>
                  <a:lnTo>
                    <a:pt x="33578" y="1204937"/>
                  </a:lnTo>
                  <a:lnTo>
                    <a:pt x="0" y="1205103"/>
                  </a:lnTo>
                  <a:lnTo>
                    <a:pt x="50673" y="1305433"/>
                  </a:lnTo>
                  <a:lnTo>
                    <a:pt x="92151" y="1221613"/>
                  </a:lnTo>
                  <a:lnTo>
                    <a:pt x="100584" y="1204595"/>
                  </a:lnTo>
                  <a:close/>
                </a:path>
                <a:path w="3108325" h="1305560">
                  <a:moveTo>
                    <a:pt x="105918" y="336042"/>
                  </a:moveTo>
                  <a:lnTo>
                    <a:pt x="72478" y="336130"/>
                  </a:lnTo>
                  <a:lnTo>
                    <a:pt x="71755" y="127"/>
                  </a:lnTo>
                  <a:lnTo>
                    <a:pt x="38227" y="127"/>
                  </a:lnTo>
                  <a:lnTo>
                    <a:pt x="38950" y="336219"/>
                  </a:lnTo>
                  <a:lnTo>
                    <a:pt x="5334" y="336296"/>
                  </a:lnTo>
                  <a:lnTo>
                    <a:pt x="55880" y="436753"/>
                  </a:lnTo>
                  <a:lnTo>
                    <a:pt x="97523" y="352933"/>
                  </a:lnTo>
                  <a:lnTo>
                    <a:pt x="105918" y="336042"/>
                  </a:lnTo>
                  <a:close/>
                </a:path>
                <a:path w="3108325" h="1305560">
                  <a:moveTo>
                    <a:pt x="3102864" y="335915"/>
                  </a:moveTo>
                  <a:lnTo>
                    <a:pt x="3069386" y="336092"/>
                  </a:lnTo>
                  <a:lnTo>
                    <a:pt x="3067939" y="0"/>
                  </a:lnTo>
                  <a:lnTo>
                    <a:pt x="3034411" y="254"/>
                  </a:lnTo>
                  <a:lnTo>
                    <a:pt x="3035858" y="336257"/>
                  </a:lnTo>
                  <a:lnTo>
                    <a:pt x="3002280" y="336423"/>
                  </a:lnTo>
                  <a:lnTo>
                    <a:pt x="3052953" y="436753"/>
                  </a:lnTo>
                  <a:lnTo>
                    <a:pt x="3094431" y="352933"/>
                  </a:lnTo>
                  <a:lnTo>
                    <a:pt x="3102864" y="335915"/>
                  </a:lnTo>
                  <a:close/>
                </a:path>
                <a:path w="3108325" h="1305560">
                  <a:moveTo>
                    <a:pt x="3108198" y="1204722"/>
                  </a:moveTo>
                  <a:lnTo>
                    <a:pt x="3074759" y="1204810"/>
                  </a:lnTo>
                  <a:lnTo>
                    <a:pt x="3074035" y="868807"/>
                  </a:lnTo>
                  <a:lnTo>
                    <a:pt x="3040507" y="868807"/>
                  </a:lnTo>
                  <a:lnTo>
                    <a:pt x="3041231" y="1204899"/>
                  </a:lnTo>
                  <a:lnTo>
                    <a:pt x="3007614" y="1204976"/>
                  </a:lnTo>
                  <a:lnTo>
                    <a:pt x="3058160" y="1305433"/>
                  </a:lnTo>
                  <a:lnTo>
                    <a:pt x="3099803" y="1221613"/>
                  </a:lnTo>
                  <a:lnTo>
                    <a:pt x="3108198" y="1204722"/>
                  </a:lnTo>
                  <a:close/>
                </a:path>
              </a:pathLst>
            </a:custGeom>
            <a:solidFill>
              <a:srgbClr val="000000"/>
            </a:solidFill>
          </p:spPr>
          <p:txBody>
            <a:bodyPr wrap="square" lIns="0" tIns="0" rIns="0" bIns="0" rtlCol="0"/>
            <a:lstStyle/>
            <a:p>
              <a:endParaRPr/>
            </a:p>
          </p:txBody>
        </p:sp>
        <p:sp>
          <p:nvSpPr>
            <p:cNvPr id="16" name="object 16"/>
            <p:cNvSpPr/>
            <p:nvPr/>
          </p:nvSpPr>
          <p:spPr>
            <a:xfrm>
              <a:off x="1888236" y="5091684"/>
              <a:ext cx="4641850" cy="2540"/>
            </a:xfrm>
            <a:custGeom>
              <a:avLst/>
              <a:gdLst/>
              <a:ahLst/>
              <a:cxnLst/>
              <a:rect l="l" t="t" r="r" b="b"/>
              <a:pathLst>
                <a:path w="4641850" h="2539">
                  <a:moveTo>
                    <a:pt x="0" y="0"/>
                  </a:moveTo>
                  <a:lnTo>
                    <a:pt x="1781555" y="1143"/>
                  </a:lnTo>
                </a:path>
                <a:path w="4641850" h="2539">
                  <a:moveTo>
                    <a:pt x="2859024" y="0"/>
                  </a:moveTo>
                  <a:lnTo>
                    <a:pt x="4641595" y="2413"/>
                  </a:lnTo>
                </a:path>
              </a:pathLst>
            </a:custGeom>
            <a:ln w="33528">
              <a:solidFill>
                <a:srgbClr val="000000"/>
              </a:solidFill>
            </a:ln>
          </p:spPr>
          <p:txBody>
            <a:bodyPr wrap="square" lIns="0" tIns="0" rIns="0" bIns="0" rtlCol="0"/>
            <a:lstStyle/>
            <a:p>
              <a:endParaRPr/>
            </a:p>
          </p:txBody>
        </p:sp>
        <p:sp>
          <p:nvSpPr>
            <p:cNvPr id="17" name="object 17"/>
            <p:cNvSpPr/>
            <p:nvPr/>
          </p:nvSpPr>
          <p:spPr>
            <a:xfrm>
              <a:off x="1839341" y="5091557"/>
              <a:ext cx="4740275" cy="440055"/>
            </a:xfrm>
            <a:custGeom>
              <a:avLst/>
              <a:gdLst/>
              <a:ahLst/>
              <a:cxnLst/>
              <a:rect l="l" t="t" r="r" b="b"/>
              <a:pathLst>
                <a:path w="4740275" h="440054">
                  <a:moveTo>
                    <a:pt x="100584" y="338963"/>
                  </a:moveTo>
                  <a:lnTo>
                    <a:pt x="67106" y="339140"/>
                  </a:lnTo>
                  <a:lnTo>
                    <a:pt x="65659" y="3048"/>
                  </a:lnTo>
                  <a:lnTo>
                    <a:pt x="32131" y="3302"/>
                  </a:lnTo>
                  <a:lnTo>
                    <a:pt x="33578" y="339305"/>
                  </a:lnTo>
                  <a:lnTo>
                    <a:pt x="0" y="339471"/>
                  </a:lnTo>
                  <a:lnTo>
                    <a:pt x="50673" y="439801"/>
                  </a:lnTo>
                  <a:lnTo>
                    <a:pt x="92151" y="355981"/>
                  </a:lnTo>
                  <a:lnTo>
                    <a:pt x="100584" y="338963"/>
                  </a:lnTo>
                  <a:close/>
                </a:path>
                <a:path w="4740275" h="440054">
                  <a:moveTo>
                    <a:pt x="1878203" y="338836"/>
                  </a:moveTo>
                  <a:lnTo>
                    <a:pt x="1844687" y="339051"/>
                  </a:lnTo>
                  <a:lnTo>
                    <a:pt x="1842643" y="3048"/>
                  </a:lnTo>
                  <a:lnTo>
                    <a:pt x="1809115" y="3302"/>
                  </a:lnTo>
                  <a:lnTo>
                    <a:pt x="1811159" y="339267"/>
                  </a:lnTo>
                  <a:lnTo>
                    <a:pt x="1777746" y="339471"/>
                  </a:lnTo>
                  <a:lnTo>
                    <a:pt x="1828546" y="439801"/>
                  </a:lnTo>
                  <a:lnTo>
                    <a:pt x="1869706" y="356108"/>
                  </a:lnTo>
                  <a:lnTo>
                    <a:pt x="1878203" y="338836"/>
                  </a:lnTo>
                  <a:close/>
                </a:path>
                <a:path w="4740275" h="440054">
                  <a:moveTo>
                    <a:pt x="2959608" y="335915"/>
                  </a:moveTo>
                  <a:lnTo>
                    <a:pt x="2926130" y="336092"/>
                  </a:lnTo>
                  <a:lnTo>
                    <a:pt x="2924683" y="0"/>
                  </a:lnTo>
                  <a:lnTo>
                    <a:pt x="2891155" y="254"/>
                  </a:lnTo>
                  <a:lnTo>
                    <a:pt x="2892602" y="336257"/>
                  </a:lnTo>
                  <a:lnTo>
                    <a:pt x="2859024" y="336423"/>
                  </a:lnTo>
                  <a:lnTo>
                    <a:pt x="2909697" y="436753"/>
                  </a:lnTo>
                  <a:lnTo>
                    <a:pt x="2951175" y="352933"/>
                  </a:lnTo>
                  <a:lnTo>
                    <a:pt x="2959608" y="335915"/>
                  </a:lnTo>
                  <a:close/>
                </a:path>
                <a:path w="4740275" h="440054">
                  <a:moveTo>
                    <a:pt x="4740275" y="335788"/>
                  </a:moveTo>
                  <a:lnTo>
                    <a:pt x="4706759" y="336003"/>
                  </a:lnTo>
                  <a:lnTo>
                    <a:pt x="4704715" y="0"/>
                  </a:lnTo>
                  <a:lnTo>
                    <a:pt x="4671187" y="254"/>
                  </a:lnTo>
                  <a:lnTo>
                    <a:pt x="4673231" y="336219"/>
                  </a:lnTo>
                  <a:lnTo>
                    <a:pt x="4639691" y="336423"/>
                  </a:lnTo>
                  <a:lnTo>
                    <a:pt x="4690605" y="436753"/>
                  </a:lnTo>
                  <a:lnTo>
                    <a:pt x="4731778" y="353060"/>
                  </a:lnTo>
                  <a:lnTo>
                    <a:pt x="4740275" y="335788"/>
                  </a:lnTo>
                  <a:close/>
                </a:path>
              </a:pathLst>
            </a:custGeom>
            <a:solidFill>
              <a:srgbClr val="000000"/>
            </a:solidFill>
          </p:spPr>
          <p:txBody>
            <a:bodyPr wrap="square" lIns="0" tIns="0" rIns="0" bIns="0" rtlCol="0"/>
            <a:lstStyle/>
            <a:p>
              <a:endParaRPr/>
            </a:p>
          </p:txBody>
        </p:sp>
      </p:grpSp>
      <p:sp>
        <p:nvSpPr>
          <p:cNvPr id="18" name="object 18"/>
          <p:cNvSpPr txBox="1"/>
          <p:nvPr/>
        </p:nvSpPr>
        <p:spPr>
          <a:xfrm>
            <a:off x="1403730" y="5552338"/>
            <a:ext cx="974090" cy="451484"/>
          </a:xfrm>
          <a:prstGeom prst="rect">
            <a:avLst/>
          </a:prstGeom>
        </p:spPr>
        <p:txBody>
          <a:bodyPr vert="horz" wrap="square" lIns="0" tIns="11430" rIns="0" bIns="0" rtlCol="0">
            <a:spAutoFit/>
          </a:bodyPr>
          <a:lstStyle/>
          <a:p>
            <a:pPr marL="24765" marR="5080" indent="-12700">
              <a:lnSpc>
                <a:spcPct val="100000"/>
              </a:lnSpc>
              <a:spcBef>
                <a:spcPts val="90"/>
              </a:spcBef>
            </a:pPr>
            <a:r>
              <a:rPr sz="1400" b="1" spc="5" dirty="0">
                <a:solidFill>
                  <a:srgbClr val="375F92"/>
                </a:solidFill>
                <a:latin typeface="Calibri"/>
                <a:cs typeface="Calibri"/>
              </a:rPr>
              <a:t>L</a:t>
            </a:r>
            <a:r>
              <a:rPr sz="1400" b="1" spc="-10" dirty="0">
                <a:solidFill>
                  <a:srgbClr val="375F92"/>
                </a:solidFill>
                <a:latin typeface="Calibri"/>
                <a:cs typeface="Calibri"/>
              </a:rPr>
              <a:t>e</a:t>
            </a:r>
            <a:r>
              <a:rPr sz="1400" b="1" spc="-15" dirty="0">
                <a:solidFill>
                  <a:srgbClr val="375F92"/>
                </a:solidFill>
                <a:latin typeface="Calibri"/>
                <a:cs typeface="Calibri"/>
              </a:rPr>
              <a:t>f</a:t>
            </a:r>
            <a:r>
              <a:rPr sz="1400" b="1" spc="-5" dirty="0">
                <a:solidFill>
                  <a:srgbClr val="375F92"/>
                </a:solidFill>
                <a:latin typeface="Calibri"/>
                <a:cs typeface="Calibri"/>
              </a:rPr>
              <a:t>t</a:t>
            </a:r>
            <a:r>
              <a:rPr sz="1400" b="1" spc="-10" dirty="0">
                <a:solidFill>
                  <a:srgbClr val="375F92"/>
                </a:solidFill>
                <a:latin typeface="Calibri"/>
                <a:cs typeface="Calibri"/>
              </a:rPr>
              <a:t> </a:t>
            </a:r>
            <a:r>
              <a:rPr sz="1400" b="1" spc="-25" dirty="0">
                <a:solidFill>
                  <a:srgbClr val="375F92"/>
                </a:solidFill>
                <a:latin typeface="Calibri"/>
                <a:cs typeface="Calibri"/>
              </a:rPr>
              <a:t>R</a:t>
            </a:r>
            <a:r>
              <a:rPr sz="1400" b="1" spc="-10" dirty="0">
                <a:solidFill>
                  <a:srgbClr val="375F92"/>
                </a:solidFill>
                <a:latin typeface="Calibri"/>
                <a:cs typeface="Calibri"/>
              </a:rPr>
              <a:t>o</a:t>
            </a:r>
            <a:r>
              <a:rPr sz="1400" b="1" spc="-35" dirty="0">
                <a:solidFill>
                  <a:srgbClr val="375F92"/>
                </a:solidFill>
                <a:latin typeface="Calibri"/>
                <a:cs typeface="Calibri"/>
              </a:rPr>
              <a:t>t</a:t>
            </a:r>
            <a:r>
              <a:rPr sz="1400" b="1" spc="-20" dirty="0">
                <a:solidFill>
                  <a:srgbClr val="375F92"/>
                </a:solidFill>
                <a:latin typeface="Calibri"/>
                <a:cs typeface="Calibri"/>
              </a:rPr>
              <a:t>a</a:t>
            </a:r>
            <a:r>
              <a:rPr sz="1400" b="1" spc="-5" dirty="0">
                <a:solidFill>
                  <a:srgbClr val="375F92"/>
                </a:solidFill>
                <a:latin typeface="Calibri"/>
                <a:cs typeface="Calibri"/>
              </a:rPr>
              <a:t>t</a:t>
            </a:r>
            <a:r>
              <a:rPr sz="1400" b="1" spc="-15" dirty="0">
                <a:solidFill>
                  <a:srgbClr val="375F92"/>
                </a:solidFill>
                <a:latin typeface="Calibri"/>
                <a:cs typeface="Calibri"/>
              </a:rPr>
              <a:t>i</a:t>
            </a:r>
            <a:r>
              <a:rPr sz="1400" b="1" spc="-10" dirty="0">
                <a:solidFill>
                  <a:srgbClr val="375F92"/>
                </a:solidFill>
                <a:latin typeface="Calibri"/>
                <a:cs typeface="Calibri"/>
              </a:rPr>
              <a:t>o</a:t>
            </a:r>
            <a:r>
              <a:rPr sz="1400" b="1" spc="-5" dirty="0">
                <a:solidFill>
                  <a:srgbClr val="375F92"/>
                </a:solidFill>
                <a:latin typeface="Calibri"/>
                <a:cs typeface="Calibri"/>
              </a:rPr>
              <a:t>n  (LL</a:t>
            </a:r>
            <a:r>
              <a:rPr sz="1400" b="1" spc="-75" dirty="0">
                <a:solidFill>
                  <a:srgbClr val="375F92"/>
                </a:solidFill>
                <a:latin typeface="Calibri"/>
                <a:cs typeface="Calibri"/>
              </a:rPr>
              <a:t> </a:t>
            </a:r>
            <a:r>
              <a:rPr sz="1400" b="1" spc="-15" dirty="0">
                <a:solidFill>
                  <a:srgbClr val="375F92"/>
                </a:solidFill>
                <a:latin typeface="Calibri"/>
                <a:cs typeface="Calibri"/>
              </a:rPr>
              <a:t>Rotation)</a:t>
            </a:r>
            <a:endParaRPr sz="1400">
              <a:latin typeface="Calibri"/>
              <a:cs typeface="Calibri"/>
            </a:endParaRPr>
          </a:p>
        </p:txBody>
      </p:sp>
      <p:sp>
        <p:nvSpPr>
          <p:cNvPr id="19" name="object 19"/>
          <p:cNvSpPr txBox="1"/>
          <p:nvPr/>
        </p:nvSpPr>
        <p:spPr>
          <a:xfrm>
            <a:off x="2898394" y="5552338"/>
            <a:ext cx="1082040" cy="451484"/>
          </a:xfrm>
          <a:prstGeom prst="rect">
            <a:avLst/>
          </a:prstGeom>
        </p:spPr>
        <p:txBody>
          <a:bodyPr vert="horz" wrap="square" lIns="0" tIns="11430" rIns="0" bIns="0" rtlCol="0">
            <a:spAutoFit/>
          </a:bodyPr>
          <a:lstStyle/>
          <a:p>
            <a:pPr marL="48895" marR="5080" indent="-36830">
              <a:lnSpc>
                <a:spcPct val="100000"/>
              </a:lnSpc>
              <a:spcBef>
                <a:spcPts val="90"/>
              </a:spcBef>
            </a:pPr>
            <a:r>
              <a:rPr sz="1400" b="1" spc="-10" dirty="0">
                <a:solidFill>
                  <a:srgbClr val="375F92"/>
                </a:solidFill>
                <a:latin typeface="Calibri"/>
                <a:cs typeface="Calibri"/>
              </a:rPr>
              <a:t>Right </a:t>
            </a:r>
            <a:r>
              <a:rPr sz="1400" b="1" spc="-15" dirty="0">
                <a:solidFill>
                  <a:srgbClr val="375F92"/>
                </a:solidFill>
                <a:latin typeface="Calibri"/>
                <a:cs typeface="Calibri"/>
              </a:rPr>
              <a:t>Rotation </a:t>
            </a:r>
            <a:r>
              <a:rPr sz="1400" b="1" spc="-305" dirty="0">
                <a:solidFill>
                  <a:srgbClr val="375F92"/>
                </a:solidFill>
                <a:latin typeface="Calibri"/>
                <a:cs typeface="Calibri"/>
              </a:rPr>
              <a:t> </a:t>
            </a:r>
            <a:r>
              <a:rPr sz="1400" b="1" spc="-5" dirty="0">
                <a:solidFill>
                  <a:srgbClr val="375F92"/>
                </a:solidFill>
                <a:latin typeface="Calibri"/>
                <a:cs typeface="Calibri"/>
              </a:rPr>
              <a:t>(RR</a:t>
            </a:r>
            <a:r>
              <a:rPr sz="1400" b="1" spc="-20" dirty="0">
                <a:solidFill>
                  <a:srgbClr val="375F92"/>
                </a:solidFill>
                <a:latin typeface="Calibri"/>
                <a:cs typeface="Calibri"/>
              </a:rPr>
              <a:t> </a:t>
            </a:r>
            <a:r>
              <a:rPr sz="1400" b="1" spc="-15" dirty="0">
                <a:solidFill>
                  <a:srgbClr val="375F92"/>
                </a:solidFill>
                <a:latin typeface="Calibri"/>
                <a:cs typeface="Calibri"/>
              </a:rPr>
              <a:t>Rotation)</a:t>
            </a:r>
            <a:endParaRPr sz="1400">
              <a:latin typeface="Calibri"/>
              <a:cs typeface="Calibri"/>
            </a:endParaRPr>
          </a:p>
        </p:txBody>
      </p:sp>
      <p:sp>
        <p:nvSpPr>
          <p:cNvPr id="20" name="object 20"/>
          <p:cNvSpPr txBox="1"/>
          <p:nvPr/>
        </p:nvSpPr>
        <p:spPr>
          <a:xfrm>
            <a:off x="4283202" y="5552338"/>
            <a:ext cx="1397000" cy="451484"/>
          </a:xfrm>
          <a:prstGeom prst="rect">
            <a:avLst/>
          </a:prstGeom>
        </p:spPr>
        <p:txBody>
          <a:bodyPr vert="horz" wrap="square" lIns="0" tIns="11430" rIns="0" bIns="0" rtlCol="0">
            <a:spAutoFit/>
          </a:bodyPr>
          <a:lstStyle/>
          <a:p>
            <a:pPr marL="219710" marR="5080" indent="-207645">
              <a:lnSpc>
                <a:spcPct val="100000"/>
              </a:lnSpc>
              <a:spcBef>
                <a:spcPts val="90"/>
              </a:spcBef>
            </a:pPr>
            <a:r>
              <a:rPr sz="1400" b="1" spc="-5" dirty="0">
                <a:solidFill>
                  <a:srgbClr val="375F92"/>
                </a:solidFill>
                <a:latin typeface="Calibri"/>
                <a:cs typeface="Calibri"/>
              </a:rPr>
              <a:t>Left</a:t>
            </a:r>
            <a:r>
              <a:rPr sz="1400" b="1" spc="-50" dirty="0">
                <a:solidFill>
                  <a:srgbClr val="375F92"/>
                </a:solidFill>
                <a:latin typeface="Calibri"/>
                <a:cs typeface="Calibri"/>
              </a:rPr>
              <a:t> </a:t>
            </a:r>
            <a:r>
              <a:rPr sz="1400" b="1" spc="-10" dirty="0">
                <a:solidFill>
                  <a:srgbClr val="375F92"/>
                </a:solidFill>
                <a:latin typeface="Calibri"/>
                <a:cs typeface="Calibri"/>
              </a:rPr>
              <a:t>Right</a:t>
            </a:r>
            <a:r>
              <a:rPr sz="1400" b="1" spc="-25" dirty="0">
                <a:solidFill>
                  <a:srgbClr val="375F92"/>
                </a:solidFill>
                <a:latin typeface="Calibri"/>
                <a:cs typeface="Calibri"/>
              </a:rPr>
              <a:t> </a:t>
            </a:r>
            <a:r>
              <a:rPr sz="1400" b="1" spc="-15" dirty="0">
                <a:solidFill>
                  <a:srgbClr val="375F92"/>
                </a:solidFill>
                <a:latin typeface="Calibri"/>
                <a:cs typeface="Calibri"/>
              </a:rPr>
              <a:t>Rotation </a:t>
            </a:r>
            <a:r>
              <a:rPr sz="1400" b="1" spc="-305" dirty="0">
                <a:solidFill>
                  <a:srgbClr val="375F92"/>
                </a:solidFill>
                <a:latin typeface="Calibri"/>
                <a:cs typeface="Calibri"/>
              </a:rPr>
              <a:t> </a:t>
            </a:r>
            <a:r>
              <a:rPr sz="1400" b="1" spc="-5" dirty="0">
                <a:solidFill>
                  <a:srgbClr val="375F92"/>
                </a:solidFill>
                <a:latin typeface="Calibri"/>
                <a:cs typeface="Calibri"/>
              </a:rPr>
              <a:t>(LR</a:t>
            </a:r>
            <a:r>
              <a:rPr sz="1400" b="1" spc="-10" dirty="0">
                <a:solidFill>
                  <a:srgbClr val="375F92"/>
                </a:solidFill>
                <a:latin typeface="Calibri"/>
                <a:cs typeface="Calibri"/>
              </a:rPr>
              <a:t> </a:t>
            </a:r>
            <a:r>
              <a:rPr sz="1400" b="1" spc="-15" dirty="0">
                <a:solidFill>
                  <a:srgbClr val="375F92"/>
                </a:solidFill>
                <a:latin typeface="Calibri"/>
                <a:cs typeface="Calibri"/>
              </a:rPr>
              <a:t>Rotation)</a:t>
            </a:r>
            <a:endParaRPr sz="1400">
              <a:latin typeface="Calibri"/>
              <a:cs typeface="Calibri"/>
            </a:endParaRPr>
          </a:p>
        </p:txBody>
      </p:sp>
      <p:sp>
        <p:nvSpPr>
          <p:cNvPr id="21" name="object 21"/>
          <p:cNvSpPr txBox="1"/>
          <p:nvPr/>
        </p:nvSpPr>
        <p:spPr>
          <a:xfrm>
            <a:off x="5800344" y="5526023"/>
            <a:ext cx="1725295" cy="710565"/>
          </a:xfrm>
          <a:prstGeom prst="rect">
            <a:avLst/>
          </a:prstGeom>
          <a:solidFill>
            <a:srgbClr val="FFFFFF"/>
          </a:solidFill>
        </p:spPr>
        <p:txBody>
          <a:bodyPr vert="horz" wrap="square" lIns="0" tIns="38100" rIns="0" bIns="0" rtlCol="0">
            <a:spAutoFit/>
          </a:bodyPr>
          <a:lstStyle/>
          <a:p>
            <a:pPr marL="386715" marR="147955" indent="-189230">
              <a:lnSpc>
                <a:spcPct val="100000"/>
              </a:lnSpc>
              <a:spcBef>
                <a:spcPts val="300"/>
              </a:spcBef>
            </a:pPr>
            <a:r>
              <a:rPr sz="1400" b="1" spc="-10" dirty="0">
                <a:solidFill>
                  <a:srgbClr val="375F92"/>
                </a:solidFill>
                <a:latin typeface="Calibri"/>
                <a:cs typeface="Calibri"/>
              </a:rPr>
              <a:t>Right</a:t>
            </a:r>
            <a:r>
              <a:rPr sz="1400" b="1" spc="-30" dirty="0">
                <a:solidFill>
                  <a:srgbClr val="375F92"/>
                </a:solidFill>
                <a:latin typeface="Calibri"/>
                <a:cs typeface="Calibri"/>
              </a:rPr>
              <a:t> </a:t>
            </a:r>
            <a:r>
              <a:rPr sz="1400" b="1" spc="-5" dirty="0">
                <a:solidFill>
                  <a:srgbClr val="375F92"/>
                </a:solidFill>
                <a:latin typeface="Calibri"/>
                <a:cs typeface="Calibri"/>
              </a:rPr>
              <a:t>Left</a:t>
            </a:r>
            <a:r>
              <a:rPr sz="1400" b="1" spc="-45" dirty="0">
                <a:solidFill>
                  <a:srgbClr val="375F92"/>
                </a:solidFill>
                <a:latin typeface="Calibri"/>
                <a:cs typeface="Calibri"/>
              </a:rPr>
              <a:t> </a:t>
            </a:r>
            <a:r>
              <a:rPr sz="1400" b="1" spc="-15" dirty="0">
                <a:solidFill>
                  <a:srgbClr val="375F92"/>
                </a:solidFill>
                <a:latin typeface="Calibri"/>
                <a:cs typeface="Calibri"/>
              </a:rPr>
              <a:t>Rotation </a:t>
            </a:r>
            <a:r>
              <a:rPr sz="1400" b="1" spc="-305" dirty="0">
                <a:solidFill>
                  <a:srgbClr val="375F92"/>
                </a:solidFill>
                <a:latin typeface="Calibri"/>
                <a:cs typeface="Calibri"/>
              </a:rPr>
              <a:t> </a:t>
            </a:r>
            <a:r>
              <a:rPr sz="1400" b="1" spc="-5" dirty="0">
                <a:solidFill>
                  <a:srgbClr val="375F92"/>
                </a:solidFill>
                <a:latin typeface="Calibri"/>
                <a:cs typeface="Calibri"/>
              </a:rPr>
              <a:t>(RL</a:t>
            </a:r>
            <a:r>
              <a:rPr sz="1400" b="1" spc="-10" dirty="0">
                <a:solidFill>
                  <a:srgbClr val="375F92"/>
                </a:solidFill>
                <a:latin typeface="Calibri"/>
                <a:cs typeface="Calibri"/>
              </a:rPr>
              <a:t> </a:t>
            </a:r>
            <a:r>
              <a:rPr sz="1400" b="1" spc="-15" dirty="0">
                <a:solidFill>
                  <a:srgbClr val="375F92"/>
                </a:solidFill>
                <a:latin typeface="Calibri"/>
                <a:cs typeface="Calibri"/>
              </a:rPr>
              <a:t>Rotation)</a:t>
            </a:r>
            <a:endParaRPr sz="14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596380"/>
            <a:chOff x="0" y="0"/>
            <a:chExt cx="9144000" cy="6596380"/>
          </a:xfrm>
        </p:grpSpPr>
        <p:pic>
          <p:nvPicPr>
            <p:cNvPr id="3" name="object 3"/>
            <p:cNvPicPr/>
            <p:nvPr/>
          </p:nvPicPr>
          <p:blipFill>
            <a:blip r:embed="rId2" cstate="print"/>
            <a:stretch>
              <a:fillRect/>
            </a:stretch>
          </p:blipFill>
          <p:spPr>
            <a:xfrm>
              <a:off x="0" y="0"/>
              <a:ext cx="9144000" cy="6595872"/>
            </a:xfrm>
            <a:prstGeom prst="rect">
              <a:avLst/>
            </a:prstGeom>
          </p:spPr>
        </p:pic>
        <p:pic>
          <p:nvPicPr>
            <p:cNvPr id="4" name="object 4"/>
            <p:cNvPicPr/>
            <p:nvPr/>
          </p:nvPicPr>
          <p:blipFill>
            <a:blip r:embed="rId3" cstate="print"/>
            <a:stretch>
              <a:fillRect/>
            </a:stretch>
          </p:blipFill>
          <p:spPr>
            <a:xfrm>
              <a:off x="1856232" y="30723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3288029"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rPr>
              <a:t>Operation</a:t>
            </a:r>
            <a:r>
              <a:rPr sz="3000" spc="-30" dirty="0">
                <a:solidFill>
                  <a:srgbClr val="FFFFFF"/>
                </a:solidFill>
              </a:rPr>
              <a:t> </a:t>
            </a:r>
            <a:r>
              <a:rPr sz="3000" dirty="0">
                <a:solidFill>
                  <a:srgbClr val="FFFFFF"/>
                </a:solidFill>
              </a:rPr>
              <a:t>on</a:t>
            </a:r>
            <a:r>
              <a:rPr sz="3000" spc="-45" dirty="0">
                <a:solidFill>
                  <a:srgbClr val="FFFFFF"/>
                </a:solidFill>
              </a:rPr>
              <a:t> </a:t>
            </a:r>
            <a:r>
              <a:rPr sz="3000" dirty="0">
                <a:solidFill>
                  <a:srgbClr val="FFFFFF"/>
                </a:solidFill>
              </a:rPr>
              <a:t>an</a:t>
            </a:r>
            <a:r>
              <a:rPr sz="3000" spc="-30" dirty="0">
                <a:solidFill>
                  <a:srgbClr val="FFFFFF"/>
                </a:solidFill>
              </a:rPr>
              <a:t> </a:t>
            </a:r>
            <a:r>
              <a:rPr sz="3000" spc="-50" dirty="0">
                <a:solidFill>
                  <a:srgbClr val="FFFFFF"/>
                </a:solidFill>
              </a:rPr>
              <a:t>AVL</a:t>
            </a:r>
            <a:endParaRPr sz="3000"/>
          </a:p>
        </p:txBody>
      </p:sp>
      <p:grpSp>
        <p:nvGrpSpPr>
          <p:cNvPr id="7" name="object 7"/>
          <p:cNvGrpSpPr/>
          <p:nvPr/>
        </p:nvGrpSpPr>
        <p:grpSpPr>
          <a:xfrm>
            <a:off x="1258824" y="4940807"/>
            <a:ext cx="6696709" cy="914400"/>
            <a:chOff x="1258824" y="4940807"/>
            <a:chExt cx="6696709" cy="914400"/>
          </a:xfrm>
        </p:grpSpPr>
        <p:sp>
          <p:nvSpPr>
            <p:cNvPr id="9" name="object 9"/>
            <p:cNvSpPr/>
            <p:nvPr/>
          </p:nvSpPr>
          <p:spPr>
            <a:xfrm>
              <a:off x="1258824" y="4940807"/>
              <a:ext cx="6696709" cy="914400"/>
            </a:xfrm>
            <a:custGeom>
              <a:avLst/>
              <a:gdLst/>
              <a:ahLst/>
              <a:cxnLst/>
              <a:rect l="l" t="t" r="r" b="b"/>
              <a:pathLst>
                <a:path w="6696709" h="914400">
                  <a:moveTo>
                    <a:pt x="6544056" y="0"/>
                  </a:moveTo>
                  <a:lnTo>
                    <a:pt x="152400" y="0"/>
                  </a:lnTo>
                  <a:lnTo>
                    <a:pt x="104217" y="7766"/>
                  </a:lnTo>
                  <a:lnTo>
                    <a:pt x="62380" y="29394"/>
                  </a:lnTo>
                  <a:lnTo>
                    <a:pt x="29394" y="62380"/>
                  </a:lnTo>
                  <a:lnTo>
                    <a:pt x="7766" y="104217"/>
                  </a:lnTo>
                  <a:lnTo>
                    <a:pt x="0" y="152400"/>
                  </a:lnTo>
                  <a:lnTo>
                    <a:pt x="0" y="761987"/>
                  </a:lnTo>
                  <a:lnTo>
                    <a:pt x="7766" y="810161"/>
                  </a:lnTo>
                  <a:lnTo>
                    <a:pt x="29394" y="852000"/>
                  </a:lnTo>
                  <a:lnTo>
                    <a:pt x="62380" y="884993"/>
                  </a:lnTo>
                  <a:lnTo>
                    <a:pt x="104217" y="906629"/>
                  </a:lnTo>
                  <a:lnTo>
                    <a:pt x="152400" y="914400"/>
                  </a:lnTo>
                  <a:lnTo>
                    <a:pt x="6544056" y="914400"/>
                  </a:lnTo>
                  <a:lnTo>
                    <a:pt x="6592238" y="906629"/>
                  </a:lnTo>
                  <a:lnTo>
                    <a:pt x="6634075" y="884993"/>
                  </a:lnTo>
                  <a:lnTo>
                    <a:pt x="6667061" y="852000"/>
                  </a:lnTo>
                  <a:lnTo>
                    <a:pt x="6688689" y="810161"/>
                  </a:lnTo>
                  <a:lnTo>
                    <a:pt x="6696456" y="761987"/>
                  </a:lnTo>
                  <a:lnTo>
                    <a:pt x="6696456" y="152400"/>
                  </a:lnTo>
                  <a:lnTo>
                    <a:pt x="6688689" y="104217"/>
                  </a:lnTo>
                  <a:lnTo>
                    <a:pt x="6667061" y="62380"/>
                  </a:lnTo>
                  <a:lnTo>
                    <a:pt x="6634075" y="29394"/>
                  </a:lnTo>
                  <a:lnTo>
                    <a:pt x="6592238" y="7766"/>
                  </a:lnTo>
                  <a:lnTo>
                    <a:pt x="6544056" y="0"/>
                  </a:lnTo>
                  <a:close/>
                </a:path>
              </a:pathLst>
            </a:custGeom>
            <a:solidFill>
              <a:srgbClr val="4F81BC"/>
            </a:solidFill>
          </p:spPr>
          <p:txBody>
            <a:bodyPr wrap="square" lIns="0" tIns="0" rIns="0" bIns="0" rtlCol="0"/>
            <a:lstStyle/>
            <a:p>
              <a:endParaRPr/>
            </a:p>
          </p:txBody>
        </p:sp>
        <p:sp>
          <p:nvSpPr>
            <p:cNvPr id="10" name="object 10"/>
            <p:cNvSpPr/>
            <p:nvPr/>
          </p:nvSpPr>
          <p:spPr>
            <a:xfrm>
              <a:off x="1258824" y="4940807"/>
              <a:ext cx="6696709" cy="914400"/>
            </a:xfrm>
            <a:custGeom>
              <a:avLst/>
              <a:gdLst/>
              <a:ahLst/>
              <a:cxnLst/>
              <a:rect l="l" t="t" r="r" b="b"/>
              <a:pathLst>
                <a:path w="6696709" h="914400">
                  <a:moveTo>
                    <a:pt x="0" y="152400"/>
                  </a:moveTo>
                  <a:lnTo>
                    <a:pt x="7766" y="104217"/>
                  </a:lnTo>
                  <a:lnTo>
                    <a:pt x="29394" y="62380"/>
                  </a:lnTo>
                  <a:lnTo>
                    <a:pt x="62380" y="29394"/>
                  </a:lnTo>
                  <a:lnTo>
                    <a:pt x="104217" y="7766"/>
                  </a:lnTo>
                  <a:lnTo>
                    <a:pt x="152400" y="0"/>
                  </a:lnTo>
                  <a:lnTo>
                    <a:pt x="6544056" y="0"/>
                  </a:lnTo>
                  <a:lnTo>
                    <a:pt x="6592238" y="7766"/>
                  </a:lnTo>
                  <a:lnTo>
                    <a:pt x="6634075" y="29394"/>
                  </a:lnTo>
                  <a:lnTo>
                    <a:pt x="6667061" y="62380"/>
                  </a:lnTo>
                  <a:lnTo>
                    <a:pt x="6688689" y="104217"/>
                  </a:lnTo>
                  <a:lnTo>
                    <a:pt x="6696456" y="152400"/>
                  </a:lnTo>
                  <a:lnTo>
                    <a:pt x="6696456" y="761987"/>
                  </a:lnTo>
                  <a:lnTo>
                    <a:pt x="6688689" y="810161"/>
                  </a:lnTo>
                  <a:lnTo>
                    <a:pt x="6667061" y="852000"/>
                  </a:lnTo>
                  <a:lnTo>
                    <a:pt x="6634075" y="884993"/>
                  </a:lnTo>
                  <a:lnTo>
                    <a:pt x="6592238" y="906629"/>
                  </a:lnTo>
                  <a:lnTo>
                    <a:pt x="6544056" y="914400"/>
                  </a:lnTo>
                  <a:lnTo>
                    <a:pt x="152400" y="914400"/>
                  </a:lnTo>
                  <a:lnTo>
                    <a:pt x="104217" y="906629"/>
                  </a:lnTo>
                  <a:lnTo>
                    <a:pt x="62380" y="884993"/>
                  </a:lnTo>
                  <a:lnTo>
                    <a:pt x="29394" y="852000"/>
                  </a:lnTo>
                  <a:lnTo>
                    <a:pt x="7766" y="810161"/>
                  </a:lnTo>
                  <a:lnTo>
                    <a:pt x="0" y="761987"/>
                  </a:lnTo>
                  <a:lnTo>
                    <a:pt x="0" y="152400"/>
                  </a:lnTo>
                  <a:close/>
                </a:path>
              </a:pathLst>
            </a:custGeom>
            <a:ln w="24384">
              <a:solidFill>
                <a:srgbClr val="385D89"/>
              </a:solidFill>
            </a:ln>
          </p:spPr>
          <p:txBody>
            <a:bodyPr wrap="square" lIns="0" tIns="0" rIns="0" bIns="0" rtlCol="0"/>
            <a:lstStyle/>
            <a:p>
              <a:endParaRPr/>
            </a:p>
          </p:txBody>
        </p:sp>
      </p:grpSp>
      <p:sp>
        <p:nvSpPr>
          <p:cNvPr id="11" name="object 11"/>
          <p:cNvSpPr txBox="1"/>
          <p:nvPr/>
        </p:nvSpPr>
        <p:spPr>
          <a:xfrm>
            <a:off x="78739" y="2367483"/>
            <a:ext cx="8606790" cy="2342515"/>
          </a:xfrm>
          <a:prstGeom prst="rect">
            <a:avLst/>
          </a:prstGeom>
        </p:spPr>
        <p:txBody>
          <a:bodyPr vert="horz" wrap="square" lIns="0" tIns="12065" rIns="0" bIns="0" rtlCol="0">
            <a:spAutoFit/>
          </a:bodyPr>
          <a:lstStyle/>
          <a:p>
            <a:pPr marL="356870" indent="-344805">
              <a:lnSpc>
                <a:spcPct val="100000"/>
              </a:lnSpc>
              <a:spcBef>
                <a:spcPts val="95"/>
              </a:spcBef>
              <a:buFont typeface="Microsoft Sans Serif"/>
              <a:buChar char="•"/>
              <a:tabLst>
                <a:tab pos="356870" algn="l"/>
                <a:tab pos="357505" algn="l"/>
              </a:tabLst>
            </a:pPr>
            <a:r>
              <a:rPr sz="2000" spc="-5" dirty="0">
                <a:latin typeface="Calibri"/>
                <a:cs typeface="Calibri"/>
              </a:rPr>
              <a:t>In</a:t>
            </a:r>
            <a:r>
              <a:rPr sz="2000" spc="-15" dirty="0">
                <a:latin typeface="Calibri"/>
                <a:cs typeface="Calibri"/>
              </a:rPr>
              <a:t> </a:t>
            </a:r>
            <a:r>
              <a:rPr sz="2000" spc="-40" dirty="0">
                <a:latin typeface="Calibri"/>
                <a:cs typeface="Calibri"/>
              </a:rPr>
              <a:t>AVL</a:t>
            </a:r>
            <a:r>
              <a:rPr sz="2000" spc="25" dirty="0">
                <a:latin typeface="Calibri"/>
                <a:cs typeface="Calibri"/>
              </a:rPr>
              <a:t> </a:t>
            </a:r>
            <a:r>
              <a:rPr sz="2000" spc="-15" dirty="0">
                <a:latin typeface="Calibri"/>
                <a:cs typeface="Calibri"/>
              </a:rPr>
              <a:t>tree,</a:t>
            </a:r>
            <a:r>
              <a:rPr sz="2000" spc="30" dirty="0">
                <a:latin typeface="Calibri"/>
                <a:cs typeface="Calibri"/>
              </a:rPr>
              <a:t> </a:t>
            </a:r>
            <a:r>
              <a:rPr sz="2000" spc="-10" dirty="0">
                <a:latin typeface="Calibri"/>
                <a:cs typeface="Calibri"/>
              </a:rPr>
              <a:t>after</a:t>
            </a:r>
            <a:r>
              <a:rPr sz="2000" spc="30" dirty="0">
                <a:latin typeface="Calibri"/>
                <a:cs typeface="Calibri"/>
              </a:rPr>
              <a:t> </a:t>
            </a:r>
            <a:r>
              <a:rPr sz="2000" spc="-15" dirty="0">
                <a:latin typeface="Calibri"/>
                <a:cs typeface="Calibri"/>
              </a:rPr>
              <a:t>performing</a:t>
            </a:r>
            <a:r>
              <a:rPr sz="2000" spc="45" dirty="0">
                <a:latin typeface="Calibri"/>
                <a:cs typeface="Calibri"/>
              </a:rPr>
              <a:t> </a:t>
            </a:r>
            <a:r>
              <a:rPr sz="2000" spc="-10" dirty="0">
                <a:latin typeface="Calibri"/>
                <a:cs typeface="Calibri"/>
              </a:rPr>
              <a:t>operations</a:t>
            </a:r>
            <a:r>
              <a:rPr sz="2000" spc="15" dirty="0">
                <a:latin typeface="Calibri"/>
                <a:cs typeface="Calibri"/>
              </a:rPr>
              <a:t> </a:t>
            </a:r>
            <a:r>
              <a:rPr sz="2000" spc="-25" dirty="0">
                <a:latin typeface="Calibri"/>
                <a:cs typeface="Calibri"/>
              </a:rPr>
              <a:t>like</a:t>
            </a:r>
            <a:r>
              <a:rPr sz="2000" spc="40" dirty="0">
                <a:latin typeface="Calibri"/>
                <a:cs typeface="Calibri"/>
              </a:rPr>
              <a:t> </a:t>
            </a:r>
            <a:r>
              <a:rPr sz="2000" spc="-5" dirty="0">
                <a:latin typeface="Calibri"/>
                <a:cs typeface="Calibri"/>
              </a:rPr>
              <a:t>insertion</a:t>
            </a:r>
            <a:r>
              <a:rPr sz="2000" spc="35" dirty="0">
                <a:latin typeface="Calibri"/>
                <a:cs typeface="Calibri"/>
              </a:rPr>
              <a:t> </a:t>
            </a:r>
            <a:r>
              <a:rPr sz="2000" dirty="0">
                <a:latin typeface="Calibri"/>
                <a:cs typeface="Calibri"/>
              </a:rPr>
              <a:t>and</a:t>
            </a:r>
            <a:r>
              <a:rPr sz="2000" spc="-15" dirty="0">
                <a:latin typeface="Calibri"/>
                <a:cs typeface="Calibri"/>
              </a:rPr>
              <a:t> </a:t>
            </a:r>
            <a:r>
              <a:rPr sz="2000" spc="-5" dirty="0">
                <a:latin typeface="Calibri"/>
                <a:cs typeface="Calibri"/>
              </a:rPr>
              <a:t>deletion</a:t>
            </a:r>
            <a:r>
              <a:rPr sz="2000" spc="35" dirty="0">
                <a:latin typeface="Calibri"/>
                <a:cs typeface="Calibri"/>
              </a:rPr>
              <a:t> </a:t>
            </a:r>
            <a:r>
              <a:rPr sz="2000" spc="-25" dirty="0">
                <a:latin typeface="Calibri"/>
                <a:cs typeface="Calibri"/>
              </a:rPr>
              <a:t>we</a:t>
            </a:r>
            <a:r>
              <a:rPr sz="2000" spc="15" dirty="0">
                <a:latin typeface="Calibri"/>
                <a:cs typeface="Calibri"/>
              </a:rPr>
              <a:t> </a:t>
            </a:r>
            <a:r>
              <a:rPr sz="2000" spc="-10" dirty="0">
                <a:latin typeface="Calibri"/>
                <a:cs typeface="Calibri"/>
              </a:rPr>
              <a:t>need</a:t>
            </a:r>
            <a:r>
              <a:rPr sz="2000" spc="35" dirty="0">
                <a:latin typeface="Calibri"/>
                <a:cs typeface="Calibri"/>
              </a:rPr>
              <a:t> </a:t>
            </a:r>
            <a:r>
              <a:rPr sz="2000" spc="-15" dirty="0">
                <a:latin typeface="Calibri"/>
                <a:cs typeface="Calibri"/>
              </a:rPr>
              <a:t>to</a:t>
            </a:r>
            <a:endParaRPr sz="2000">
              <a:latin typeface="Calibri"/>
              <a:cs typeface="Calibri"/>
            </a:endParaRPr>
          </a:p>
          <a:p>
            <a:pPr marL="356870">
              <a:lnSpc>
                <a:spcPct val="100000"/>
              </a:lnSpc>
            </a:pPr>
            <a:r>
              <a:rPr sz="2000" spc="-5" dirty="0">
                <a:latin typeface="Calibri"/>
                <a:cs typeface="Calibri"/>
              </a:rPr>
              <a:t>check</a:t>
            </a:r>
            <a:r>
              <a:rPr sz="2000" spc="30" dirty="0">
                <a:latin typeface="Calibri"/>
                <a:cs typeface="Calibri"/>
              </a:rPr>
              <a:t> </a:t>
            </a:r>
            <a:r>
              <a:rPr sz="2000" spc="-5" dirty="0">
                <a:latin typeface="Calibri"/>
                <a:cs typeface="Calibri"/>
              </a:rPr>
              <a:t>the</a:t>
            </a:r>
            <a:r>
              <a:rPr sz="2000" spc="5" dirty="0">
                <a:latin typeface="Calibri"/>
                <a:cs typeface="Calibri"/>
              </a:rPr>
              <a:t> </a:t>
            </a:r>
            <a:r>
              <a:rPr sz="2000" b="1" spc="-5" dirty="0">
                <a:solidFill>
                  <a:srgbClr val="375F92"/>
                </a:solidFill>
                <a:latin typeface="Calibri"/>
                <a:cs typeface="Calibri"/>
              </a:rPr>
              <a:t>balance</a:t>
            </a:r>
            <a:r>
              <a:rPr sz="2000" b="1" spc="5" dirty="0">
                <a:solidFill>
                  <a:srgbClr val="375F92"/>
                </a:solidFill>
                <a:latin typeface="Calibri"/>
                <a:cs typeface="Calibri"/>
              </a:rPr>
              <a:t> </a:t>
            </a:r>
            <a:r>
              <a:rPr sz="2000" b="1" spc="-10" dirty="0">
                <a:solidFill>
                  <a:srgbClr val="375F92"/>
                </a:solidFill>
                <a:latin typeface="Calibri"/>
                <a:cs typeface="Calibri"/>
              </a:rPr>
              <a:t>factor</a:t>
            </a:r>
            <a:r>
              <a:rPr sz="2000" b="1" spc="35" dirty="0">
                <a:solidFill>
                  <a:srgbClr val="375F92"/>
                </a:solidFill>
                <a:latin typeface="Calibri"/>
                <a:cs typeface="Calibri"/>
              </a:rPr>
              <a:t> </a:t>
            </a:r>
            <a:r>
              <a:rPr sz="2000" spc="-5" dirty="0">
                <a:latin typeface="Calibri"/>
                <a:cs typeface="Calibri"/>
              </a:rPr>
              <a:t>of</a:t>
            </a:r>
            <a:r>
              <a:rPr sz="2000" dirty="0">
                <a:latin typeface="Calibri"/>
                <a:cs typeface="Calibri"/>
              </a:rPr>
              <a:t> </a:t>
            </a:r>
            <a:r>
              <a:rPr sz="2000" spc="-15" dirty="0">
                <a:latin typeface="Calibri"/>
                <a:cs typeface="Calibri"/>
              </a:rPr>
              <a:t>every</a:t>
            </a:r>
            <a:r>
              <a:rPr sz="2000" spc="40" dirty="0">
                <a:latin typeface="Calibri"/>
                <a:cs typeface="Calibri"/>
              </a:rPr>
              <a:t> </a:t>
            </a:r>
            <a:r>
              <a:rPr sz="2000" spc="-5" dirty="0">
                <a:latin typeface="Calibri"/>
                <a:cs typeface="Calibri"/>
              </a:rPr>
              <a:t>node</a:t>
            </a:r>
            <a:r>
              <a:rPr sz="2000" spc="5" dirty="0">
                <a:latin typeface="Calibri"/>
                <a:cs typeface="Calibri"/>
              </a:rPr>
              <a:t> </a:t>
            </a:r>
            <a:r>
              <a:rPr sz="2000" spc="-5" dirty="0">
                <a:latin typeface="Calibri"/>
                <a:cs typeface="Calibri"/>
              </a:rPr>
              <a:t>in</a:t>
            </a:r>
            <a:r>
              <a:rPr sz="2000" spc="20"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tree.</a:t>
            </a:r>
            <a:r>
              <a:rPr sz="2000" spc="5" dirty="0">
                <a:latin typeface="Calibri"/>
                <a:cs typeface="Calibri"/>
              </a:rPr>
              <a:t> </a:t>
            </a:r>
            <a:r>
              <a:rPr sz="2000" spc="-15" dirty="0">
                <a:latin typeface="Calibri"/>
                <a:cs typeface="Calibri"/>
              </a:rPr>
              <a:t>Permissible</a:t>
            </a:r>
            <a:r>
              <a:rPr sz="2000" spc="114" dirty="0">
                <a:latin typeface="Calibri"/>
                <a:cs typeface="Calibri"/>
              </a:rPr>
              <a:t> </a:t>
            </a:r>
            <a:r>
              <a:rPr sz="2000" spc="-5" dirty="0">
                <a:latin typeface="Calibri"/>
                <a:cs typeface="Calibri"/>
              </a:rPr>
              <a:t>balance</a:t>
            </a:r>
            <a:r>
              <a:rPr sz="2000" spc="-10" dirty="0">
                <a:latin typeface="Calibri"/>
                <a:cs typeface="Calibri"/>
              </a:rPr>
              <a:t> </a:t>
            </a:r>
            <a:r>
              <a:rPr sz="2000" spc="-20" dirty="0">
                <a:latin typeface="Calibri"/>
                <a:cs typeface="Calibri"/>
              </a:rPr>
              <a:t>factors:</a:t>
            </a:r>
            <a:endParaRPr sz="2000">
              <a:latin typeface="Calibri"/>
              <a:cs typeface="Calibri"/>
            </a:endParaRPr>
          </a:p>
          <a:p>
            <a:pPr marL="356870" indent="-344805">
              <a:lnSpc>
                <a:spcPct val="100000"/>
              </a:lnSpc>
              <a:spcBef>
                <a:spcPts val="480"/>
              </a:spcBef>
              <a:buFont typeface="Microsoft Sans Serif"/>
              <a:buChar char="•"/>
              <a:tabLst>
                <a:tab pos="356870" algn="l"/>
                <a:tab pos="357505" algn="l"/>
                <a:tab pos="3390900" algn="l"/>
                <a:tab pos="4320540" algn="l"/>
                <a:tab pos="6153150" algn="l"/>
              </a:tabLst>
            </a:pPr>
            <a:r>
              <a:rPr sz="2000" spc="-5" dirty="0">
                <a:latin typeface="Calibri"/>
                <a:cs typeface="Calibri"/>
              </a:rPr>
              <a:t>If</a:t>
            </a:r>
            <a:r>
              <a:rPr sz="2000" spc="535" dirty="0">
                <a:latin typeface="Calibri"/>
                <a:cs typeface="Calibri"/>
              </a:rPr>
              <a:t> </a:t>
            </a:r>
            <a:r>
              <a:rPr sz="2000" spc="-10" dirty="0">
                <a:latin typeface="Calibri"/>
                <a:cs typeface="Calibri"/>
              </a:rPr>
              <a:t>every</a:t>
            </a:r>
            <a:r>
              <a:rPr sz="2000" spc="565" dirty="0">
                <a:latin typeface="Calibri"/>
                <a:cs typeface="Calibri"/>
              </a:rPr>
              <a:t> </a:t>
            </a:r>
            <a:r>
              <a:rPr sz="2000" spc="-5" dirty="0">
                <a:latin typeface="Calibri"/>
                <a:cs typeface="Calibri"/>
              </a:rPr>
              <a:t>node</a:t>
            </a:r>
            <a:r>
              <a:rPr sz="2000" spc="540" dirty="0">
                <a:latin typeface="Calibri"/>
                <a:cs typeface="Calibri"/>
              </a:rPr>
              <a:t> </a:t>
            </a:r>
            <a:r>
              <a:rPr sz="2000" spc="-5" dirty="0">
                <a:latin typeface="Calibri"/>
                <a:cs typeface="Calibri"/>
              </a:rPr>
              <a:t>satisfies</a:t>
            </a:r>
            <a:r>
              <a:rPr sz="2000" spc="545" dirty="0">
                <a:latin typeface="Calibri"/>
                <a:cs typeface="Calibri"/>
              </a:rPr>
              <a:t> </a:t>
            </a:r>
            <a:r>
              <a:rPr sz="2000" spc="-5" dirty="0">
                <a:latin typeface="Calibri"/>
                <a:cs typeface="Calibri"/>
              </a:rPr>
              <a:t>the	balance	</a:t>
            </a:r>
            <a:r>
              <a:rPr sz="2000" spc="-15" dirty="0">
                <a:latin typeface="Calibri"/>
                <a:cs typeface="Calibri"/>
              </a:rPr>
              <a:t>factor</a:t>
            </a:r>
            <a:r>
              <a:rPr sz="2000" spc="545" dirty="0">
                <a:latin typeface="Calibri"/>
                <a:cs typeface="Calibri"/>
              </a:rPr>
              <a:t> </a:t>
            </a:r>
            <a:r>
              <a:rPr sz="2000" spc="-5" dirty="0">
                <a:latin typeface="Calibri"/>
                <a:cs typeface="Calibri"/>
              </a:rPr>
              <a:t>condition	</a:t>
            </a:r>
            <a:r>
              <a:rPr sz="2000" dirty="0">
                <a:latin typeface="Calibri"/>
                <a:cs typeface="Calibri"/>
              </a:rPr>
              <a:t>then</a:t>
            </a:r>
            <a:r>
              <a:rPr sz="2000" spc="530" dirty="0">
                <a:latin typeface="Calibri"/>
                <a:cs typeface="Calibri"/>
              </a:rPr>
              <a:t> </a:t>
            </a:r>
            <a:r>
              <a:rPr sz="2000" spc="-25" dirty="0">
                <a:latin typeface="Calibri"/>
                <a:cs typeface="Calibri"/>
              </a:rPr>
              <a:t>we</a:t>
            </a:r>
            <a:r>
              <a:rPr sz="2000" spc="535" dirty="0">
                <a:latin typeface="Calibri"/>
                <a:cs typeface="Calibri"/>
              </a:rPr>
              <a:t> </a:t>
            </a:r>
            <a:r>
              <a:rPr sz="2000" spc="-10" dirty="0">
                <a:latin typeface="Calibri"/>
                <a:cs typeface="Calibri"/>
              </a:rPr>
              <a:t>conclude</a:t>
            </a:r>
            <a:r>
              <a:rPr sz="2000" spc="520" dirty="0">
                <a:latin typeface="Calibri"/>
                <a:cs typeface="Calibri"/>
              </a:rPr>
              <a:t> </a:t>
            </a:r>
            <a:r>
              <a:rPr sz="2000" spc="5" dirty="0">
                <a:latin typeface="Calibri"/>
                <a:cs typeface="Calibri"/>
              </a:rPr>
              <a:t>the</a:t>
            </a:r>
            <a:endParaRPr sz="2000">
              <a:latin typeface="Calibri"/>
              <a:cs typeface="Calibri"/>
            </a:endParaRPr>
          </a:p>
          <a:p>
            <a:pPr marL="356870">
              <a:lnSpc>
                <a:spcPct val="100000"/>
              </a:lnSpc>
              <a:spcBef>
                <a:spcPts val="5"/>
              </a:spcBef>
            </a:pPr>
            <a:r>
              <a:rPr sz="2000" spc="-15" dirty="0">
                <a:latin typeface="Calibri"/>
                <a:cs typeface="Calibri"/>
              </a:rPr>
              <a:t>operation</a:t>
            </a:r>
            <a:r>
              <a:rPr sz="2000" spc="45" dirty="0">
                <a:latin typeface="Calibri"/>
                <a:cs typeface="Calibri"/>
              </a:rPr>
              <a:t> </a:t>
            </a:r>
            <a:r>
              <a:rPr sz="2000" spc="-10" dirty="0">
                <a:latin typeface="Calibri"/>
                <a:cs typeface="Calibri"/>
              </a:rPr>
              <a:t>otherwise</a:t>
            </a:r>
            <a:r>
              <a:rPr sz="2000" spc="55" dirty="0">
                <a:latin typeface="Calibri"/>
                <a:cs typeface="Calibri"/>
              </a:rPr>
              <a:t> </a:t>
            </a:r>
            <a:r>
              <a:rPr sz="2000" spc="-25" dirty="0">
                <a:latin typeface="Calibri"/>
                <a:cs typeface="Calibri"/>
              </a:rPr>
              <a:t>we</a:t>
            </a:r>
            <a:r>
              <a:rPr sz="2000" spc="25" dirty="0">
                <a:latin typeface="Calibri"/>
                <a:cs typeface="Calibri"/>
              </a:rPr>
              <a:t> </a:t>
            </a:r>
            <a:r>
              <a:rPr sz="2000" spc="-15" dirty="0">
                <a:latin typeface="Calibri"/>
                <a:cs typeface="Calibri"/>
              </a:rPr>
              <a:t>must</a:t>
            </a:r>
            <a:r>
              <a:rPr sz="2000" spc="55" dirty="0">
                <a:latin typeface="Calibri"/>
                <a:cs typeface="Calibri"/>
              </a:rPr>
              <a:t> </a:t>
            </a:r>
            <a:r>
              <a:rPr sz="2000" spc="-25" dirty="0">
                <a:latin typeface="Calibri"/>
                <a:cs typeface="Calibri"/>
              </a:rPr>
              <a:t>make</a:t>
            </a:r>
            <a:r>
              <a:rPr sz="2000" spc="25" dirty="0">
                <a:latin typeface="Calibri"/>
                <a:cs typeface="Calibri"/>
              </a:rPr>
              <a:t> </a:t>
            </a:r>
            <a:r>
              <a:rPr sz="2000" spc="-5" dirty="0">
                <a:latin typeface="Calibri"/>
                <a:cs typeface="Calibri"/>
              </a:rPr>
              <a:t>it</a:t>
            </a:r>
            <a:r>
              <a:rPr sz="2000" spc="5" dirty="0">
                <a:latin typeface="Calibri"/>
                <a:cs typeface="Calibri"/>
              </a:rPr>
              <a:t> </a:t>
            </a:r>
            <a:r>
              <a:rPr sz="2000" spc="-5" dirty="0">
                <a:latin typeface="Calibri"/>
                <a:cs typeface="Calibri"/>
              </a:rPr>
              <a:t>balanced.</a:t>
            </a:r>
            <a:endParaRPr sz="200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5" dirty="0">
                <a:latin typeface="Calibri"/>
                <a:cs typeface="Calibri"/>
              </a:rPr>
              <a:t>If</a:t>
            </a:r>
            <a:r>
              <a:rPr sz="2000" spc="-10" dirty="0">
                <a:latin typeface="Calibri"/>
                <a:cs typeface="Calibri"/>
              </a:rPr>
              <a:t> there</a:t>
            </a:r>
            <a:r>
              <a:rPr sz="2000" spc="20" dirty="0">
                <a:latin typeface="Calibri"/>
                <a:cs typeface="Calibri"/>
              </a:rPr>
              <a:t> </a:t>
            </a:r>
            <a:r>
              <a:rPr sz="2000" spc="-20" dirty="0">
                <a:latin typeface="Calibri"/>
                <a:cs typeface="Calibri"/>
              </a:rPr>
              <a:t>exists</a:t>
            </a:r>
            <a:r>
              <a:rPr sz="2000" spc="40" dirty="0">
                <a:latin typeface="Calibri"/>
                <a:cs typeface="Calibri"/>
              </a:rPr>
              <a:t> </a:t>
            </a:r>
            <a:r>
              <a:rPr sz="2000" spc="-5" dirty="0">
                <a:latin typeface="Calibri"/>
                <a:cs typeface="Calibri"/>
              </a:rPr>
              <a:t>a</a:t>
            </a:r>
            <a:r>
              <a:rPr sz="2000" spc="10" dirty="0">
                <a:latin typeface="Calibri"/>
                <a:cs typeface="Calibri"/>
              </a:rPr>
              <a:t> </a:t>
            </a:r>
            <a:r>
              <a:rPr sz="2000" spc="-5" dirty="0">
                <a:latin typeface="Calibri"/>
                <a:cs typeface="Calibri"/>
              </a:rPr>
              <a:t>node</a:t>
            </a:r>
            <a:r>
              <a:rPr sz="2000" spc="-15" dirty="0">
                <a:latin typeface="Calibri"/>
                <a:cs typeface="Calibri"/>
              </a:rPr>
              <a:t> </a:t>
            </a:r>
            <a:r>
              <a:rPr sz="2000" spc="-5" dirty="0">
                <a:latin typeface="Calibri"/>
                <a:cs typeface="Calibri"/>
              </a:rPr>
              <a:t>in</a:t>
            </a:r>
            <a:r>
              <a:rPr sz="2000" spc="10" dirty="0">
                <a:latin typeface="Calibri"/>
                <a:cs typeface="Calibri"/>
              </a:rPr>
              <a:t> </a:t>
            </a:r>
            <a:r>
              <a:rPr sz="2000" spc="-5" dirty="0">
                <a:latin typeface="Calibri"/>
                <a:cs typeface="Calibri"/>
              </a:rPr>
              <a:t>a</a:t>
            </a:r>
            <a:r>
              <a:rPr sz="2000" spc="-15" dirty="0">
                <a:latin typeface="Calibri"/>
                <a:cs typeface="Calibri"/>
              </a:rPr>
              <a:t> </a:t>
            </a:r>
            <a:r>
              <a:rPr sz="2000" spc="-10" dirty="0">
                <a:latin typeface="Calibri"/>
                <a:cs typeface="Calibri"/>
              </a:rPr>
              <a:t>tree</a:t>
            </a:r>
            <a:r>
              <a:rPr sz="2000" spc="45" dirty="0">
                <a:latin typeface="Calibri"/>
                <a:cs typeface="Calibri"/>
              </a:rPr>
              <a:t> </a:t>
            </a:r>
            <a:r>
              <a:rPr sz="2000" spc="-15" dirty="0">
                <a:latin typeface="Calibri"/>
                <a:cs typeface="Calibri"/>
              </a:rPr>
              <a:t>where</a:t>
            </a:r>
            <a:r>
              <a:rPr sz="2000" spc="15" dirty="0">
                <a:latin typeface="Calibri"/>
                <a:cs typeface="Calibri"/>
              </a:rPr>
              <a:t> </a:t>
            </a:r>
            <a:r>
              <a:rPr sz="2000" dirty="0">
                <a:latin typeface="Calibri"/>
                <a:cs typeface="Calibri"/>
              </a:rPr>
              <a:t>this</a:t>
            </a:r>
            <a:r>
              <a:rPr sz="2000" spc="15" dirty="0">
                <a:latin typeface="Calibri"/>
                <a:cs typeface="Calibri"/>
              </a:rPr>
              <a:t> </a:t>
            </a:r>
            <a:r>
              <a:rPr sz="2000" spc="-5" dirty="0">
                <a:latin typeface="Calibri"/>
                <a:cs typeface="Calibri"/>
              </a:rPr>
              <a:t>is</a:t>
            </a:r>
            <a:r>
              <a:rPr sz="2000" spc="10" dirty="0">
                <a:latin typeface="Calibri"/>
                <a:cs typeface="Calibri"/>
              </a:rPr>
              <a:t> </a:t>
            </a:r>
            <a:r>
              <a:rPr sz="2000" spc="-5" dirty="0">
                <a:latin typeface="Calibri"/>
                <a:cs typeface="Calibri"/>
              </a:rPr>
              <a:t>not</a:t>
            </a:r>
            <a:r>
              <a:rPr sz="2000" spc="-10" dirty="0">
                <a:latin typeface="Calibri"/>
                <a:cs typeface="Calibri"/>
              </a:rPr>
              <a:t> </a:t>
            </a:r>
            <a:r>
              <a:rPr sz="2000" spc="-5" dirty="0">
                <a:latin typeface="Calibri"/>
                <a:cs typeface="Calibri"/>
              </a:rPr>
              <a:t>true,</a:t>
            </a:r>
            <a:r>
              <a:rPr sz="2000" spc="5" dirty="0">
                <a:latin typeface="Calibri"/>
                <a:cs typeface="Calibri"/>
              </a:rPr>
              <a:t> </a:t>
            </a:r>
            <a:r>
              <a:rPr sz="2000" spc="-5" dirty="0">
                <a:latin typeface="Calibri"/>
                <a:cs typeface="Calibri"/>
              </a:rPr>
              <a:t>then</a:t>
            </a:r>
            <a:r>
              <a:rPr sz="2000" spc="5" dirty="0">
                <a:latin typeface="Calibri"/>
                <a:cs typeface="Calibri"/>
              </a:rPr>
              <a:t> </a:t>
            </a:r>
            <a:r>
              <a:rPr sz="2000" spc="-5" dirty="0">
                <a:latin typeface="Calibri"/>
                <a:cs typeface="Calibri"/>
              </a:rPr>
              <a:t>such</a:t>
            </a:r>
            <a:r>
              <a:rPr sz="2000" spc="30" dirty="0">
                <a:latin typeface="Calibri"/>
                <a:cs typeface="Calibri"/>
              </a:rPr>
              <a:t> </a:t>
            </a:r>
            <a:r>
              <a:rPr sz="2000" spc="-5" dirty="0">
                <a:latin typeface="Calibri"/>
                <a:cs typeface="Calibri"/>
              </a:rPr>
              <a:t>a</a:t>
            </a:r>
            <a:r>
              <a:rPr sz="2000" spc="10" dirty="0">
                <a:latin typeface="Calibri"/>
                <a:cs typeface="Calibri"/>
              </a:rPr>
              <a:t> </a:t>
            </a:r>
            <a:r>
              <a:rPr sz="2000" spc="-10" dirty="0">
                <a:latin typeface="Calibri"/>
                <a:cs typeface="Calibri"/>
              </a:rPr>
              <a:t>tree</a:t>
            </a:r>
            <a:r>
              <a:rPr sz="2000" spc="15" dirty="0">
                <a:latin typeface="Calibri"/>
                <a:cs typeface="Calibri"/>
              </a:rPr>
              <a:t> </a:t>
            </a:r>
            <a:r>
              <a:rPr sz="2000" spc="-5" dirty="0">
                <a:latin typeface="Calibri"/>
                <a:cs typeface="Calibri"/>
              </a:rPr>
              <a:t>is</a:t>
            </a:r>
            <a:r>
              <a:rPr sz="2000" spc="15" dirty="0">
                <a:latin typeface="Calibri"/>
                <a:cs typeface="Calibri"/>
              </a:rPr>
              <a:t> </a:t>
            </a:r>
            <a:r>
              <a:rPr sz="2000" spc="-10" dirty="0">
                <a:latin typeface="Calibri"/>
                <a:cs typeface="Calibri"/>
              </a:rPr>
              <a:t>called</a:t>
            </a:r>
            <a:endParaRPr sz="2000">
              <a:latin typeface="Calibri"/>
              <a:cs typeface="Calibri"/>
            </a:endParaRPr>
          </a:p>
          <a:p>
            <a:pPr marL="356870">
              <a:lnSpc>
                <a:spcPct val="100000"/>
              </a:lnSpc>
            </a:pPr>
            <a:r>
              <a:rPr sz="2000" b="1" spc="-5" dirty="0">
                <a:solidFill>
                  <a:srgbClr val="006FC0"/>
                </a:solidFill>
                <a:latin typeface="Calibri"/>
                <a:cs typeface="Calibri"/>
              </a:rPr>
              <a:t>Unbalanced</a:t>
            </a:r>
            <a:endParaRPr sz="2000">
              <a:latin typeface="Calibri"/>
              <a:cs typeface="Calibri"/>
            </a:endParaRPr>
          </a:p>
          <a:p>
            <a:pPr marL="12700">
              <a:lnSpc>
                <a:spcPct val="100000"/>
              </a:lnSpc>
              <a:spcBef>
                <a:spcPts val="480"/>
              </a:spcBef>
            </a:pPr>
            <a:r>
              <a:rPr sz="2000" b="1" i="1" spc="-10" dirty="0">
                <a:latin typeface="Calibri"/>
                <a:cs typeface="Calibri"/>
              </a:rPr>
              <a:t>Rotation</a:t>
            </a:r>
            <a:r>
              <a:rPr sz="2000" b="1" i="1" spc="-40" dirty="0">
                <a:latin typeface="Calibri"/>
                <a:cs typeface="Calibri"/>
              </a:rPr>
              <a:t> </a:t>
            </a:r>
            <a:r>
              <a:rPr sz="2000" b="1" i="1" spc="-10" dirty="0">
                <a:latin typeface="Calibri"/>
                <a:cs typeface="Calibri"/>
              </a:rPr>
              <a:t>operations</a:t>
            </a:r>
            <a:r>
              <a:rPr sz="2000" b="1" i="1" spc="-35" dirty="0">
                <a:latin typeface="Calibri"/>
                <a:cs typeface="Calibri"/>
              </a:rPr>
              <a:t> </a:t>
            </a:r>
            <a:r>
              <a:rPr sz="2000" b="1" i="1" spc="-5" dirty="0">
                <a:latin typeface="Calibri"/>
                <a:cs typeface="Calibri"/>
              </a:rPr>
              <a:t>are</a:t>
            </a:r>
            <a:r>
              <a:rPr sz="2000" b="1" i="1" spc="5" dirty="0">
                <a:latin typeface="Calibri"/>
                <a:cs typeface="Calibri"/>
              </a:rPr>
              <a:t> </a:t>
            </a:r>
            <a:r>
              <a:rPr sz="2000" b="1" i="1" spc="-5" dirty="0">
                <a:latin typeface="Calibri"/>
                <a:cs typeface="Calibri"/>
              </a:rPr>
              <a:t>used</a:t>
            </a:r>
            <a:r>
              <a:rPr sz="2000" b="1" i="1" spc="-15" dirty="0">
                <a:latin typeface="Calibri"/>
                <a:cs typeface="Calibri"/>
              </a:rPr>
              <a:t> to</a:t>
            </a:r>
            <a:r>
              <a:rPr sz="2000" b="1" i="1" spc="5" dirty="0">
                <a:latin typeface="Calibri"/>
                <a:cs typeface="Calibri"/>
              </a:rPr>
              <a:t> </a:t>
            </a:r>
            <a:r>
              <a:rPr sz="2000" b="1" i="1" spc="-15" dirty="0">
                <a:latin typeface="Calibri"/>
                <a:cs typeface="Calibri"/>
              </a:rPr>
              <a:t>make </a:t>
            </a:r>
            <a:r>
              <a:rPr sz="2000" b="1" i="1" spc="-5" dirty="0">
                <a:latin typeface="Calibri"/>
                <a:cs typeface="Calibri"/>
              </a:rPr>
              <a:t>the</a:t>
            </a:r>
            <a:r>
              <a:rPr sz="2000" b="1" i="1" spc="5" dirty="0">
                <a:latin typeface="Calibri"/>
                <a:cs typeface="Calibri"/>
              </a:rPr>
              <a:t> </a:t>
            </a:r>
            <a:r>
              <a:rPr sz="2000" b="1" i="1" spc="-5" dirty="0">
                <a:latin typeface="Calibri"/>
                <a:cs typeface="Calibri"/>
              </a:rPr>
              <a:t>tree</a:t>
            </a:r>
            <a:r>
              <a:rPr sz="2000" b="1" i="1" spc="-10" dirty="0">
                <a:latin typeface="Calibri"/>
                <a:cs typeface="Calibri"/>
              </a:rPr>
              <a:t> balanced.</a:t>
            </a:r>
            <a:endParaRPr sz="2000">
              <a:latin typeface="Calibri"/>
              <a:cs typeface="Calibri"/>
            </a:endParaRPr>
          </a:p>
        </p:txBody>
      </p:sp>
      <p:sp>
        <p:nvSpPr>
          <p:cNvPr id="12" name="object 12"/>
          <p:cNvSpPr txBox="1"/>
          <p:nvPr/>
        </p:nvSpPr>
        <p:spPr>
          <a:xfrm>
            <a:off x="1521713" y="5067757"/>
            <a:ext cx="6167755" cy="634365"/>
          </a:xfrm>
          <a:prstGeom prst="rect">
            <a:avLst/>
          </a:prstGeom>
        </p:spPr>
        <p:txBody>
          <a:bodyPr vert="horz" wrap="square" lIns="0" tIns="12065" rIns="0" bIns="0" rtlCol="0">
            <a:spAutoFit/>
          </a:bodyPr>
          <a:lstStyle/>
          <a:p>
            <a:pPr algn="ctr">
              <a:lnSpc>
                <a:spcPct val="100000"/>
              </a:lnSpc>
              <a:spcBef>
                <a:spcPts val="95"/>
              </a:spcBef>
            </a:pPr>
            <a:r>
              <a:rPr sz="2000" b="1" spc="-15" dirty="0">
                <a:solidFill>
                  <a:srgbClr val="FFFFFF"/>
                </a:solidFill>
                <a:latin typeface="Calibri"/>
                <a:cs typeface="Calibri"/>
              </a:rPr>
              <a:t>Rotation</a:t>
            </a:r>
            <a:r>
              <a:rPr sz="2000" b="1" spc="-20" dirty="0">
                <a:solidFill>
                  <a:srgbClr val="FFFFFF"/>
                </a:solidFill>
                <a:latin typeface="Calibri"/>
                <a:cs typeface="Calibri"/>
              </a:rPr>
              <a:t> </a:t>
            </a:r>
            <a:r>
              <a:rPr sz="2000" b="1" spc="-10" dirty="0">
                <a:solidFill>
                  <a:srgbClr val="FFFFFF"/>
                </a:solidFill>
                <a:latin typeface="Calibri"/>
                <a:cs typeface="Calibri"/>
              </a:rPr>
              <a:t>is</a:t>
            </a:r>
            <a:r>
              <a:rPr sz="2000" b="1" spc="-5" dirty="0">
                <a:solidFill>
                  <a:srgbClr val="FFFFFF"/>
                </a:solidFill>
                <a:latin typeface="Calibri"/>
                <a:cs typeface="Calibri"/>
              </a:rPr>
              <a:t> </a:t>
            </a:r>
            <a:r>
              <a:rPr sz="2000" b="1" dirty="0">
                <a:solidFill>
                  <a:srgbClr val="FFFFFF"/>
                </a:solidFill>
                <a:latin typeface="Calibri"/>
                <a:cs typeface="Calibri"/>
              </a:rPr>
              <a:t>the</a:t>
            </a:r>
            <a:r>
              <a:rPr sz="2000" b="1" spc="-20" dirty="0">
                <a:solidFill>
                  <a:srgbClr val="FFFFFF"/>
                </a:solidFill>
                <a:latin typeface="Calibri"/>
                <a:cs typeface="Calibri"/>
              </a:rPr>
              <a:t> </a:t>
            </a:r>
            <a:r>
              <a:rPr sz="2000" b="1" spc="-5" dirty="0">
                <a:solidFill>
                  <a:srgbClr val="FFFFFF"/>
                </a:solidFill>
                <a:latin typeface="Calibri"/>
                <a:cs typeface="Calibri"/>
              </a:rPr>
              <a:t>process </a:t>
            </a:r>
            <a:r>
              <a:rPr sz="2000" b="1" dirty="0">
                <a:solidFill>
                  <a:srgbClr val="FFFFFF"/>
                </a:solidFill>
                <a:latin typeface="Calibri"/>
                <a:cs typeface="Calibri"/>
              </a:rPr>
              <a:t>of</a:t>
            </a:r>
            <a:r>
              <a:rPr sz="2000" b="1" spc="-15" dirty="0">
                <a:solidFill>
                  <a:srgbClr val="FFFFFF"/>
                </a:solidFill>
                <a:latin typeface="Calibri"/>
                <a:cs typeface="Calibri"/>
              </a:rPr>
              <a:t> </a:t>
            </a:r>
            <a:r>
              <a:rPr sz="2000" b="1" spc="-5" dirty="0">
                <a:solidFill>
                  <a:srgbClr val="FFFFFF"/>
                </a:solidFill>
                <a:latin typeface="Calibri"/>
                <a:cs typeface="Calibri"/>
              </a:rPr>
              <a:t>moving</a:t>
            </a:r>
            <a:r>
              <a:rPr sz="2000" b="1" spc="15" dirty="0">
                <a:solidFill>
                  <a:srgbClr val="FFFFFF"/>
                </a:solidFill>
                <a:latin typeface="Calibri"/>
                <a:cs typeface="Calibri"/>
              </a:rPr>
              <a:t> </a:t>
            </a:r>
            <a:r>
              <a:rPr sz="2000" b="1" spc="-5" dirty="0">
                <a:solidFill>
                  <a:srgbClr val="FFFFFF"/>
                </a:solidFill>
                <a:latin typeface="Calibri"/>
                <a:cs typeface="Calibri"/>
              </a:rPr>
              <a:t>nodes</a:t>
            </a:r>
            <a:r>
              <a:rPr sz="2000" b="1" spc="-25" dirty="0">
                <a:solidFill>
                  <a:srgbClr val="FFFFFF"/>
                </a:solidFill>
                <a:latin typeface="Calibri"/>
                <a:cs typeface="Calibri"/>
              </a:rPr>
              <a:t> </a:t>
            </a:r>
            <a:r>
              <a:rPr sz="2000" b="1" spc="-5" dirty="0">
                <a:solidFill>
                  <a:srgbClr val="FFFFFF"/>
                </a:solidFill>
                <a:latin typeface="Calibri"/>
                <a:cs typeface="Calibri"/>
              </a:rPr>
              <a:t>either</a:t>
            </a:r>
            <a:r>
              <a:rPr sz="2000" b="1" spc="10" dirty="0">
                <a:solidFill>
                  <a:srgbClr val="FFFFFF"/>
                </a:solidFill>
                <a:latin typeface="Calibri"/>
                <a:cs typeface="Calibri"/>
              </a:rPr>
              <a:t> </a:t>
            </a:r>
            <a:r>
              <a:rPr sz="2000" b="1" spc="-10" dirty="0">
                <a:solidFill>
                  <a:srgbClr val="FFFFFF"/>
                </a:solidFill>
                <a:latin typeface="Calibri"/>
                <a:cs typeface="Calibri"/>
              </a:rPr>
              <a:t>to</a:t>
            </a:r>
            <a:r>
              <a:rPr sz="2000" b="1" spc="-15" dirty="0">
                <a:solidFill>
                  <a:srgbClr val="FFFFFF"/>
                </a:solidFill>
                <a:latin typeface="Calibri"/>
                <a:cs typeface="Calibri"/>
              </a:rPr>
              <a:t> left</a:t>
            </a:r>
            <a:r>
              <a:rPr sz="2000" b="1" spc="25" dirty="0">
                <a:solidFill>
                  <a:srgbClr val="FFFFFF"/>
                </a:solidFill>
                <a:latin typeface="Calibri"/>
                <a:cs typeface="Calibri"/>
              </a:rPr>
              <a:t> </a:t>
            </a:r>
            <a:r>
              <a:rPr sz="2000" b="1" dirty="0">
                <a:solidFill>
                  <a:srgbClr val="FFFFFF"/>
                </a:solidFill>
                <a:latin typeface="Calibri"/>
                <a:cs typeface="Calibri"/>
              </a:rPr>
              <a:t>or</a:t>
            </a:r>
            <a:r>
              <a:rPr sz="2000" b="1" spc="-15" dirty="0">
                <a:solidFill>
                  <a:srgbClr val="FFFFFF"/>
                </a:solidFill>
                <a:latin typeface="Calibri"/>
                <a:cs typeface="Calibri"/>
              </a:rPr>
              <a:t> to</a:t>
            </a:r>
            <a:endParaRPr sz="2000">
              <a:latin typeface="Calibri"/>
              <a:cs typeface="Calibri"/>
            </a:endParaRPr>
          </a:p>
          <a:p>
            <a:pPr marL="2540" algn="ctr">
              <a:lnSpc>
                <a:spcPct val="100000"/>
              </a:lnSpc>
            </a:pPr>
            <a:r>
              <a:rPr sz="2000" b="1" spc="-10" dirty="0">
                <a:solidFill>
                  <a:srgbClr val="FFFFFF"/>
                </a:solidFill>
                <a:latin typeface="Calibri"/>
                <a:cs typeface="Calibri"/>
              </a:rPr>
              <a:t>right</a:t>
            </a:r>
            <a:r>
              <a:rPr sz="2000" b="1" spc="-5" dirty="0">
                <a:solidFill>
                  <a:srgbClr val="FFFFFF"/>
                </a:solidFill>
                <a:latin typeface="Calibri"/>
                <a:cs typeface="Calibri"/>
              </a:rPr>
              <a:t> </a:t>
            </a:r>
            <a:r>
              <a:rPr sz="2000" b="1" spc="-15" dirty="0">
                <a:solidFill>
                  <a:srgbClr val="FFFFFF"/>
                </a:solidFill>
                <a:latin typeface="Calibri"/>
                <a:cs typeface="Calibri"/>
              </a:rPr>
              <a:t>to</a:t>
            </a:r>
            <a:r>
              <a:rPr sz="2000" b="1" spc="-20" dirty="0">
                <a:solidFill>
                  <a:srgbClr val="FFFFFF"/>
                </a:solidFill>
                <a:latin typeface="Calibri"/>
                <a:cs typeface="Calibri"/>
              </a:rPr>
              <a:t> </a:t>
            </a:r>
            <a:r>
              <a:rPr sz="2000" b="1" spc="-15" dirty="0">
                <a:solidFill>
                  <a:srgbClr val="FFFFFF"/>
                </a:solidFill>
                <a:latin typeface="Calibri"/>
                <a:cs typeface="Calibri"/>
              </a:rPr>
              <a:t>make</a:t>
            </a:r>
            <a:r>
              <a:rPr sz="2000" b="1" spc="-5" dirty="0">
                <a:solidFill>
                  <a:srgbClr val="FFFFFF"/>
                </a:solidFill>
                <a:latin typeface="Calibri"/>
                <a:cs typeface="Calibri"/>
              </a:rPr>
              <a:t> the</a:t>
            </a:r>
            <a:r>
              <a:rPr sz="2000" b="1" spc="-25" dirty="0">
                <a:solidFill>
                  <a:srgbClr val="FFFFFF"/>
                </a:solidFill>
                <a:latin typeface="Calibri"/>
                <a:cs typeface="Calibri"/>
              </a:rPr>
              <a:t> </a:t>
            </a:r>
            <a:r>
              <a:rPr sz="2000" b="1" spc="-10" dirty="0">
                <a:solidFill>
                  <a:srgbClr val="FFFFFF"/>
                </a:solidFill>
                <a:latin typeface="Calibri"/>
                <a:cs typeface="Calibri"/>
              </a:rPr>
              <a:t>tree</a:t>
            </a:r>
            <a:r>
              <a:rPr sz="2000" b="1" spc="-5" dirty="0">
                <a:solidFill>
                  <a:srgbClr val="FFFFFF"/>
                </a:solidFill>
                <a:latin typeface="Calibri"/>
                <a:cs typeface="Calibri"/>
              </a:rPr>
              <a:t> balanced.</a:t>
            </a:r>
            <a:endParaRPr sz="20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998"/>
            </a:xfrm>
            <a:prstGeom prst="rect">
              <a:avLst/>
            </a:prstGeom>
          </p:spPr>
        </p:pic>
        <p:pic>
          <p:nvPicPr>
            <p:cNvPr id="4" name="object 4"/>
            <p:cNvPicPr/>
            <p:nvPr/>
          </p:nvPicPr>
          <p:blipFill>
            <a:blip r:embed="rId3" cstate="print"/>
            <a:stretch>
              <a:fillRect/>
            </a:stretch>
          </p:blipFill>
          <p:spPr>
            <a:xfrm>
              <a:off x="2124455" y="29961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5285105"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rPr>
              <a:t>Single</a:t>
            </a:r>
            <a:r>
              <a:rPr sz="3000" spc="-15" dirty="0">
                <a:solidFill>
                  <a:srgbClr val="FFFFFF"/>
                </a:solidFill>
              </a:rPr>
              <a:t> </a:t>
            </a:r>
            <a:r>
              <a:rPr sz="3000" spc="-5" dirty="0">
                <a:solidFill>
                  <a:srgbClr val="FFFFFF"/>
                </a:solidFill>
              </a:rPr>
              <a:t>Left</a:t>
            </a:r>
            <a:r>
              <a:rPr sz="3000" spc="-25" dirty="0">
                <a:solidFill>
                  <a:srgbClr val="FFFFFF"/>
                </a:solidFill>
              </a:rPr>
              <a:t> </a:t>
            </a:r>
            <a:r>
              <a:rPr sz="3000" spc="-15" dirty="0">
                <a:solidFill>
                  <a:srgbClr val="FFFFFF"/>
                </a:solidFill>
              </a:rPr>
              <a:t>Rotation</a:t>
            </a:r>
            <a:r>
              <a:rPr sz="3000" spc="-20" dirty="0">
                <a:solidFill>
                  <a:srgbClr val="FFFFFF"/>
                </a:solidFill>
              </a:rPr>
              <a:t> </a:t>
            </a:r>
            <a:r>
              <a:rPr sz="3000" dirty="0">
                <a:solidFill>
                  <a:srgbClr val="FFFFFF"/>
                </a:solidFill>
              </a:rPr>
              <a:t>(LL</a:t>
            </a:r>
            <a:r>
              <a:rPr sz="3000" spc="-40" dirty="0">
                <a:solidFill>
                  <a:srgbClr val="FFFFFF"/>
                </a:solidFill>
              </a:rPr>
              <a:t> </a:t>
            </a:r>
            <a:r>
              <a:rPr sz="3000" spc="-15" dirty="0">
                <a:solidFill>
                  <a:srgbClr val="FFFFFF"/>
                </a:solidFill>
              </a:rPr>
              <a:t>Rotation</a:t>
            </a:r>
            <a:r>
              <a:rPr sz="3000" spc="-20" dirty="0">
                <a:solidFill>
                  <a:srgbClr val="FFFFFF"/>
                </a:solidFill>
              </a:rPr>
              <a:t> </a:t>
            </a:r>
            <a:r>
              <a:rPr sz="3000" dirty="0">
                <a:solidFill>
                  <a:srgbClr val="FFFFFF"/>
                </a:solidFill>
              </a:rPr>
              <a:t>)</a:t>
            </a:r>
            <a:endParaRPr sz="3000"/>
          </a:p>
        </p:txBody>
      </p:sp>
      <p:grpSp>
        <p:nvGrpSpPr>
          <p:cNvPr id="7" name="object 7"/>
          <p:cNvGrpSpPr/>
          <p:nvPr/>
        </p:nvGrpSpPr>
        <p:grpSpPr>
          <a:xfrm>
            <a:off x="466343" y="3645408"/>
            <a:ext cx="1409547" cy="1802637"/>
            <a:chOff x="466343" y="3645408"/>
            <a:chExt cx="1409547" cy="1802637"/>
          </a:xfrm>
        </p:grpSpPr>
        <p:pic>
          <p:nvPicPr>
            <p:cNvPr id="9" name="object 9"/>
            <p:cNvPicPr/>
            <p:nvPr/>
          </p:nvPicPr>
          <p:blipFill>
            <a:blip r:embed="rId4" cstate="print"/>
            <a:stretch>
              <a:fillRect/>
            </a:stretch>
          </p:blipFill>
          <p:spPr>
            <a:xfrm>
              <a:off x="966215" y="4059961"/>
              <a:ext cx="479882" cy="476859"/>
            </a:xfrm>
            <a:prstGeom prst="rect">
              <a:avLst/>
            </a:prstGeom>
          </p:spPr>
        </p:pic>
        <p:sp>
          <p:nvSpPr>
            <p:cNvPr id="10" name="object 10"/>
            <p:cNvSpPr/>
            <p:nvPr/>
          </p:nvSpPr>
          <p:spPr>
            <a:xfrm>
              <a:off x="1012507" y="4084828"/>
              <a:ext cx="283845" cy="280670"/>
            </a:xfrm>
            <a:custGeom>
              <a:avLst/>
              <a:gdLst/>
              <a:ahLst/>
              <a:cxnLst/>
              <a:rect l="l" t="t" r="r" b="b"/>
              <a:pathLst>
                <a:path w="283844" h="280670">
                  <a:moveTo>
                    <a:pt x="177419" y="228092"/>
                  </a:moveTo>
                  <a:lnTo>
                    <a:pt x="170776" y="232029"/>
                  </a:lnTo>
                  <a:lnTo>
                    <a:pt x="169100" y="238633"/>
                  </a:lnTo>
                  <a:lnTo>
                    <a:pt x="167424" y="245110"/>
                  </a:lnTo>
                  <a:lnTo>
                    <a:pt x="171348" y="251714"/>
                  </a:lnTo>
                  <a:lnTo>
                    <a:pt x="177863" y="253492"/>
                  </a:lnTo>
                  <a:lnTo>
                    <a:pt x="283527" y="280670"/>
                  </a:lnTo>
                  <a:lnTo>
                    <a:pt x="281274" y="272288"/>
                  </a:lnTo>
                  <a:lnTo>
                    <a:pt x="257746" y="272288"/>
                  </a:lnTo>
                  <a:lnTo>
                    <a:pt x="225727" y="240608"/>
                  </a:lnTo>
                  <a:lnTo>
                    <a:pt x="183946" y="229870"/>
                  </a:lnTo>
                  <a:lnTo>
                    <a:pt x="177419" y="228092"/>
                  </a:lnTo>
                  <a:close/>
                </a:path>
                <a:path w="283844" h="280670">
                  <a:moveTo>
                    <a:pt x="225727" y="240608"/>
                  </a:moveTo>
                  <a:lnTo>
                    <a:pt x="257746" y="272288"/>
                  </a:lnTo>
                  <a:lnTo>
                    <a:pt x="263127" y="266827"/>
                  </a:lnTo>
                  <a:lnTo>
                    <a:pt x="254558" y="266827"/>
                  </a:lnTo>
                  <a:lnTo>
                    <a:pt x="249124" y="246621"/>
                  </a:lnTo>
                  <a:lnTo>
                    <a:pt x="225727" y="240608"/>
                  </a:lnTo>
                  <a:close/>
                </a:path>
                <a:path w="283844" h="280670">
                  <a:moveTo>
                    <a:pt x="246761" y="164846"/>
                  </a:moveTo>
                  <a:lnTo>
                    <a:pt x="233756" y="168402"/>
                  </a:lnTo>
                  <a:lnTo>
                    <a:pt x="229895" y="175133"/>
                  </a:lnTo>
                  <a:lnTo>
                    <a:pt x="242815" y="223168"/>
                  </a:lnTo>
                  <a:lnTo>
                    <a:pt x="274891" y="254889"/>
                  </a:lnTo>
                  <a:lnTo>
                    <a:pt x="257746" y="272288"/>
                  </a:lnTo>
                  <a:lnTo>
                    <a:pt x="281274" y="272288"/>
                  </a:lnTo>
                  <a:lnTo>
                    <a:pt x="253441" y="168783"/>
                  </a:lnTo>
                  <a:lnTo>
                    <a:pt x="246761" y="164846"/>
                  </a:lnTo>
                  <a:close/>
                </a:path>
                <a:path w="283844" h="280670">
                  <a:moveTo>
                    <a:pt x="249124" y="246621"/>
                  </a:moveTo>
                  <a:lnTo>
                    <a:pt x="254558" y="266827"/>
                  </a:lnTo>
                  <a:lnTo>
                    <a:pt x="269430" y="251841"/>
                  </a:lnTo>
                  <a:lnTo>
                    <a:pt x="249124" y="246621"/>
                  </a:lnTo>
                  <a:close/>
                </a:path>
                <a:path w="283844" h="280670">
                  <a:moveTo>
                    <a:pt x="242815" y="223168"/>
                  </a:moveTo>
                  <a:lnTo>
                    <a:pt x="249124" y="246621"/>
                  </a:lnTo>
                  <a:lnTo>
                    <a:pt x="269430" y="251841"/>
                  </a:lnTo>
                  <a:lnTo>
                    <a:pt x="254558" y="266827"/>
                  </a:lnTo>
                  <a:lnTo>
                    <a:pt x="263127" y="266827"/>
                  </a:lnTo>
                  <a:lnTo>
                    <a:pt x="274891" y="254889"/>
                  </a:lnTo>
                  <a:lnTo>
                    <a:pt x="242815" y="223168"/>
                  </a:lnTo>
                  <a:close/>
                </a:path>
                <a:path w="283844" h="280670">
                  <a:moveTo>
                    <a:pt x="17145" y="0"/>
                  </a:moveTo>
                  <a:lnTo>
                    <a:pt x="0" y="17272"/>
                  </a:lnTo>
                  <a:lnTo>
                    <a:pt x="225727" y="240608"/>
                  </a:lnTo>
                  <a:lnTo>
                    <a:pt x="249124" y="246621"/>
                  </a:lnTo>
                  <a:lnTo>
                    <a:pt x="242815" y="223168"/>
                  </a:lnTo>
                  <a:lnTo>
                    <a:pt x="17145" y="0"/>
                  </a:lnTo>
                  <a:close/>
                </a:path>
              </a:pathLst>
            </a:custGeom>
            <a:solidFill>
              <a:srgbClr val="C0504D"/>
            </a:solidFill>
          </p:spPr>
          <p:txBody>
            <a:bodyPr wrap="square" lIns="0" tIns="0" rIns="0" bIns="0" rtlCol="0"/>
            <a:lstStyle/>
            <a:p>
              <a:endParaRPr/>
            </a:p>
          </p:txBody>
        </p:sp>
        <p:pic>
          <p:nvPicPr>
            <p:cNvPr id="11" name="object 11"/>
            <p:cNvPicPr/>
            <p:nvPr/>
          </p:nvPicPr>
          <p:blipFill>
            <a:blip r:embed="rId5" cstate="print"/>
            <a:stretch>
              <a:fillRect/>
            </a:stretch>
          </p:blipFill>
          <p:spPr>
            <a:xfrm>
              <a:off x="1389887" y="4794453"/>
              <a:ext cx="486003" cy="653592"/>
            </a:xfrm>
            <a:prstGeom prst="rect">
              <a:avLst/>
            </a:prstGeom>
          </p:spPr>
        </p:pic>
        <p:sp>
          <p:nvSpPr>
            <p:cNvPr id="12" name="object 12"/>
            <p:cNvSpPr/>
            <p:nvPr/>
          </p:nvSpPr>
          <p:spPr>
            <a:xfrm>
              <a:off x="1434465" y="4821555"/>
              <a:ext cx="291465" cy="456565"/>
            </a:xfrm>
            <a:custGeom>
              <a:avLst/>
              <a:gdLst/>
              <a:ahLst/>
              <a:cxnLst/>
              <a:rect l="l" t="t" r="r" b="b"/>
              <a:pathLst>
                <a:path w="291464" h="456564">
                  <a:moveTo>
                    <a:pt x="200152" y="380492"/>
                  </a:moveTo>
                  <a:lnTo>
                    <a:pt x="192785" y="382778"/>
                  </a:lnTo>
                  <a:lnTo>
                    <a:pt x="189610" y="388747"/>
                  </a:lnTo>
                  <a:lnTo>
                    <a:pt x="186562" y="394716"/>
                  </a:lnTo>
                  <a:lnTo>
                    <a:pt x="188848" y="402082"/>
                  </a:lnTo>
                  <a:lnTo>
                    <a:pt x="291337" y="456057"/>
                  </a:lnTo>
                  <a:lnTo>
                    <a:pt x="290911" y="441960"/>
                  </a:lnTo>
                  <a:lnTo>
                    <a:pt x="268223" y="441960"/>
                  </a:lnTo>
                  <a:lnTo>
                    <a:pt x="244321" y="403730"/>
                  </a:lnTo>
                  <a:lnTo>
                    <a:pt x="200152" y="380492"/>
                  </a:lnTo>
                  <a:close/>
                </a:path>
                <a:path w="291464" h="456564">
                  <a:moveTo>
                    <a:pt x="244321" y="403730"/>
                  </a:moveTo>
                  <a:lnTo>
                    <a:pt x="268223" y="441960"/>
                  </a:lnTo>
                  <a:lnTo>
                    <a:pt x="277965" y="435864"/>
                  </a:lnTo>
                  <a:lnTo>
                    <a:pt x="266318" y="435864"/>
                  </a:lnTo>
                  <a:lnTo>
                    <a:pt x="265686" y="414950"/>
                  </a:lnTo>
                  <a:lnTo>
                    <a:pt x="244321" y="403730"/>
                  </a:lnTo>
                  <a:close/>
                </a:path>
                <a:path w="291464" h="456564">
                  <a:moveTo>
                    <a:pt x="282193" y="334899"/>
                  </a:moveTo>
                  <a:lnTo>
                    <a:pt x="268732" y="335407"/>
                  </a:lnTo>
                  <a:lnTo>
                    <a:pt x="263397" y="340995"/>
                  </a:lnTo>
                  <a:lnTo>
                    <a:pt x="263652" y="347726"/>
                  </a:lnTo>
                  <a:lnTo>
                    <a:pt x="264951" y="390680"/>
                  </a:lnTo>
                  <a:lnTo>
                    <a:pt x="288924" y="429006"/>
                  </a:lnTo>
                  <a:lnTo>
                    <a:pt x="268223" y="441960"/>
                  </a:lnTo>
                  <a:lnTo>
                    <a:pt x="290911" y="441960"/>
                  </a:lnTo>
                  <a:lnTo>
                    <a:pt x="288035" y="346964"/>
                  </a:lnTo>
                  <a:lnTo>
                    <a:pt x="287782" y="340233"/>
                  </a:lnTo>
                  <a:lnTo>
                    <a:pt x="282193" y="334899"/>
                  </a:lnTo>
                  <a:close/>
                </a:path>
                <a:path w="291464" h="456564">
                  <a:moveTo>
                    <a:pt x="265686" y="414950"/>
                  </a:moveTo>
                  <a:lnTo>
                    <a:pt x="266318" y="435864"/>
                  </a:lnTo>
                  <a:lnTo>
                    <a:pt x="284226" y="424688"/>
                  </a:lnTo>
                  <a:lnTo>
                    <a:pt x="265686" y="414950"/>
                  </a:lnTo>
                  <a:close/>
                </a:path>
                <a:path w="291464" h="456564">
                  <a:moveTo>
                    <a:pt x="264951" y="390680"/>
                  </a:moveTo>
                  <a:lnTo>
                    <a:pt x="265686" y="414950"/>
                  </a:lnTo>
                  <a:lnTo>
                    <a:pt x="284226" y="424688"/>
                  </a:lnTo>
                  <a:lnTo>
                    <a:pt x="266318" y="435864"/>
                  </a:lnTo>
                  <a:lnTo>
                    <a:pt x="277965" y="435864"/>
                  </a:lnTo>
                  <a:lnTo>
                    <a:pt x="288924" y="429006"/>
                  </a:lnTo>
                  <a:lnTo>
                    <a:pt x="264951" y="390680"/>
                  </a:lnTo>
                  <a:close/>
                </a:path>
                <a:path w="291464" h="456564">
                  <a:moveTo>
                    <a:pt x="20573" y="0"/>
                  </a:moveTo>
                  <a:lnTo>
                    <a:pt x="0" y="12954"/>
                  </a:lnTo>
                  <a:lnTo>
                    <a:pt x="244321" y="403730"/>
                  </a:lnTo>
                  <a:lnTo>
                    <a:pt x="265686" y="414950"/>
                  </a:lnTo>
                  <a:lnTo>
                    <a:pt x="264951" y="390680"/>
                  </a:lnTo>
                  <a:lnTo>
                    <a:pt x="20573" y="0"/>
                  </a:lnTo>
                  <a:close/>
                </a:path>
              </a:pathLst>
            </a:custGeom>
            <a:solidFill>
              <a:srgbClr val="C0504D"/>
            </a:solidFill>
          </p:spPr>
          <p:txBody>
            <a:bodyPr wrap="square" lIns="0" tIns="0" rIns="0" bIns="0" rtlCol="0"/>
            <a:lstStyle/>
            <a:p>
              <a:endParaRPr/>
            </a:p>
          </p:txBody>
        </p:sp>
        <p:sp>
          <p:nvSpPr>
            <p:cNvPr id="13" name="object 13"/>
            <p:cNvSpPr/>
            <p:nvPr/>
          </p:nvSpPr>
          <p:spPr>
            <a:xfrm>
              <a:off x="466343" y="3645408"/>
              <a:ext cx="649605" cy="524510"/>
            </a:xfrm>
            <a:custGeom>
              <a:avLst/>
              <a:gdLst/>
              <a:ahLst/>
              <a:cxnLst/>
              <a:rect l="l" t="t" r="r" b="b"/>
              <a:pathLst>
                <a:path w="649605" h="524510">
                  <a:moveTo>
                    <a:pt x="324612" y="0"/>
                  </a:moveTo>
                  <a:lnTo>
                    <a:pt x="271959" y="3430"/>
                  </a:lnTo>
                  <a:lnTo>
                    <a:pt x="222011" y="13362"/>
                  </a:lnTo>
                  <a:lnTo>
                    <a:pt x="175436" y="29256"/>
                  </a:lnTo>
                  <a:lnTo>
                    <a:pt x="132902" y="50572"/>
                  </a:lnTo>
                  <a:lnTo>
                    <a:pt x="95078" y="76771"/>
                  </a:lnTo>
                  <a:lnTo>
                    <a:pt x="62632" y="107313"/>
                  </a:lnTo>
                  <a:lnTo>
                    <a:pt x="36233" y="141660"/>
                  </a:lnTo>
                  <a:lnTo>
                    <a:pt x="16549" y="179271"/>
                  </a:lnTo>
                  <a:lnTo>
                    <a:pt x="4248" y="219606"/>
                  </a:lnTo>
                  <a:lnTo>
                    <a:pt x="0" y="262128"/>
                  </a:lnTo>
                  <a:lnTo>
                    <a:pt x="4248" y="304649"/>
                  </a:lnTo>
                  <a:lnTo>
                    <a:pt x="16549" y="344984"/>
                  </a:lnTo>
                  <a:lnTo>
                    <a:pt x="36233" y="382595"/>
                  </a:lnTo>
                  <a:lnTo>
                    <a:pt x="62632" y="416942"/>
                  </a:lnTo>
                  <a:lnTo>
                    <a:pt x="95078" y="447484"/>
                  </a:lnTo>
                  <a:lnTo>
                    <a:pt x="132902" y="473683"/>
                  </a:lnTo>
                  <a:lnTo>
                    <a:pt x="175436" y="494999"/>
                  </a:lnTo>
                  <a:lnTo>
                    <a:pt x="222011" y="510893"/>
                  </a:lnTo>
                  <a:lnTo>
                    <a:pt x="271959" y="520825"/>
                  </a:lnTo>
                  <a:lnTo>
                    <a:pt x="324612" y="524256"/>
                  </a:lnTo>
                  <a:lnTo>
                    <a:pt x="377264" y="520825"/>
                  </a:lnTo>
                  <a:lnTo>
                    <a:pt x="427212" y="510893"/>
                  </a:lnTo>
                  <a:lnTo>
                    <a:pt x="473787" y="494999"/>
                  </a:lnTo>
                  <a:lnTo>
                    <a:pt x="516321" y="473683"/>
                  </a:lnTo>
                  <a:lnTo>
                    <a:pt x="554145" y="447484"/>
                  </a:lnTo>
                  <a:lnTo>
                    <a:pt x="586591" y="416942"/>
                  </a:lnTo>
                  <a:lnTo>
                    <a:pt x="612990" y="382595"/>
                  </a:lnTo>
                  <a:lnTo>
                    <a:pt x="632674" y="344984"/>
                  </a:lnTo>
                  <a:lnTo>
                    <a:pt x="644975" y="304649"/>
                  </a:lnTo>
                  <a:lnTo>
                    <a:pt x="649224" y="262128"/>
                  </a:lnTo>
                  <a:lnTo>
                    <a:pt x="644975" y="219606"/>
                  </a:lnTo>
                  <a:lnTo>
                    <a:pt x="632674" y="179271"/>
                  </a:lnTo>
                  <a:lnTo>
                    <a:pt x="612990" y="141660"/>
                  </a:lnTo>
                  <a:lnTo>
                    <a:pt x="586591" y="107313"/>
                  </a:lnTo>
                  <a:lnTo>
                    <a:pt x="554145" y="76771"/>
                  </a:lnTo>
                  <a:lnTo>
                    <a:pt x="516321" y="50572"/>
                  </a:lnTo>
                  <a:lnTo>
                    <a:pt x="473787" y="29256"/>
                  </a:lnTo>
                  <a:lnTo>
                    <a:pt x="427212" y="13362"/>
                  </a:lnTo>
                  <a:lnTo>
                    <a:pt x="377264" y="3430"/>
                  </a:lnTo>
                  <a:lnTo>
                    <a:pt x="324612" y="0"/>
                  </a:lnTo>
                  <a:close/>
                </a:path>
              </a:pathLst>
            </a:custGeom>
            <a:solidFill>
              <a:srgbClr val="FFFFFF"/>
            </a:solidFill>
          </p:spPr>
          <p:txBody>
            <a:bodyPr wrap="square" lIns="0" tIns="0" rIns="0" bIns="0" rtlCol="0"/>
            <a:lstStyle/>
            <a:p>
              <a:endParaRPr/>
            </a:p>
          </p:txBody>
        </p:sp>
        <p:sp>
          <p:nvSpPr>
            <p:cNvPr id="14" name="object 14"/>
            <p:cNvSpPr/>
            <p:nvPr/>
          </p:nvSpPr>
          <p:spPr>
            <a:xfrm>
              <a:off x="466343" y="3645408"/>
              <a:ext cx="649605" cy="524510"/>
            </a:xfrm>
            <a:custGeom>
              <a:avLst/>
              <a:gdLst/>
              <a:ahLst/>
              <a:cxnLst/>
              <a:rect l="l" t="t" r="r" b="b"/>
              <a:pathLst>
                <a:path w="649605" h="524510">
                  <a:moveTo>
                    <a:pt x="0" y="262128"/>
                  </a:moveTo>
                  <a:lnTo>
                    <a:pt x="4248" y="219606"/>
                  </a:lnTo>
                  <a:lnTo>
                    <a:pt x="16549" y="179271"/>
                  </a:lnTo>
                  <a:lnTo>
                    <a:pt x="36233" y="141660"/>
                  </a:lnTo>
                  <a:lnTo>
                    <a:pt x="62632" y="107313"/>
                  </a:lnTo>
                  <a:lnTo>
                    <a:pt x="95078" y="76771"/>
                  </a:lnTo>
                  <a:lnTo>
                    <a:pt x="132902" y="50572"/>
                  </a:lnTo>
                  <a:lnTo>
                    <a:pt x="175436" y="29256"/>
                  </a:lnTo>
                  <a:lnTo>
                    <a:pt x="222011" y="13362"/>
                  </a:lnTo>
                  <a:lnTo>
                    <a:pt x="271959" y="3430"/>
                  </a:lnTo>
                  <a:lnTo>
                    <a:pt x="324612" y="0"/>
                  </a:lnTo>
                  <a:lnTo>
                    <a:pt x="377264" y="3430"/>
                  </a:lnTo>
                  <a:lnTo>
                    <a:pt x="427212" y="13362"/>
                  </a:lnTo>
                  <a:lnTo>
                    <a:pt x="473787" y="29256"/>
                  </a:lnTo>
                  <a:lnTo>
                    <a:pt x="516321" y="50572"/>
                  </a:lnTo>
                  <a:lnTo>
                    <a:pt x="554145" y="76771"/>
                  </a:lnTo>
                  <a:lnTo>
                    <a:pt x="586591" y="107313"/>
                  </a:lnTo>
                  <a:lnTo>
                    <a:pt x="612990" y="141660"/>
                  </a:lnTo>
                  <a:lnTo>
                    <a:pt x="632674" y="179271"/>
                  </a:lnTo>
                  <a:lnTo>
                    <a:pt x="644975" y="219606"/>
                  </a:lnTo>
                  <a:lnTo>
                    <a:pt x="649224" y="262128"/>
                  </a:lnTo>
                  <a:lnTo>
                    <a:pt x="644975" y="304649"/>
                  </a:lnTo>
                  <a:lnTo>
                    <a:pt x="632674" y="344984"/>
                  </a:lnTo>
                  <a:lnTo>
                    <a:pt x="612990" y="382595"/>
                  </a:lnTo>
                  <a:lnTo>
                    <a:pt x="586591" y="416942"/>
                  </a:lnTo>
                  <a:lnTo>
                    <a:pt x="554145" y="447484"/>
                  </a:lnTo>
                  <a:lnTo>
                    <a:pt x="516321" y="473683"/>
                  </a:lnTo>
                  <a:lnTo>
                    <a:pt x="473787" y="494999"/>
                  </a:lnTo>
                  <a:lnTo>
                    <a:pt x="427212" y="510893"/>
                  </a:lnTo>
                  <a:lnTo>
                    <a:pt x="377264" y="520825"/>
                  </a:lnTo>
                  <a:lnTo>
                    <a:pt x="324612" y="524256"/>
                  </a:lnTo>
                  <a:lnTo>
                    <a:pt x="271959" y="520825"/>
                  </a:lnTo>
                  <a:lnTo>
                    <a:pt x="222011" y="510893"/>
                  </a:lnTo>
                  <a:lnTo>
                    <a:pt x="175436" y="494999"/>
                  </a:lnTo>
                  <a:lnTo>
                    <a:pt x="132902" y="473683"/>
                  </a:lnTo>
                  <a:lnTo>
                    <a:pt x="95078" y="447484"/>
                  </a:lnTo>
                  <a:lnTo>
                    <a:pt x="62632" y="416942"/>
                  </a:lnTo>
                  <a:lnTo>
                    <a:pt x="36233" y="382595"/>
                  </a:lnTo>
                  <a:lnTo>
                    <a:pt x="16549" y="344984"/>
                  </a:lnTo>
                  <a:lnTo>
                    <a:pt x="4248" y="304649"/>
                  </a:lnTo>
                  <a:lnTo>
                    <a:pt x="0" y="262128"/>
                  </a:lnTo>
                  <a:close/>
                </a:path>
              </a:pathLst>
            </a:custGeom>
            <a:ln w="24384">
              <a:solidFill>
                <a:srgbClr val="4F81BC"/>
              </a:solidFill>
            </a:ln>
          </p:spPr>
          <p:txBody>
            <a:bodyPr wrap="square" lIns="0" tIns="0" rIns="0" bIns="0" rtlCol="0"/>
            <a:lstStyle/>
            <a:p>
              <a:endParaRPr/>
            </a:p>
          </p:txBody>
        </p:sp>
      </p:grpSp>
      <p:sp>
        <p:nvSpPr>
          <p:cNvPr id="15" name="object 15"/>
          <p:cNvSpPr txBox="1"/>
          <p:nvPr/>
        </p:nvSpPr>
        <p:spPr>
          <a:xfrm>
            <a:off x="78739" y="2305035"/>
            <a:ext cx="8604250" cy="758190"/>
          </a:xfrm>
          <a:prstGeom prst="rect">
            <a:avLst/>
          </a:prstGeom>
        </p:spPr>
        <p:txBody>
          <a:bodyPr vert="horz" wrap="square" lIns="0" tIns="74295" rIns="0" bIns="0" rtlCol="0">
            <a:spAutoFit/>
          </a:bodyPr>
          <a:lstStyle/>
          <a:p>
            <a:pPr marL="415290" indent="-403225">
              <a:lnSpc>
                <a:spcPct val="100000"/>
              </a:lnSpc>
              <a:spcBef>
                <a:spcPts val="585"/>
              </a:spcBef>
              <a:buFont typeface="Microsoft Sans Serif"/>
              <a:buChar char="•"/>
              <a:tabLst>
                <a:tab pos="414655" algn="l"/>
                <a:tab pos="415925" algn="l"/>
              </a:tabLst>
            </a:pPr>
            <a:r>
              <a:rPr sz="2000" spc="-5" dirty="0">
                <a:latin typeface="Calibri"/>
                <a:cs typeface="Calibri"/>
              </a:rPr>
              <a:t>In</a:t>
            </a:r>
            <a:r>
              <a:rPr sz="2000" spc="-15" dirty="0">
                <a:latin typeface="Calibri"/>
                <a:cs typeface="Calibri"/>
              </a:rPr>
              <a:t> </a:t>
            </a:r>
            <a:r>
              <a:rPr sz="2000" spc="-5" dirty="0">
                <a:latin typeface="Calibri"/>
                <a:cs typeface="Calibri"/>
              </a:rPr>
              <a:t>LL</a:t>
            </a:r>
            <a:r>
              <a:rPr sz="2000" dirty="0">
                <a:latin typeface="Calibri"/>
                <a:cs typeface="Calibri"/>
              </a:rPr>
              <a:t> </a:t>
            </a:r>
            <a:r>
              <a:rPr sz="2000" spc="-15" dirty="0">
                <a:latin typeface="Calibri"/>
                <a:cs typeface="Calibri"/>
              </a:rPr>
              <a:t>Rotation,</a:t>
            </a:r>
            <a:r>
              <a:rPr sz="2000" spc="10" dirty="0">
                <a:latin typeface="Calibri"/>
                <a:cs typeface="Calibri"/>
              </a:rPr>
              <a:t> </a:t>
            </a:r>
            <a:r>
              <a:rPr sz="2000" spc="-15" dirty="0">
                <a:latin typeface="Calibri"/>
                <a:cs typeface="Calibri"/>
              </a:rPr>
              <a:t>every</a:t>
            </a:r>
            <a:r>
              <a:rPr sz="2000" spc="30" dirty="0">
                <a:latin typeface="Calibri"/>
                <a:cs typeface="Calibri"/>
              </a:rPr>
              <a:t> </a:t>
            </a:r>
            <a:r>
              <a:rPr sz="2000" spc="-5" dirty="0">
                <a:latin typeface="Calibri"/>
                <a:cs typeface="Calibri"/>
              </a:rPr>
              <a:t>node</a:t>
            </a:r>
            <a:r>
              <a:rPr sz="2000" spc="-10" dirty="0">
                <a:latin typeface="Calibri"/>
                <a:cs typeface="Calibri"/>
              </a:rPr>
              <a:t> </a:t>
            </a:r>
            <a:r>
              <a:rPr sz="2000" spc="-15" dirty="0">
                <a:latin typeface="Calibri"/>
                <a:cs typeface="Calibri"/>
              </a:rPr>
              <a:t>moves</a:t>
            </a:r>
            <a:r>
              <a:rPr sz="2000" spc="35" dirty="0">
                <a:latin typeface="Calibri"/>
                <a:cs typeface="Calibri"/>
              </a:rPr>
              <a:t> </a:t>
            </a:r>
            <a:r>
              <a:rPr sz="2000" spc="-5" dirty="0">
                <a:latin typeface="Calibri"/>
                <a:cs typeface="Calibri"/>
              </a:rPr>
              <a:t>one</a:t>
            </a:r>
            <a:r>
              <a:rPr sz="2000" spc="-10" dirty="0">
                <a:latin typeface="Calibri"/>
                <a:cs typeface="Calibri"/>
              </a:rPr>
              <a:t> </a:t>
            </a:r>
            <a:r>
              <a:rPr sz="2000" spc="-5" dirty="0">
                <a:latin typeface="Calibri"/>
                <a:cs typeface="Calibri"/>
              </a:rPr>
              <a:t>position</a:t>
            </a:r>
            <a:r>
              <a:rPr sz="2000" spc="5" dirty="0">
                <a:latin typeface="Calibri"/>
                <a:cs typeface="Calibri"/>
              </a:rPr>
              <a:t> </a:t>
            </a:r>
            <a:r>
              <a:rPr sz="2000" spc="-10" dirty="0">
                <a:latin typeface="Calibri"/>
                <a:cs typeface="Calibri"/>
              </a:rPr>
              <a:t>to</a:t>
            </a:r>
            <a:r>
              <a:rPr sz="2000" spc="5" dirty="0">
                <a:latin typeface="Calibri"/>
                <a:cs typeface="Calibri"/>
              </a:rPr>
              <a:t> </a:t>
            </a:r>
            <a:r>
              <a:rPr sz="2000" spc="-15" dirty="0">
                <a:latin typeface="Calibri"/>
                <a:cs typeface="Calibri"/>
              </a:rPr>
              <a:t>left</a:t>
            </a:r>
            <a:r>
              <a:rPr sz="2000" spc="55" dirty="0">
                <a:latin typeface="Calibri"/>
                <a:cs typeface="Calibri"/>
              </a:rPr>
              <a:t> </a:t>
            </a:r>
            <a:r>
              <a:rPr sz="2000" spc="-15" dirty="0">
                <a:latin typeface="Calibri"/>
                <a:cs typeface="Calibri"/>
              </a:rPr>
              <a:t>from</a:t>
            </a:r>
            <a:r>
              <a:rPr sz="2000" spc="-5" dirty="0">
                <a:latin typeface="Calibri"/>
                <a:cs typeface="Calibri"/>
              </a:rPr>
              <a:t> </a:t>
            </a:r>
            <a:r>
              <a:rPr sz="2000" dirty="0">
                <a:latin typeface="Calibri"/>
                <a:cs typeface="Calibri"/>
              </a:rPr>
              <a:t>the</a:t>
            </a:r>
            <a:r>
              <a:rPr sz="2000" spc="-10" dirty="0">
                <a:latin typeface="Calibri"/>
                <a:cs typeface="Calibri"/>
              </a:rPr>
              <a:t> current</a:t>
            </a:r>
            <a:r>
              <a:rPr sz="2000" spc="30" dirty="0">
                <a:latin typeface="Calibri"/>
                <a:cs typeface="Calibri"/>
              </a:rPr>
              <a:t> </a:t>
            </a:r>
            <a:r>
              <a:rPr sz="2000" spc="-5" dirty="0">
                <a:latin typeface="Calibri"/>
                <a:cs typeface="Calibri"/>
              </a:rPr>
              <a:t>position.</a:t>
            </a:r>
            <a:endParaRPr sz="200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95" dirty="0">
                <a:latin typeface="Calibri"/>
                <a:cs typeface="Calibri"/>
              </a:rPr>
              <a:t>To</a:t>
            </a:r>
            <a:r>
              <a:rPr sz="2000" spc="180" dirty="0">
                <a:latin typeface="Calibri"/>
                <a:cs typeface="Calibri"/>
              </a:rPr>
              <a:t> </a:t>
            </a:r>
            <a:r>
              <a:rPr sz="2000" spc="-15" dirty="0">
                <a:latin typeface="Calibri"/>
                <a:cs typeface="Calibri"/>
              </a:rPr>
              <a:t>understand</a:t>
            </a:r>
            <a:r>
              <a:rPr sz="2000" spc="200" dirty="0">
                <a:latin typeface="Calibri"/>
                <a:cs typeface="Calibri"/>
              </a:rPr>
              <a:t> </a:t>
            </a:r>
            <a:r>
              <a:rPr sz="2000" spc="-5" dirty="0">
                <a:latin typeface="Calibri"/>
                <a:cs typeface="Calibri"/>
              </a:rPr>
              <a:t>LL</a:t>
            </a:r>
            <a:r>
              <a:rPr sz="2000" spc="185" dirty="0">
                <a:latin typeface="Calibri"/>
                <a:cs typeface="Calibri"/>
              </a:rPr>
              <a:t> </a:t>
            </a:r>
            <a:r>
              <a:rPr sz="2000" spc="-15" dirty="0">
                <a:latin typeface="Calibri"/>
                <a:cs typeface="Calibri"/>
              </a:rPr>
              <a:t>Rotation,</a:t>
            </a:r>
            <a:r>
              <a:rPr sz="2000" spc="195" dirty="0">
                <a:latin typeface="Calibri"/>
                <a:cs typeface="Calibri"/>
              </a:rPr>
              <a:t> </a:t>
            </a:r>
            <a:r>
              <a:rPr sz="2000" spc="-10" dirty="0">
                <a:latin typeface="Calibri"/>
                <a:cs typeface="Calibri"/>
              </a:rPr>
              <a:t>let</a:t>
            </a:r>
            <a:r>
              <a:rPr sz="2000" spc="185" dirty="0">
                <a:latin typeface="Calibri"/>
                <a:cs typeface="Calibri"/>
              </a:rPr>
              <a:t> </a:t>
            </a:r>
            <a:r>
              <a:rPr sz="2000" spc="-5" dirty="0">
                <a:latin typeface="Calibri"/>
                <a:cs typeface="Calibri"/>
              </a:rPr>
              <a:t>us</a:t>
            </a:r>
            <a:r>
              <a:rPr sz="2000" spc="170" dirty="0">
                <a:latin typeface="Calibri"/>
                <a:cs typeface="Calibri"/>
              </a:rPr>
              <a:t> </a:t>
            </a:r>
            <a:r>
              <a:rPr sz="2000" spc="-10" dirty="0">
                <a:latin typeface="Calibri"/>
                <a:cs typeface="Calibri"/>
              </a:rPr>
              <a:t>consider</a:t>
            </a:r>
            <a:r>
              <a:rPr sz="2000" spc="190" dirty="0">
                <a:latin typeface="Calibri"/>
                <a:cs typeface="Calibri"/>
              </a:rPr>
              <a:t> </a:t>
            </a:r>
            <a:r>
              <a:rPr sz="2000" spc="5" dirty="0">
                <a:latin typeface="Calibri"/>
                <a:cs typeface="Calibri"/>
              </a:rPr>
              <a:t>the</a:t>
            </a:r>
            <a:r>
              <a:rPr sz="2000" spc="165" dirty="0">
                <a:latin typeface="Calibri"/>
                <a:cs typeface="Calibri"/>
              </a:rPr>
              <a:t> </a:t>
            </a:r>
            <a:r>
              <a:rPr sz="2000" spc="-10" dirty="0">
                <a:latin typeface="Calibri"/>
                <a:cs typeface="Calibri"/>
              </a:rPr>
              <a:t>following</a:t>
            </a:r>
            <a:r>
              <a:rPr sz="2000" spc="185" dirty="0">
                <a:latin typeface="Calibri"/>
                <a:cs typeface="Calibri"/>
              </a:rPr>
              <a:t> </a:t>
            </a:r>
            <a:r>
              <a:rPr sz="2000" spc="-5" dirty="0">
                <a:latin typeface="Calibri"/>
                <a:cs typeface="Calibri"/>
              </a:rPr>
              <a:t>insertion</a:t>
            </a:r>
            <a:r>
              <a:rPr sz="2000" spc="190" dirty="0">
                <a:latin typeface="Calibri"/>
                <a:cs typeface="Calibri"/>
              </a:rPr>
              <a:t> </a:t>
            </a:r>
            <a:r>
              <a:rPr sz="2000" spc="-10" dirty="0">
                <a:latin typeface="Calibri"/>
                <a:cs typeface="Calibri"/>
              </a:rPr>
              <a:t>operation</a:t>
            </a:r>
            <a:r>
              <a:rPr sz="2000" spc="190" dirty="0">
                <a:latin typeface="Calibri"/>
                <a:cs typeface="Calibri"/>
              </a:rPr>
              <a:t> </a:t>
            </a:r>
            <a:r>
              <a:rPr sz="2000" spc="-10" dirty="0">
                <a:latin typeface="Calibri"/>
                <a:cs typeface="Calibri"/>
              </a:rPr>
              <a:t>in</a:t>
            </a:r>
            <a:endParaRPr sz="2000">
              <a:latin typeface="Calibri"/>
              <a:cs typeface="Calibri"/>
            </a:endParaRPr>
          </a:p>
        </p:txBody>
      </p:sp>
      <p:sp>
        <p:nvSpPr>
          <p:cNvPr id="16" name="object 16"/>
          <p:cNvSpPr txBox="1"/>
          <p:nvPr/>
        </p:nvSpPr>
        <p:spPr>
          <a:xfrm>
            <a:off x="423468" y="3038297"/>
            <a:ext cx="977265" cy="329565"/>
          </a:xfrm>
          <a:prstGeom prst="rect">
            <a:avLst/>
          </a:prstGeom>
        </p:spPr>
        <p:txBody>
          <a:bodyPr vert="horz" wrap="square" lIns="0" tIns="12065" rIns="0" bIns="0" rtlCol="0">
            <a:spAutoFit/>
          </a:bodyPr>
          <a:lstStyle/>
          <a:p>
            <a:pPr marL="12700">
              <a:lnSpc>
                <a:spcPct val="100000"/>
              </a:lnSpc>
              <a:spcBef>
                <a:spcPts val="95"/>
              </a:spcBef>
            </a:pPr>
            <a:r>
              <a:rPr sz="2000" spc="-40" dirty="0">
                <a:latin typeface="Calibri"/>
                <a:cs typeface="Calibri"/>
              </a:rPr>
              <a:t>AVL Tree.</a:t>
            </a:r>
            <a:endParaRPr sz="2000">
              <a:latin typeface="Calibri"/>
              <a:cs typeface="Calibri"/>
            </a:endParaRPr>
          </a:p>
        </p:txBody>
      </p:sp>
      <p:sp>
        <p:nvSpPr>
          <p:cNvPr id="17" name="object 17"/>
          <p:cNvSpPr txBox="1"/>
          <p:nvPr/>
        </p:nvSpPr>
        <p:spPr>
          <a:xfrm>
            <a:off x="720953" y="374421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8</a:t>
            </a:r>
            <a:endParaRPr sz="1800">
              <a:latin typeface="Calibri"/>
              <a:cs typeface="Calibri"/>
            </a:endParaRPr>
          </a:p>
        </p:txBody>
      </p:sp>
      <p:grpSp>
        <p:nvGrpSpPr>
          <p:cNvPr id="18" name="object 18"/>
          <p:cNvGrpSpPr/>
          <p:nvPr/>
        </p:nvGrpSpPr>
        <p:grpSpPr>
          <a:xfrm>
            <a:off x="959929" y="4352353"/>
            <a:ext cx="671195" cy="549275"/>
            <a:chOff x="959929" y="4352353"/>
            <a:chExt cx="671195" cy="549275"/>
          </a:xfrm>
        </p:grpSpPr>
        <p:sp>
          <p:nvSpPr>
            <p:cNvPr id="19" name="object 19"/>
            <p:cNvSpPr/>
            <p:nvPr/>
          </p:nvSpPr>
          <p:spPr>
            <a:xfrm>
              <a:off x="972311" y="4364735"/>
              <a:ext cx="646430" cy="524510"/>
            </a:xfrm>
            <a:custGeom>
              <a:avLst/>
              <a:gdLst/>
              <a:ahLst/>
              <a:cxnLst/>
              <a:rect l="l" t="t" r="r" b="b"/>
              <a:pathLst>
                <a:path w="646430"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6"/>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20" name="object 20"/>
            <p:cNvSpPr/>
            <p:nvPr/>
          </p:nvSpPr>
          <p:spPr>
            <a:xfrm>
              <a:off x="972311" y="4364735"/>
              <a:ext cx="646430" cy="524510"/>
            </a:xfrm>
            <a:custGeom>
              <a:avLst/>
              <a:gdLst/>
              <a:ahLst/>
              <a:cxnLst/>
              <a:rect l="l" t="t" r="r" b="b"/>
              <a:pathLst>
                <a:path w="646430"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6"/>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7"/>
                  </a:lnTo>
                  <a:close/>
                </a:path>
              </a:pathLst>
            </a:custGeom>
            <a:ln w="24384">
              <a:solidFill>
                <a:srgbClr val="4F81BC"/>
              </a:solidFill>
            </a:ln>
          </p:spPr>
          <p:txBody>
            <a:bodyPr wrap="square" lIns="0" tIns="0" rIns="0" bIns="0" rtlCol="0"/>
            <a:lstStyle/>
            <a:p>
              <a:endParaRPr/>
            </a:p>
          </p:txBody>
        </p:sp>
      </p:grpSp>
      <p:sp>
        <p:nvSpPr>
          <p:cNvPr id="21" name="object 21"/>
          <p:cNvSpPr txBox="1"/>
          <p:nvPr/>
        </p:nvSpPr>
        <p:spPr>
          <a:xfrm>
            <a:off x="1167485" y="4464811"/>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10</a:t>
            </a:r>
            <a:endParaRPr sz="1800">
              <a:latin typeface="Calibri"/>
              <a:cs typeface="Calibri"/>
            </a:endParaRPr>
          </a:p>
        </p:txBody>
      </p:sp>
      <p:grpSp>
        <p:nvGrpSpPr>
          <p:cNvPr id="22" name="object 22"/>
          <p:cNvGrpSpPr/>
          <p:nvPr/>
        </p:nvGrpSpPr>
        <p:grpSpPr>
          <a:xfrm>
            <a:off x="1536001" y="5217985"/>
            <a:ext cx="671195" cy="549275"/>
            <a:chOff x="1536001" y="5217985"/>
            <a:chExt cx="671195" cy="549275"/>
          </a:xfrm>
        </p:grpSpPr>
        <p:sp>
          <p:nvSpPr>
            <p:cNvPr id="23" name="object 23"/>
            <p:cNvSpPr/>
            <p:nvPr/>
          </p:nvSpPr>
          <p:spPr>
            <a:xfrm>
              <a:off x="1548383" y="5230367"/>
              <a:ext cx="646430" cy="524510"/>
            </a:xfrm>
            <a:custGeom>
              <a:avLst/>
              <a:gdLst/>
              <a:ahLst/>
              <a:cxnLst/>
              <a:rect l="l" t="t" r="r" b="b"/>
              <a:pathLst>
                <a:path w="646430"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6"/>
                  </a:lnTo>
                  <a:lnTo>
                    <a:pt x="16471" y="344979"/>
                  </a:lnTo>
                  <a:lnTo>
                    <a:pt x="36062" y="382590"/>
                  </a:lnTo>
                  <a:lnTo>
                    <a:pt x="62337" y="416936"/>
                  </a:lnTo>
                  <a:lnTo>
                    <a:pt x="94630" y="447479"/>
                  </a:lnTo>
                  <a:lnTo>
                    <a:pt x="132277" y="473679"/>
                  </a:lnTo>
                  <a:lnTo>
                    <a:pt x="174611" y="494997"/>
                  </a:lnTo>
                  <a:lnTo>
                    <a:pt x="220967" y="510892"/>
                  </a:lnTo>
                  <a:lnTo>
                    <a:pt x="270681" y="520825"/>
                  </a:lnTo>
                  <a:lnTo>
                    <a:pt x="323088" y="524255"/>
                  </a:lnTo>
                  <a:lnTo>
                    <a:pt x="375494" y="520825"/>
                  </a:lnTo>
                  <a:lnTo>
                    <a:pt x="425208" y="510892"/>
                  </a:lnTo>
                  <a:lnTo>
                    <a:pt x="471564" y="494997"/>
                  </a:lnTo>
                  <a:lnTo>
                    <a:pt x="513898" y="473679"/>
                  </a:lnTo>
                  <a:lnTo>
                    <a:pt x="551545" y="447479"/>
                  </a:lnTo>
                  <a:lnTo>
                    <a:pt x="583838" y="416936"/>
                  </a:lnTo>
                  <a:lnTo>
                    <a:pt x="610113" y="382590"/>
                  </a:lnTo>
                  <a:lnTo>
                    <a:pt x="629704" y="344979"/>
                  </a:lnTo>
                  <a:lnTo>
                    <a:pt x="641947" y="304646"/>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24" name="object 24"/>
            <p:cNvSpPr/>
            <p:nvPr/>
          </p:nvSpPr>
          <p:spPr>
            <a:xfrm>
              <a:off x="1548383" y="5230367"/>
              <a:ext cx="646430" cy="524510"/>
            </a:xfrm>
            <a:custGeom>
              <a:avLst/>
              <a:gdLst/>
              <a:ahLst/>
              <a:cxnLst/>
              <a:rect l="l" t="t" r="r" b="b"/>
              <a:pathLst>
                <a:path w="646430"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6"/>
                  </a:lnTo>
                  <a:lnTo>
                    <a:pt x="629704" y="344979"/>
                  </a:lnTo>
                  <a:lnTo>
                    <a:pt x="610113" y="382590"/>
                  </a:lnTo>
                  <a:lnTo>
                    <a:pt x="583838" y="416936"/>
                  </a:lnTo>
                  <a:lnTo>
                    <a:pt x="551545" y="447479"/>
                  </a:lnTo>
                  <a:lnTo>
                    <a:pt x="513898" y="473679"/>
                  </a:lnTo>
                  <a:lnTo>
                    <a:pt x="471564" y="494997"/>
                  </a:lnTo>
                  <a:lnTo>
                    <a:pt x="425208" y="510892"/>
                  </a:lnTo>
                  <a:lnTo>
                    <a:pt x="375494" y="520825"/>
                  </a:lnTo>
                  <a:lnTo>
                    <a:pt x="323088" y="524255"/>
                  </a:lnTo>
                  <a:lnTo>
                    <a:pt x="270681" y="520825"/>
                  </a:lnTo>
                  <a:lnTo>
                    <a:pt x="220967" y="510892"/>
                  </a:lnTo>
                  <a:lnTo>
                    <a:pt x="174611" y="494997"/>
                  </a:lnTo>
                  <a:lnTo>
                    <a:pt x="132277" y="473679"/>
                  </a:lnTo>
                  <a:lnTo>
                    <a:pt x="94630" y="447479"/>
                  </a:lnTo>
                  <a:lnTo>
                    <a:pt x="62337" y="416936"/>
                  </a:lnTo>
                  <a:lnTo>
                    <a:pt x="36062" y="382590"/>
                  </a:lnTo>
                  <a:lnTo>
                    <a:pt x="16471" y="344979"/>
                  </a:lnTo>
                  <a:lnTo>
                    <a:pt x="4228" y="304646"/>
                  </a:lnTo>
                  <a:lnTo>
                    <a:pt x="0" y="262127"/>
                  </a:lnTo>
                  <a:close/>
                </a:path>
              </a:pathLst>
            </a:custGeom>
            <a:ln w="24384">
              <a:solidFill>
                <a:srgbClr val="4F81BC"/>
              </a:solidFill>
            </a:ln>
          </p:spPr>
          <p:txBody>
            <a:bodyPr wrap="square" lIns="0" tIns="0" rIns="0" bIns="0" rtlCol="0"/>
            <a:lstStyle/>
            <a:p>
              <a:endParaRPr/>
            </a:p>
          </p:txBody>
        </p:sp>
      </p:grpSp>
      <p:sp>
        <p:nvSpPr>
          <p:cNvPr id="25" name="object 25"/>
          <p:cNvSpPr txBox="1"/>
          <p:nvPr/>
        </p:nvSpPr>
        <p:spPr>
          <a:xfrm>
            <a:off x="1743582" y="5329173"/>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12</a:t>
            </a:r>
            <a:endParaRPr sz="1800">
              <a:latin typeface="Calibri"/>
              <a:cs typeface="Calibri"/>
            </a:endParaRPr>
          </a:p>
        </p:txBody>
      </p:sp>
      <p:sp>
        <p:nvSpPr>
          <p:cNvPr id="26" name="object 26"/>
          <p:cNvSpPr txBox="1"/>
          <p:nvPr/>
        </p:nvSpPr>
        <p:spPr>
          <a:xfrm>
            <a:off x="1771014" y="4384624"/>
            <a:ext cx="2120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27" name="object 27"/>
          <p:cNvSpPr txBox="1"/>
          <p:nvPr/>
        </p:nvSpPr>
        <p:spPr>
          <a:xfrm>
            <a:off x="1975866" y="497471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8" name="object 28"/>
          <p:cNvSpPr txBox="1"/>
          <p:nvPr/>
        </p:nvSpPr>
        <p:spPr>
          <a:xfrm>
            <a:off x="1122680" y="3520567"/>
            <a:ext cx="21145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-2</a:t>
            </a:r>
            <a:endParaRPr sz="1800">
              <a:latin typeface="Calibri"/>
              <a:cs typeface="Calibri"/>
            </a:endParaRPr>
          </a:p>
        </p:txBody>
      </p:sp>
      <p:grpSp>
        <p:nvGrpSpPr>
          <p:cNvPr id="29" name="object 29"/>
          <p:cNvGrpSpPr/>
          <p:nvPr/>
        </p:nvGrpSpPr>
        <p:grpSpPr>
          <a:xfrm>
            <a:off x="2859023" y="3188258"/>
            <a:ext cx="2473325" cy="2952115"/>
            <a:chOff x="2859023" y="3188258"/>
            <a:chExt cx="2473325" cy="2952115"/>
          </a:xfrm>
        </p:grpSpPr>
        <p:pic>
          <p:nvPicPr>
            <p:cNvPr id="30" name="object 30"/>
            <p:cNvPicPr/>
            <p:nvPr/>
          </p:nvPicPr>
          <p:blipFill>
            <a:blip r:embed="rId6" cstate="print"/>
            <a:stretch>
              <a:fillRect/>
            </a:stretch>
          </p:blipFill>
          <p:spPr>
            <a:xfrm>
              <a:off x="2859023" y="3188258"/>
              <a:ext cx="110998" cy="2951734"/>
            </a:xfrm>
            <a:prstGeom prst="rect">
              <a:avLst/>
            </a:prstGeom>
          </p:spPr>
        </p:pic>
        <p:sp>
          <p:nvSpPr>
            <p:cNvPr id="31" name="object 31"/>
            <p:cNvSpPr/>
            <p:nvPr/>
          </p:nvSpPr>
          <p:spPr>
            <a:xfrm>
              <a:off x="2916935" y="3212592"/>
              <a:ext cx="0" cy="2853055"/>
            </a:xfrm>
            <a:custGeom>
              <a:avLst/>
              <a:gdLst/>
              <a:ahLst/>
              <a:cxnLst/>
              <a:rect l="l" t="t" r="r" b="b"/>
              <a:pathLst>
                <a:path h="2853054">
                  <a:moveTo>
                    <a:pt x="0" y="0"/>
                  </a:moveTo>
                  <a:lnTo>
                    <a:pt x="0" y="2852940"/>
                  </a:lnTo>
                </a:path>
              </a:pathLst>
            </a:custGeom>
            <a:ln w="24384">
              <a:solidFill>
                <a:srgbClr val="000000"/>
              </a:solidFill>
            </a:ln>
          </p:spPr>
          <p:txBody>
            <a:bodyPr wrap="square" lIns="0" tIns="0" rIns="0" bIns="0" rtlCol="0"/>
            <a:lstStyle/>
            <a:p>
              <a:endParaRPr/>
            </a:p>
          </p:txBody>
        </p:sp>
        <p:pic>
          <p:nvPicPr>
            <p:cNvPr id="32" name="object 32"/>
            <p:cNvPicPr/>
            <p:nvPr/>
          </p:nvPicPr>
          <p:blipFill>
            <a:blip r:embed="rId7" cstate="print"/>
            <a:stretch>
              <a:fillRect/>
            </a:stretch>
          </p:blipFill>
          <p:spPr>
            <a:xfrm>
              <a:off x="4419599" y="3846537"/>
              <a:ext cx="364083" cy="665772"/>
            </a:xfrm>
            <a:prstGeom prst="rect">
              <a:avLst/>
            </a:prstGeom>
          </p:spPr>
        </p:pic>
        <p:sp>
          <p:nvSpPr>
            <p:cNvPr id="33" name="object 33"/>
            <p:cNvSpPr/>
            <p:nvPr/>
          </p:nvSpPr>
          <p:spPr>
            <a:xfrm>
              <a:off x="4465954" y="3873119"/>
              <a:ext cx="191135" cy="467995"/>
            </a:xfrm>
            <a:custGeom>
              <a:avLst/>
              <a:gdLst/>
              <a:ahLst/>
              <a:cxnLst/>
              <a:rect l="l" t="t" r="r" b="b"/>
              <a:pathLst>
                <a:path w="191135" h="467995">
                  <a:moveTo>
                    <a:pt x="96012" y="373379"/>
                  </a:moveTo>
                  <a:lnTo>
                    <a:pt x="88392" y="373887"/>
                  </a:lnTo>
                  <a:lnTo>
                    <a:pt x="79502" y="384047"/>
                  </a:lnTo>
                  <a:lnTo>
                    <a:pt x="80010" y="391667"/>
                  </a:lnTo>
                  <a:lnTo>
                    <a:pt x="167132" y="467994"/>
                  </a:lnTo>
                  <a:lnTo>
                    <a:pt x="171096" y="448944"/>
                  </a:lnTo>
                  <a:lnTo>
                    <a:pt x="147828" y="448944"/>
                  </a:lnTo>
                  <a:lnTo>
                    <a:pt x="133505" y="406211"/>
                  </a:lnTo>
                  <a:lnTo>
                    <a:pt x="96012" y="373379"/>
                  </a:lnTo>
                  <a:close/>
                </a:path>
                <a:path w="191135" h="467995">
                  <a:moveTo>
                    <a:pt x="133505" y="406211"/>
                  </a:moveTo>
                  <a:lnTo>
                    <a:pt x="147828" y="448944"/>
                  </a:lnTo>
                  <a:lnTo>
                    <a:pt x="166773" y="442594"/>
                  </a:lnTo>
                  <a:lnTo>
                    <a:pt x="147447" y="442594"/>
                  </a:lnTo>
                  <a:lnTo>
                    <a:pt x="151714" y="422157"/>
                  </a:lnTo>
                  <a:lnTo>
                    <a:pt x="133505" y="406211"/>
                  </a:lnTo>
                  <a:close/>
                </a:path>
                <a:path w="191135" h="467995">
                  <a:moveTo>
                    <a:pt x="173228" y="345439"/>
                  </a:moveTo>
                  <a:lnTo>
                    <a:pt x="166750" y="349630"/>
                  </a:lnTo>
                  <a:lnTo>
                    <a:pt x="165481" y="356234"/>
                  </a:lnTo>
                  <a:lnTo>
                    <a:pt x="156647" y="398535"/>
                  </a:lnTo>
                  <a:lnTo>
                    <a:pt x="170942" y="441197"/>
                  </a:lnTo>
                  <a:lnTo>
                    <a:pt x="147828" y="448944"/>
                  </a:lnTo>
                  <a:lnTo>
                    <a:pt x="171096" y="448944"/>
                  </a:lnTo>
                  <a:lnTo>
                    <a:pt x="189357" y="361187"/>
                  </a:lnTo>
                  <a:lnTo>
                    <a:pt x="190627" y="354583"/>
                  </a:lnTo>
                  <a:lnTo>
                    <a:pt x="186436" y="348106"/>
                  </a:lnTo>
                  <a:lnTo>
                    <a:pt x="179832" y="346836"/>
                  </a:lnTo>
                  <a:lnTo>
                    <a:pt x="173228" y="345439"/>
                  </a:lnTo>
                  <a:close/>
                </a:path>
                <a:path w="191135" h="467995">
                  <a:moveTo>
                    <a:pt x="151714" y="422157"/>
                  </a:moveTo>
                  <a:lnTo>
                    <a:pt x="147447" y="442594"/>
                  </a:lnTo>
                  <a:lnTo>
                    <a:pt x="167512" y="435990"/>
                  </a:lnTo>
                  <a:lnTo>
                    <a:pt x="151714" y="422157"/>
                  </a:lnTo>
                  <a:close/>
                </a:path>
                <a:path w="191135" h="467995">
                  <a:moveTo>
                    <a:pt x="156647" y="398535"/>
                  </a:moveTo>
                  <a:lnTo>
                    <a:pt x="151714" y="422157"/>
                  </a:lnTo>
                  <a:lnTo>
                    <a:pt x="167512" y="435990"/>
                  </a:lnTo>
                  <a:lnTo>
                    <a:pt x="147447" y="442594"/>
                  </a:lnTo>
                  <a:lnTo>
                    <a:pt x="166773" y="442594"/>
                  </a:lnTo>
                  <a:lnTo>
                    <a:pt x="170942" y="441197"/>
                  </a:lnTo>
                  <a:lnTo>
                    <a:pt x="156647" y="398535"/>
                  </a:lnTo>
                  <a:close/>
                </a:path>
                <a:path w="191135" h="467995">
                  <a:moveTo>
                    <a:pt x="23114" y="0"/>
                  </a:moveTo>
                  <a:lnTo>
                    <a:pt x="0" y="7873"/>
                  </a:lnTo>
                  <a:lnTo>
                    <a:pt x="133505" y="406211"/>
                  </a:lnTo>
                  <a:lnTo>
                    <a:pt x="151714" y="422157"/>
                  </a:lnTo>
                  <a:lnTo>
                    <a:pt x="156647" y="398535"/>
                  </a:lnTo>
                  <a:lnTo>
                    <a:pt x="23114" y="0"/>
                  </a:lnTo>
                  <a:close/>
                </a:path>
              </a:pathLst>
            </a:custGeom>
            <a:solidFill>
              <a:srgbClr val="C0504D"/>
            </a:solidFill>
          </p:spPr>
          <p:txBody>
            <a:bodyPr wrap="square" lIns="0" tIns="0" rIns="0" bIns="0" rtlCol="0"/>
            <a:lstStyle/>
            <a:p>
              <a:endParaRPr/>
            </a:p>
          </p:txBody>
        </p:sp>
        <p:pic>
          <p:nvPicPr>
            <p:cNvPr id="34" name="object 34"/>
            <p:cNvPicPr/>
            <p:nvPr/>
          </p:nvPicPr>
          <p:blipFill>
            <a:blip r:embed="rId5" cstate="print"/>
            <a:stretch>
              <a:fillRect/>
            </a:stretch>
          </p:blipFill>
          <p:spPr>
            <a:xfrm>
              <a:off x="4846319" y="4578045"/>
              <a:ext cx="486003" cy="653592"/>
            </a:xfrm>
            <a:prstGeom prst="rect">
              <a:avLst/>
            </a:prstGeom>
          </p:spPr>
        </p:pic>
        <p:sp>
          <p:nvSpPr>
            <p:cNvPr id="35" name="object 35"/>
            <p:cNvSpPr/>
            <p:nvPr/>
          </p:nvSpPr>
          <p:spPr>
            <a:xfrm>
              <a:off x="4890897" y="4605147"/>
              <a:ext cx="291465" cy="456565"/>
            </a:xfrm>
            <a:custGeom>
              <a:avLst/>
              <a:gdLst/>
              <a:ahLst/>
              <a:cxnLst/>
              <a:rect l="l" t="t" r="r" b="b"/>
              <a:pathLst>
                <a:path w="291464" h="456564">
                  <a:moveTo>
                    <a:pt x="200151" y="380491"/>
                  </a:moveTo>
                  <a:lnTo>
                    <a:pt x="192786" y="382777"/>
                  </a:lnTo>
                  <a:lnTo>
                    <a:pt x="189611" y="388746"/>
                  </a:lnTo>
                  <a:lnTo>
                    <a:pt x="186562" y="394715"/>
                  </a:lnTo>
                  <a:lnTo>
                    <a:pt x="188849" y="402081"/>
                  </a:lnTo>
                  <a:lnTo>
                    <a:pt x="291338" y="456056"/>
                  </a:lnTo>
                  <a:lnTo>
                    <a:pt x="290911" y="441959"/>
                  </a:lnTo>
                  <a:lnTo>
                    <a:pt x="268224" y="441959"/>
                  </a:lnTo>
                  <a:lnTo>
                    <a:pt x="244321" y="403730"/>
                  </a:lnTo>
                  <a:lnTo>
                    <a:pt x="200151" y="380491"/>
                  </a:lnTo>
                  <a:close/>
                </a:path>
                <a:path w="291464" h="456564">
                  <a:moveTo>
                    <a:pt x="244321" y="403730"/>
                  </a:moveTo>
                  <a:lnTo>
                    <a:pt x="268224" y="441959"/>
                  </a:lnTo>
                  <a:lnTo>
                    <a:pt x="277965" y="435863"/>
                  </a:lnTo>
                  <a:lnTo>
                    <a:pt x="266318" y="435863"/>
                  </a:lnTo>
                  <a:lnTo>
                    <a:pt x="265686" y="414950"/>
                  </a:lnTo>
                  <a:lnTo>
                    <a:pt x="244321" y="403730"/>
                  </a:lnTo>
                  <a:close/>
                </a:path>
                <a:path w="291464" h="456564">
                  <a:moveTo>
                    <a:pt x="282193" y="334898"/>
                  </a:moveTo>
                  <a:lnTo>
                    <a:pt x="268731" y="335406"/>
                  </a:lnTo>
                  <a:lnTo>
                    <a:pt x="263398" y="340994"/>
                  </a:lnTo>
                  <a:lnTo>
                    <a:pt x="263651" y="347725"/>
                  </a:lnTo>
                  <a:lnTo>
                    <a:pt x="264951" y="390680"/>
                  </a:lnTo>
                  <a:lnTo>
                    <a:pt x="288925" y="429005"/>
                  </a:lnTo>
                  <a:lnTo>
                    <a:pt x="268224" y="441959"/>
                  </a:lnTo>
                  <a:lnTo>
                    <a:pt x="290911" y="441959"/>
                  </a:lnTo>
                  <a:lnTo>
                    <a:pt x="288036" y="346963"/>
                  </a:lnTo>
                  <a:lnTo>
                    <a:pt x="287781" y="340232"/>
                  </a:lnTo>
                  <a:lnTo>
                    <a:pt x="282193" y="334898"/>
                  </a:lnTo>
                  <a:close/>
                </a:path>
                <a:path w="291464" h="456564">
                  <a:moveTo>
                    <a:pt x="265686" y="414950"/>
                  </a:moveTo>
                  <a:lnTo>
                    <a:pt x="266318" y="435863"/>
                  </a:lnTo>
                  <a:lnTo>
                    <a:pt x="284225" y="424688"/>
                  </a:lnTo>
                  <a:lnTo>
                    <a:pt x="265686" y="414950"/>
                  </a:lnTo>
                  <a:close/>
                </a:path>
                <a:path w="291464" h="456564">
                  <a:moveTo>
                    <a:pt x="264951" y="390680"/>
                  </a:moveTo>
                  <a:lnTo>
                    <a:pt x="265686" y="414950"/>
                  </a:lnTo>
                  <a:lnTo>
                    <a:pt x="284225" y="424688"/>
                  </a:lnTo>
                  <a:lnTo>
                    <a:pt x="266318" y="435863"/>
                  </a:lnTo>
                  <a:lnTo>
                    <a:pt x="277965" y="435863"/>
                  </a:lnTo>
                  <a:lnTo>
                    <a:pt x="288925" y="429005"/>
                  </a:lnTo>
                  <a:lnTo>
                    <a:pt x="264951" y="390680"/>
                  </a:lnTo>
                  <a:close/>
                </a:path>
                <a:path w="291464" h="456564">
                  <a:moveTo>
                    <a:pt x="20574" y="0"/>
                  </a:moveTo>
                  <a:lnTo>
                    <a:pt x="0" y="12953"/>
                  </a:lnTo>
                  <a:lnTo>
                    <a:pt x="244321" y="403730"/>
                  </a:lnTo>
                  <a:lnTo>
                    <a:pt x="265686" y="414950"/>
                  </a:lnTo>
                  <a:lnTo>
                    <a:pt x="264951" y="390680"/>
                  </a:lnTo>
                  <a:lnTo>
                    <a:pt x="20574" y="0"/>
                  </a:lnTo>
                  <a:close/>
                </a:path>
              </a:pathLst>
            </a:custGeom>
            <a:solidFill>
              <a:srgbClr val="C0504D"/>
            </a:solidFill>
          </p:spPr>
          <p:txBody>
            <a:bodyPr wrap="square" lIns="0" tIns="0" rIns="0" bIns="0" rtlCol="0"/>
            <a:lstStyle/>
            <a:p>
              <a:endParaRPr/>
            </a:p>
          </p:txBody>
        </p:sp>
        <p:sp>
          <p:nvSpPr>
            <p:cNvPr id="36" name="object 36"/>
            <p:cNvSpPr/>
            <p:nvPr/>
          </p:nvSpPr>
          <p:spPr>
            <a:xfrm>
              <a:off x="3922775" y="3429000"/>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37" name="object 37"/>
            <p:cNvSpPr/>
            <p:nvPr/>
          </p:nvSpPr>
          <p:spPr>
            <a:xfrm>
              <a:off x="3922775" y="3429000"/>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38" name="object 38"/>
          <p:cNvSpPr txBox="1"/>
          <p:nvPr/>
        </p:nvSpPr>
        <p:spPr>
          <a:xfrm>
            <a:off x="4178553" y="352818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8</a:t>
            </a:r>
            <a:endParaRPr sz="1800">
              <a:latin typeface="Calibri"/>
              <a:cs typeface="Calibri"/>
            </a:endParaRPr>
          </a:p>
        </p:txBody>
      </p:sp>
      <p:sp>
        <p:nvSpPr>
          <p:cNvPr id="39" name="object 39"/>
          <p:cNvSpPr txBox="1"/>
          <p:nvPr/>
        </p:nvSpPr>
        <p:spPr>
          <a:xfrm>
            <a:off x="5156708" y="4096892"/>
            <a:ext cx="21145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40" name="object 40"/>
          <p:cNvSpPr txBox="1"/>
          <p:nvPr/>
        </p:nvSpPr>
        <p:spPr>
          <a:xfrm>
            <a:off x="5361178" y="4686122"/>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grpSp>
        <p:nvGrpSpPr>
          <p:cNvPr id="41" name="object 41"/>
          <p:cNvGrpSpPr/>
          <p:nvPr/>
        </p:nvGrpSpPr>
        <p:grpSpPr>
          <a:xfrm>
            <a:off x="4416361" y="4135945"/>
            <a:ext cx="671195" cy="549275"/>
            <a:chOff x="4416361" y="4135945"/>
            <a:chExt cx="671195" cy="549275"/>
          </a:xfrm>
        </p:grpSpPr>
        <p:sp>
          <p:nvSpPr>
            <p:cNvPr id="42" name="object 42"/>
            <p:cNvSpPr/>
            <p:nvPr/>
          </p:nvSpPr>
          <p:spPr>
            <a:xfrm>
              <a:off x="4428743" y="4148328"/>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8"/>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6"/>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8"/>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43" name="object 43"/>
            <p:cNvSpPr/>
            <p:nvPr/>
          </p:nvSpPr>
          <p:spPr>
            <a:xfrm>
              <a:off x="4428743" y="4148328"/>
              <a:ext cx="646430" cy="524510"/>
            </a:xfrm>
            <a:custGeom>
              <a:avLst/>
              <a:gdLst/>
              <a:ahLst/>
              <a:cxnLst/>
              <a:rect l="l" t="t" r="r" b="b"/>
              <a:pathLst>
                <a:path w="646429" h="524510">
                  <a:moveTo>
                    <a:pt x="0" y="262128"/>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8"/>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6"/>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8"/>
                  </a:lnTo>
                  <a:close/>
                </a:path>
              </a:pathLst>
            </a:custGeom>
            <a:ln w="24384">
              <a:solidFill>
                <a:srgbClr val="4F81BC"/>
              </a:solidFill>
            </a:ln>
          </p:spPr>
          <p:txBody>
            <a:bodyPr wrap="square" lIns="0" tIns="0" rIns="0" bIns="0" rtlCol="0"/>
            <a:lstStyle/>
            <a:p>
              <a:endParaRPr/>
            </a:p>
          </p:txBody>
        </p:sp>
      </p:grpSp>
      <p:sp>
        <p:nvSpPr>
          <p:cNvPr id="44" name="object 44"/>
          <p:cNvSpPr txBox="1"/>
          <p:nvPr/>
        </p:nvSpPr>
        <p:spPr>
          <a:xfrm>
            <a:off x="4624832" y="4248657"/>
            <a:ext cx="2578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10</a:t>
            </a:r>
            <a:endParaRPr sz="1800">
              <a:latin typeface="Calibri"/>
              <a:cs typeface="Calibri"/>
            </a:endParaRPr>
          </a:p>
        </p:txBody>
      </p:sp>
      <p:grpSp>
        <p:nvGrpSpPr>
          <p:cNvPr id="45" name="object 45"/>
          <p:cNvGrpSpPr/>
          <p:nvPr/>
        </p:nvGrpSpPr>
        <p:grpSpPr>
          <a:xfrm>
            <a:off x="4992433" y="5001577"/>
            <a:ext cx="671195" cy="549275"/>
            <a:chOff x="4992433" y="5001577"/>
            <a:chExt cx="671195" cy="549275"/>
          </a:xfrm>
        </p:grpSpPr>
        <p:sp>
          <p:nvSpPr>
            <p:cNvPr id="46" name="object 46"/>
            <p:cNvSpPr/>
            <p:nvPr/>
          </p:nvSpPr>
          <p:spPr>
            <a:xfrm>
              <a:off x="5004816" y="5013960"/>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5"/>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47" name="object 47"/>
            <p:cNvSpPr/>
            <p:nvPr/>
          </p:nvSpPr>
          <p:spPr>
            <a:xfrm>
              <a:off x="5004816" y="5013960"/>
              <a:ext cx="646430" cy="524510"/>
            </a:xfrm>
            <a:custGeom>
              <a:avLst/>
              <a:gdLst/>
              <a:ahLst/>
              <a:cxnLst/>
              <a:rect l="l" t="t" r="r" b="b"/>
              <a:pathLst>
                <a:path w="646429"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5"/>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7"/>
                  </a:lnTo>
                  <a:close/>
                </a:path>
              </a:pathLst>
            </a:custGeom>
            <a:ln w="24384">
              <a:solidFill>
                <a:srgbClr val="4F81BC"/>
              </a:solidFill>
            </a:ln>
          </p:spPr>
          <p:txBody>
            <a:bodyPr wrap="square" lIns="0" tIns="0" rIns="0" bIns="0" rtlCol="0"/>
            <a:lstStyle/>
            <a:p>
              <a:endParaRPr/>
            </a:p>
          </p:txBody>
        </p:sp>
      </p:grpSp>
      <p:sp>
        <p:nvSpPr>
          <p:cNvPr id="48" name="object 48"/>
          <p:cNvSpPr txBox="1"/>
          <p:nvPr/>
        </p:nvSpPr>
        <p:spPr>
          <a:xfrm>
            <a:off x="5201158" y="5113146"/>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12</a:t>
            </a:r>
            <a:endParaRPr sz="1800">
              <a:latin typeface="Calibri"/>
              <a:cs typeface="Calibri"/>
            </a:endParaRPr>
          </a:p>
        </p:txBody>
      </p:sp>
      <p:sp>
        <p:nvSpPr>
          <p:cNvPr id="49" name="object 49"/>
          <p:cNvSpPr txBox="1"/>
          <p:nvPr/>
        </p:nvSpPr>
        <p:spPr>
          <a:xfrm>
            <a:off x="4508372" y="3232530"/>
            <a:ext cx="21145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-2</a:t>
            </a:r>
            <a:endParaRPr sz="1800">
              <a:latin typeface="Calibri"/>
              <a:cs typeface="Calibri"/>
            </a:endParaRPr>
          </a:p>
        </p:txBody>
      </p:sp>
      <p:grpSp>
        <p:nvGrpSpPr>
          <p:cNvPr id="50" name="object 50"/>
          <p:cNvGrpSpPr/>
          <p:nvPr/>
        </p:nvGrpSpPr>
        <p:grpSpPr>
          <a:xfrm>
            <a:off x="3444494" y="3188258"/>
            <a:ext cx="5204460" cy="2952115"/>
            <a:chOff x="3444494" y="3188258"/>
            <a:chExt cx="5204460" cy="2952115"/>
          </a:xfrm>
        </p:grpSpPr>
        <p:sp>
          <p:nvSpPr>
            <p:cNvPr id="51" name="object 51"/>
            <p:cNvSpPr/>
            <p:nvPr/>
          </p:nvSpPr>
          <p:spPr>
            <a:xfrm>
              <a:off x="3444494" y="3454018"/>
              <a:ext cx="2218055" cy="1508125"/>
            </a:xfrm>
            <a:custGeom>
              <a:avLst/>
              <a:gdLst/>
              <a:ahLst/>
              <a:cxnLst/>
              <a:rect l="l" t="t" r="r" b="b"/>
              <a:pathLst>
                <a:path w="2218054" h="1508125">
                  <a:moveTo>
                    <a:pt x="62611" y="780796"/>
                  </a:moveTo>
                  <a:lnTo>
                    <a:pt x="50038" y="778891"/>
                  </a:lnTo>
                  <a:lnTo>
                    <a:pt x="48387" y="790575"/>
                  </a:lnTo>
                  <a:lnTo>
                    <a:pt x="45847" y="815467"/>
                  </a:lnTo>
                  <a:lnTo>
                    <a:pt x="45720" y="817245"/>
                  </a:lnTo>
                  <a:lnTo>
                    <a:pt x="58420" y="818134"/>
                  </a:lnTo>
                  <a:lnTo>
                    <a:pt x="58534" y="815467"/>
                  </a:lnTo>
                  <a:lnTo>
                    <a:pt x="60833" y="792353"/>
                  </a:lnTo>
                  <a:lnTo>
                    <a:pt x="62611" y="780796"/>
                  </a:lnTo>
                  <a:close/>
                </a:path>
                <a:path w="2218054" h="1508125">
                  <a:moveTo>
                    <a:pt x="71501" y="731266"/>
                  </a:moveTo>
                  <a:lnTo>
                    <a:pt x="59182" y="728472"/>
                  </a:lnTo>
                  <a:lnTo>
                    <a:pt x="56261" y="741172"/>
                  </a:lnTo>
                  <a:lnTo>
                    <a:pt x="51943" y="765810"/>
                  </a:lnTo>
                  <a:lnTo>
                    <a:pt x="51816" y="766318"/>
                  </a:lnTo>
                  <a:lnTo>
                    <a:pt x="64389" y="768223"/>
                  </a:lnTo>
                  <a:lnTo>
                    <a:pt x="64389" y="768096"/>
                  </a:lnTo>
                  <a:lnTo>
                    <a:pt x="68707" y="743966"/>
                  </a:lnTo>
                  <a:lnTo>
                    <a:pt x="71501" y="731266"/>
                  </a:lnTo>
                  <a:close/>
                </a:path>
                <a:path w="2218054" h="1508125">
                  <a:moveTo>
                    <a:pt x="84328" y="682498"/>
                  </a:moveTo>
                  <a:lnTo>
                    <a:pt x="72136" y="678942"/>
                  </a:lnTo>
                  <a:lnTo>
                    <a:pt x="67945" y="693039"/>
                  </a:lnTo>
                  <a:lnTo>
                    <a:pt x="61976" y="715899"/>
                  </a:lnTo>
                  <a:lnTo>
                    <a:pt x="74295" y="719074"/>
                  </a:lnTo>
                  <a:lnTo>
                    <a:pt x="80137" y="696595"/>
                  </a:lnTo>
                  <a:lnTo>
                    <a:pt x="84328" y="682498"/>
                  </a:lnTo>
                  <a:close/>
                </a:path>
                <a:path w="2218054" h="1508125">
                  <a:moveTo>
                    <a:pt x="100584" y="635000"/>
                  </a:moveTo>
                  <a:lnTo>
                    <a:pt x="88646" y="630428"/>
                  </a:lnTo>
                  <a:lnTo>
                    <a:pt x="82804" y="645922"/>
                  </a:lnTo>
                  <a:lnTo>
                    <a:pt x="75819" y="666623"/>
                  </a:lnTo>
                  <a:lnTo>
                    <a:pt x="87884" y="670560"/>
                  </a:lnTo>
                  <a:lnTo>
                    <a:pt x="94615" y="650494"/>
                  </a:lnTo>
                  <a:lnTo>
                    <a:pt x="100584" y="635000"/>
                  </a:lnTo>
                  <a:close/>
                </a:path>
                <a:path w="2218054" h="1508125">
                  <a:moveTo>
                    <a:pt x="103378" y="778129"/>
                  </a:moveTo>
                  <a:lnTo>
                    <a:pt x="102489" y="774192"/>
                  </a:lnTo>
                  <a:lnTo>
                    <a:pt x="99441" y="772414"/>
                  </a:lnTo>
                  <a:lnTo>
                    <a:pt x="96520" y="770636"/>
                  </a:lnTo>
                  <a:lnTo>
                    <a:pt x="92583" y="771525"/>
                  </a:lnTo>
                  <a:lnTo>
                    <a:pt x="90805" y="774573"/>
                  </a:lnTo>
                  <a:lnTo>
                    <a:pt x="56502" y="830770"/>
                  </a:lnTo>
                  <a:lnTo>
                    <a:pt x="44831" y="829945"/>
                  </a:lnTo>
                  <a:lnTo>
                    <a:pt x="44805" y="830326"/>
                  </a:lnTo>
                  <a:lnTo>
                    <a:pt x="12407" y="772287"/>
                  </a:lnTo>
                  <a:lnTo>
                    <a:pt x="11176" y="770001"/>
                  </a:lnTo>
                  <a:lnTo>
                    <a:pt x="7239" y="768858"/>
                  </a:lnTo>
                  <a:lnTo>
                    <a:pt x="4191" y="770636"/>
                  </a:lnTo>
                  <a:lnTo>
                    <a:pt x="1143" y="772287"/>
                  </a:lnTo>
                  <a:lnTo>
                    <a:pt x="0" y="776224"/>
                  </a:lnTo>
                  <a:lnTo>
                    <a:pt x="1778" y="779272"/>
                  </a:lnTo>
                  <a:lnTo>
                    <a:pt x="50038" y="865759"/>
                  </a:lnTo>
                  <a:lnTo>
                    <a:pt x="57619" y="853313"/>
                  </a:lnTo>
                  <a:lnTo>
                    <a:pt x="101600" y="781177"/>
                  </a:lnTo>
                  <a:lnTo>
                    <a:pt x="103378" y="778129"/>
                  </a:lnTo>
                  <a:close/>
                </a:path>
                <a:path w="2218054" h="1508125">
                  <a:moveTo>
                    <a:pt x="120396" y="588645"/>
                  </a:moveTo>
                  <a:lnTo>
                    <a:pt x="108839" y="583311"/>
                  </a:lnTo>
                  <a:lnTo>
                    <a:pt x="100711" y="600837"/>
                  </a:lnTo>
                  <a:lnTo>
                    <a:pt x="93345" y="618490"/>
                  </a:lnTo>
                  <a:lnTo>
                    <a:pt x="105156" y="623316"/>
                  </a:lnTo>
                  <a:lnTo>
                    <a:pt x="112268" y="606044"/>
                  </a:lnTo>
                  <a:lnTo>
                    <a:pt x="120396" y="588645"/>
                  </a:lnTo>
                  <a:close/>
                </a:path>
                <a:path w="2218054" h="1508125">
                  <a:moveTo>
                    <a:pt x="143637" y="544068"/>
                  </a:moveTo>
                  <a:lnTo>
                    <a:pt x="132461" y="537845"/>
                  </a:lnTo>
                  <a:lnTo>
                    <a:pt x="121539" y="557657"/>
                  </a:lnTo>
                  <a:lnTo>
                    <a:pt x="114427" y="571754"/>
                  </a:lnTo>
                  <a:lnTo>
                    <a:pt x="125857" y="577469"/>
                  </a:lnTo>
                  <a:lnTo>
                    <a:pt x="132715" y="563880"/>
                  </a:lnTo>
                  <a:lnTo>
                    <a:pt x="143637" y="544068"/>
                  </a:lnTo>
                  <a:close/>
                </a:path>
                <a:path w="2218054" h="1508125">
                  <a:moveTo>
                    <a:pt x="170307" y="501650"/>
                  </a:moveTo>
                  <a:lnTo>
                    <a:pt x="159893" y="494284"/>
                  </a:lnTo>
                  <a:lnTo>
                    <a:pt x="157353" y="497967"/>
                  </a:lnTo>
                  <a:lnTo>
                    <a:pt x="144780" y="517144"/>
                  </a:lnTo>
                  <a:lnTo>
                    <a:pt x="139065" y="526796"/>
                  </a:lnTo>
                  <a:lnTo>
                    <a:pt x="149987" y="533273"/>
                  </a:lnTo>
                  <a:lnTo>
                    <a:pt x="155448" y="524129"/>
                  </a:lnTo>
                  <a:lnTo>
                    <a:pt x="167640" y="505333"/>
                  </a:lnTo>
                  <a:lnTo>
                    <a:pt x="170307" y="501650"/>
                  </a:lnTo>
                  <a:close/>
                </a:path>
                <a:path w="2218054" h="1508125">
                  <a:moveTo>
                    <a:pt x="200787" y="461772"/>
                  </a:moveTo>
                  <a:lnTo>
                    <a:pt x="191008" y="453517"/>
                  </a:lnTo>
                  <a:lnTo>
                    <a:pt x="184023" y="462026"/>
                  </a:lnTo>
                  <a:lnTo>
                    <a:pt x="170434" y="479552"/>
                  </a:lnTo>
                  <a:lnTo>
                    <a:pt x="167259" y="483997"/>
                  </a:lnTo>
                  <a:lnTo>
                    <a:pt x="177673" y="491363"/>
                  </a:lnTo>
                  <a:lnTo>
                    <a:pt x="180467" y="487299"/>
                  </a:lnTo>
                  <a:lnTo>
                    <a:pt x="193802" y="470154"/>
                  </a:lnTo>
                  <a:lnTo>
                    <a:pt x="200787" y="461772"/>
                  </a:lnTo>
                  <a:close/>
                </a:path>
                <a:path w="2218054" h="1508125">
                  <a:moveTo>
                    <a:pt x="235077" y="425069"/>
                  </a:moveTo>
                  <a:lnTo>
                    <a:pt x="226060" y="416052"/>
                  </a:lnTo>
                  <a:lnTo>
                    <a:pt x="212598" y="429387"/>
                  </a:lnTo>
                  <a:lnTo>
                    <a:pt x="199517" y="443611"/>
                  </a:lnTo>
                  <a:lnTo>
                    <a:pt x="208788" y="452247"/>
                  </a:lnTo>
                  <a:lnTo>
                    <a:pt x="221488" y="438404"/>
                  </a:lnTo>
                  <a:lnTo>
                    <a:pt x="235077" y="425069"/>
                  </a:lnTo>
                  <a:close/>
                </a:path>
                <a:path w="2218054" h="1508125">
                  <a:moveTo>
                    <a:pt x="273177" y="392938"/>
                  </a:moveTo>
                  <a:lnTo>
                    <a:pt x="265684" y="382651"/>
                  </a:lnTo>
                  <a:lnTo>
                    <a:pt x="258445" y="387985"/>
                  </a:lnTo>
                  <a:lnTo>
                    <a:pt x="242824" y="400812"/>
                  </a:lnTo>
                  <a:lnTo>
                    <a:pt x="235712" y="407289"/>
                  </a:lnTo>
                  <a:lnTo>
                    <a:pt x="244221" y="416687"/>
                  </a:lnTo>
                  <a:lnTo>
                    <a:pt x="250825" y="410591"/>
                  </a:lnTo>
                  <a:lnTo>
                    <a:pt x="265938" y="398272"/>
                  </a:lnTo>
                  <a:lnTo>
                    <a:pt x="273177" y="392938"/>
                  </a:lnTo>
                  <a:close/>
                </a:path>
                <a:path w="2218054" h="1508125">
                  <a:moveTo>
                    <a:pt x="315341" y="366903"/>
                  </a:moveTo>
                  <a:lnTo>
                    <a:pt x="309753" y="355346"/>
                  </a:lnTo>
                  <a:lnTo>
                    <a:pt x="307213" y="356616"/>
                  </a:lnTo>
                  <a:lnTo>
                    <a:pt x="290703" y="365887"/>
                  </a:lnTo>
                  <a:lnTo>
                    <a:pt x="276352" y="375158"/>
                  </a:lnTo>
                  <a:lnTo>
                    <a:pt x="283210" y="385826"/>
                  </a:lnTo>
                  <a:lnTo>
                    <a:pt x="296926" y="376936"/>
                  </a:lnTo>
                  <a:lnTo>
                    <a:pt x="312674" y="368046"/>
                  </a:lnTo>
                  <a:lnTo>
                    <a:pt x="315341" y="366903"/>
                  </a:lnTo>
                  <a:close/>
                </a:path>
                <a:path w="2218054" h="1508125">
                  <a:moveTo>
                    <a:pt x="361188" y="349123"/>
                  </a:moveTo>
                  <a:lnTo>
                    <a:pt x="358521" y="336677"/>
                  </a:lnTo>
                  <a:lnTo>
                    <a:pt x="358267" y="336677"/>
                  </a:lnTo>
                  <a:lnTo>
                    <a:pt x="341122" y="342011"/>
                  </a:lnTo>
                  <a:lnTo>
                    <a:pt x="324104" y="348615"/>
                  </a:lnTo>
                  <a:lnTo>
                    <a:pt x="321310" y="349885"/>
                  </a:lnTo>
                  <a:lnTo>
                    <a:pt x="326771" y="361442"/>
                  </a:lnTo>
                  <a:lnTo>
                    <a:pt x="328676" y="360426"/>
                  </a:lnTo>
                  <a:lnTo>
                    <a:pt x="344805" y="354203"/>
                  </a:lnTo>
                  <a:lnTo>
                    <a:pt x="360934" y="349123"/>
                  </a:lnTo>
                  <a:lnTo>
                    <a:pt x="361188" y="349123"/>
                  </a:lnTo>
                  <a:close/>
                </a:path>
                <a:path w="2218054" h="1508125">
                  <a:moveTo>
                    <a:pt x="410337" y="342519"/>
                  </a:moveTo>
                  <a:lnTo>
                    <a:pt x="409829" y="329819"/>
                  </a:lnTo>
                  <a:lnTo>
                    <a:pt x="392938" y="330581"/>
                  </a:lnTo>
                  <a:lnTo>
                    <a:pt x="375539" y="332867"/>
                  </a:lnTo>
                  <a:lnTo>
                    <a:pt x="370840" y="333883"/>
                  </a:lnTo>
                  <a:lnTo>
                    <a:pt x="373634" y="346329"/>
                  </a:lnTo>
                  <a:lnTo>
                    <a:pt x="377190" y="345567"/>
                  </a:lnTo>
                  <a:lnTo>
                    <a:pt x="393573" y="343281"/>
                  </a:lnTo>
                  <a:lnTo>
                    <a:pt x="410337" y="342519"/>
                  </a:lnTo>
                  <a:close/>
                </a:path>
                <a:path w="2218054" h="1508125">
                  <a:moveTo>
                    <a:pt x="1369314" y="7239"/>
                  </a:moveTo>
                  <a:lnTo>
                    <a:pt x="1367536" y="4191"/>
                  </a:lnTo>
                  <a:lnTo>
                    <a:pt x="1365885" y="1016"/>
                  </a:lnTo>
                  <a:lnTo>
                    <a:pt x="1362075" y="0"/>
                  </a:lnTo>
                  <a:lnTo>
                    <a:pt x="1358900" y="1651"/>
                  </a:lnTo>
                  <a:lnTo>
                    <a:pt x="1272286" y="49657"/>
                  </a:lnTo>
                  <a:lnTo>
                    <a:pt x="1356741" y="101473"/>
                  </a:lnTo>
                  <a:lnTo>
                    <a:pt x="1359662" y="103378"/>
                  </a:lnTo>
                  <a:lnTo>
                    <a:pt x="1363599" y="102362"/>
                  </a:lnTo>
                  <a:lnTo>
                    <a:pt x="1365504" y="99441"/>
                  </a:lnTo>
                  <a:lnTo>
                    <a:pt x="1367282" y="96393"/>
                  </a:lnTo>
                  <a:lnTo>
                    <a:pt x="1366393" y="92456"/>
                  </a:lnTo>
                  <a:lnTo>
                    <a:pt x="1363345" y="90678"/>
                  </a:lnTo>
                  <a:lnTo>
                    <a:pt x="1310347" y="58191"/>
                  </a:lnTo>
                  <a:lnTo>
                    <a:pt x="1324991" y="60071"/>
                  </a:lnTo>
                  <a:lnTo>
                    <a:pt x="1327150" y="47625"/>
                  </a:lnTo>
                  <a:lnTo>
                    <a:pt x="1324229" y="47117"/>
                  </a:lnTo>
                  <a:lnTo>
                    <a:pt x="1306969" y="44970"/>
                  </a:lnTo>
                  <a:lnTo>
                    <a:pt x="1289685" y="43688"/>
                  </a:lnTo>
                  <a:lnTo>
                    <a:pt x="1306969" y="44958"/>
                  </a:lnTo>
                  <a:lnTo>
                    <a:pt x="1309268" y="43688"/>
                  </a:lnTo>
                  <a:lnTo>
                    <a:pt x="1365123" y="12827"/>
                  </a:lnTo>
                  <a:lnTo>
                    <a:pt x="1368171" y="11049"/>
                  </a:lnTo>
                  <a:lnTo>
                    <a:pt x="1369314" y="7239"/>
                  </a:lnTo>
                  <a:close/>
                </a:path>
                <a:path w="2218054" h="1508125">
                  <a:moveTo>
                    <a:pt x="1377442" y="58928"/>
                  </a:moveTo>
                  <a:lnTo>
                    <a:pt x="1375029" y="58166"/>
                  </a:lnTo>
                  <a:lnTo>
                    <a:pt x="1358265" y="53721"/>
                  </a:lnTo>
                  <a:lnTo>
                    <a:pt x="1341247" y="50038"/>
                  </a:lnTo>
                  <a:lnTo>
                    <a:pt x="1339723" y="49784"/>
                  </a:lnTo>
                  <a:lnTo>
                    <a:pt x="1337564" y="62230"/>
                  </a:lnTo>
                  <a:lnTo>
                    <a:pt x="1338580" y="62484"/>
                  </a:lnTo>
                  <a:lnTo>
                    <a:pt x="1354963" y="66040"/>
                  </a:lnTo>
                  <a:lnTo>
                    <a:pt x="1371219" y="70358"/>
                  </a:lnTo>
                  <a:lnTo>
                    <a:pt x="1373759" y="71120"/>
                  </a:lnTo>
                  <a:lnTo>
                    <a:pt x="1377442" y="58928"/>
                  </a:lnTo>
                  <a:close/>
                </a:path>
                <a:path w="2218054" h="1508125">
                  <a:moveTo>
                    <a:pt x="1425956" y="76454"/>
                  </a:moveTo>
                  <a:lnTo>
                    <a:pt x="1423924" y="75577"/>
                  </a:lnTo>
                  <a:lnTo>
                    <a:pt x="1407922" y="69088"/>
                  </a:lnTo>
                  <a:lnTo>
                    <a:pt x="1391539" y="63246"/>
                  </a:lnTo>
                  <a:lnTo>
                    <a:pt x="1389634" y="62738"/>
                  </a:lnTo>
                  <a:lnTo>
                    <a:pt x="1385824" y="74803"/>
                  </a:lnTo>
                  <a:lnTo>
                    <a:pt x="1387348" y="75311"/>
                  </a:lnTo>
                  <a:lnTo>
                    <a:pt x="1403223" y="80899"/>
                  </a:lnTo>
                  <a:lnTo>
                    <a:pt x="1418717" y="87122"/>
                  </a:lnTo>
                  <a:lnTo>
                    <a:pt x="1420749" y="88011"/>
                  </a:lnTo>
                  <a:lnTo>
                    <a:pt x="1425956" y="76454"/>
                  </a:lnTo>
                  <a:close/>
                </a:path>
                <a:path w="2218054" h="1508125">
                  <a:moveTo>
                    <a:pt x="1445768" y="639953"/>
                  </a:moveTo>
                  <a:lnTo>
                    <a:pt x="1442466" y="627634"/>
                  </a:lnTo>
                  <a:lnTo>
                    <a:pt x="1437386" y="629031"/>
                  </a:lnTo>
                  <a:lnTo>
                    <a:pt x="1427099" y="631063"/>
                  </a:lnTo>
                  <a:lnTo>
                    <a:pt x="1416939" y="632333"/>
                  </a:lnTo>
                  <a:lnTo>
                    <a:pt x="1406271" y="632714"/>
                  </a:lnTo>
                  <a:lnTo>
                    <a:pt x="1406779" y="645414"/>
                  </a:lnTo>
                  <a:lnTo>
                    <a:pt x="1417447" y="645033"/>
                  </a:lnTo>
                  <a:lnTo>
                    <a:pt x="1428750" y="643636"/>
                  </a:lnTo>
                  <a:lnTo>
                    <a:pt x="1439799" y="641477"/>
                  </a:lnTo>
                  <a:lnTo>
                    <a:pt x="1445768" y="639953"/>
                  </a:lnTo>
                  <a:close/>
                </a:path>
                <a:path w="2218054" h="1508125">
                  <a:moveTo>
                    <a:pt x="1472057" y="99822"/>
                  </a:moveTo>
                  <a:lnTo>
                    <a:pt x="1470152" y="98679"/>
                  </a:lnTo>
                  <a:lnTo>
                    <a:pt x="1455166" y="90297"/>
                  </a:lnTo>
                  <a:lnTo>
                    <a:pt x="1439545" y="82689"/>
                  </a:lnTo>
                  <a:lnTo>
                    <a:pt x="1437513" y="81661"/>
                  </a:lnTo>
                  <a:lnTo>
                    <a:pt x="1432306" y="93345"/>
                  </a:lnTo>
                  <a:lnTo>
                    <a:pt x="1433957" y="93980"/>
                  </a:lnTo>
                  <a:lnTo>
                    <a:pt x="1448943" y="101346"/>
                  </a:lnTo>
                  <a:lnTo>
                    <a:pt x="1463421" y="109474"/>
                  </a:lnTo>
                  <a:lnTo>
                    <a:pt x="1465199" y="110617"/>
                  </a:lnTo>
                  <a:lnTo>
                    <a:pt x="1472057" y="99822"/>
                  </a:lnTo>
                  <a:close/>
                </a:path>
                <a:path w="2218054" h="1508125">
                  <a:moveTo>
                    <a:pt x="1494028" y="618998"/>
                  </a:moveTo>
                  <a:lnTo>
                    <a:pt x="1487297" y="608203"/>
                  </a:lnTo>
                  <a:lnTo>
                    <a:pt x="1477518" y="613791"/>
                  </a:lnTo>
                  <a:lnTo>
                    <a:pt x="1467612" y="618617"/>
                  </a:lnTo>
                  <a:lnTo>
                    <a:pt x="1457579" y="622808"/>
                  </a:lnTo>
                  <a:lnTo>
                    <a:pt x="1454150" y="624078"/>
                  </a:lnTo>
                  <a:lnTo>
                    <a:pt x="1458341" y="636016"/>
                  </a:lnTo>
                  <a:lnTo>
                    <a:pt x="1461770" y="634873"/>
                  </a:lnTo>
                  <a:lnTo>
                    <a:pt x="1472438" y="630301"/>
                  </a:lnTo>
                  <a:lnTo>
                    <a:pt x="1483106" y="625094"/>
                  </a:lnTo>
                  <a:lnTo>
                    <a:pt x="1493520" y="619252"/>
                  </a:lnTo>
                  <a:lnTo>
                    <a:pt x="1494028" y="618998"/>
                  </a:lnTo>
                  <a:close/>
                </a:path>
                <a:path w="2218054" h="1508125">
                  <a:moveTo>
                    <a:pt x="1514602" y="128524"/>
                  </a:moveTo>
                  <a:lnTo>
                    <a:pt x="1498981" y="116852"/>
                  </a:lnTo>
                  <a:lnTo>
                    <a:pt x="1482725" y="106680"/>
                  </a:lnTo>
                  <a:lnTo>
                    <a:pt x="1475994" y="117348"/>
                  </a:lnTo>
                  <a:lnTo>
                    <a:pt x="1491361" y="127012"/>
                  </a:lnTo>
                  <a:lnTo>
                    <a:pt x="1506982" y="138684"/>
                  </a:lnTo>
                  <a:lnTo>
                    <a:pt x="1514602" y="128524"/>
                  </a:lnTo>
                  <a:close/>
                </a:path>
                <a:path w="2218054" h="1508125">
                  <a:moveTo>
                    <a:pt x="1535303" y="587375"/>
                  </a:moveTo>
                  <a:lnTo>
                    <a:pt x="1526413" y="578358"/>
                  </a:lnTo>
                  <a:lnTo>
                    <a:pt x="1524889" y="579882"/>
                  </a:lnTo>
                  <a:lnTo>
                    <a:pt x="1515745" y="587756"/>
                  </a:lnTo>
                  <a:lnTo>
                    <a:pt x="1506474" y="595249"/>
                  </a:lnTo>
                  <a:lnTo>
                    <a:pt x="1497584" y="601599"/>
                  </a:lnTo>
                  <a:lnTo>
                    <a:pt x="1504950" y="611886"/>
                  </a:lnTo>
                  <a:lnTo>
                    <a:pt x="1513840" y="605536"/>
                  </a:lnTo>
                  <a:lnTo>
                    <a:pt x="1523746" y="597789"/>
                  </a:lnTo>
                  <a:lnTo>
                    <a:pt x="1533271" y="589534"/>
                  </a:lnTo>
                  <a:lnTo>
                    <a:pt x="1535303" y="587375"/>
                  </a:lnTo>
                  <a:close/>
                </a:path>
                <a:path w="2218054" h="1508125">
                  <a:moveTo>
                    <a:pt x="1553845" y="162052"/>
                  </a:moveTo>
                  <a:lnTo>
                    <a:pt x="1550670" y="158750"/>
                  </a:lnTo>
                  <a:lnTo>
                    <a:pt x="1538478" y="147713"/>
                  </a:lnTo>
                  <a:lnTo>
                    <a:pt x="1525905" y="136906"/>
                  </a:lnTo>
                  <a:lnTo>
                    <a:pt x="1524762" y="136017"/>
                  </a:lnTo>
                  <a:lnTo>
                    <a:pt x="1517142" y="146304"/>
                  </a:lnTo>
                  <a:lnTo>
                    <a:pt x="1517650" y="146558"/>
                  </a:lnTo>
                  <a:lnTo>
                    <a:pt x="1529969" y="156972"/>
                  </a:lnTo>
                  <a:lnTo>
                    <a:pt x="1541653" y="167767"/>
                  </a:lnTo>
                  <a:lnTo>
                    <a:pt x="1544828" y="170942"/>
                  </a:lnTo>
                  <a:lnTo>
                    <a:pt x="1553845" y="162052"/>
                  </a:lnTo>
                  <a:close/>
                </a:path>
                <a:path w="2218054" h="1508125">
                  <a:moveTo>
                    <a:pt x="1570101" y="548894"/>
                  </a:moveTo>
                  <a:lnTo>
                    <a:pt x="1559687" y="541528"/>
                  </a:lnTo>
                  <a:lnTo>
                    <a:pt x="1558798" y="542925"/>
                  </a:lnTo>
                  <a:lnTo>
                    <a:pt x="1542542" y="562229"/>
                  </a:lnTo>
                  <a:lnTo>
                    <a:pt x="1535303" y="569468"/>
                  </a:lnTo>
                  <a:lnTo>
                    <a:pt x="1544320" y="578358"/>
                  </a:lnTo>
                  <a:lnTo>
                    <a:pt x="1551432" y="571246"/>
                  </a:lnTo>
                  <a:lnTo>
                    <a:pt x="1568577" y="551053"/>
                  </a:lnTo>
                  <a:lnTo>
                    <a:pt x="1570101" y="548894"/>
                  </a:lnTo>
                  <a:close/>
                </a:path>
                <a:path w="2218054" h="1508125">
                  <a:moveTo>
                    <a:pt x="1587881" y="200787"/>
                  </a:moveTo>
                  <a:lnTo>
                    <a:pt x="1583182" y="194564"/>
                  </a:lnTo>
                  <a:lnTo>
                    <a:pt x="1573022" y="182245"/>
                  </a:lnTo>
                  <a:lnTo>
                    <a:pt x="1562989" y="171196"/>
                  </a:lnTo>
                  <a:lnTo>
                    <a:pt x="1553591" y="179832"/>
                  </a:lnTo>
                  <a:lnTo>
                    <a:pt x="1563243" y="190373"/>
                  </a:lnTo>
                  <a:lnTo>
                    <a:pt x="1573022" y="202184"/>
                  </a:lnTo>
                  <a:lnTo>
                    <a:pt x="1577848" y="208407"/>
                  </a:lnTo>
                  <a:lnTo>
                    <a:pt x="1587881" y="200787"/>
                  </a:lnTo>
                  <a:close/>
                </a:path>
                <a:path w="2218054" h="1508125">
                  <a:moveTo>
                    <a:pt x="1598168" y="506095"/>
                  </a:moveTo>
                  <a:lnTo>
                    <a:pt x="1587246" y="499491"/>
                  </a:lnTo>
                  <a:lnTo>
                    <a:pt x="1573784" y="521716"/>
                  </a:lnTo>
                  <a:lnTo>
                    <a:pt x="1567053" y="531241"/>
                  </a:lnTo>
                  <a:lnTo>
                    <a:pt x="1577467" y="538607"/>
                  </a:lnTo>
                  <a:lnTo>
                    <a:pt x="1584198" y="529082"/>
                  </a:lnTo>
                  <a:lnTo>
                    <a:pt x="1598168" y="506095"/>
                  </a:lnTo>
                  <a:close/>
                </a:path>
                <a:path w="2218054" h="1508125">
                  <a:moveTo>
                    <a:pt x="1615694" y="244475"/>
                  </a:moveTo>
                  <a:lnTo>
                    <a:pt x="1609471" y="233172"/>
                  </a:lnTo>
                  <a:lnTo>
                    <a:pt x="1601597" y="219964"/>
                  </a:lnTo>
                  <a:lnTo>
                    <a:pt x="1595501" y="211328"/>
                  </a:lnTo>
                  <a:lnTo>
                    <a:pt x="1585087" y="218440"/>
                  </a:lnTo>
                  <a:lnTo>
                    <a:pt x="1590675" y="226568"/>
                  </a:lnTo>
                  <a:lnTo>
                    <a:pt x="1598422" y="239141"/>
                  </a:lnTo>
                  <a:lnTo>
                    <a:pt x="1604518" y="250444"/>
                  </a:lnTo>
                  <a:lnTo>
                    <a:pt x="1615694" y="244475"/>
                  </a:lnTo>
                  <a:close/>
                </a:path>
                <a:path w="2218054" h="1508125">
                  <a:moveTo>
                    <a:pt x="1619758" y="458978"/>
                  </a:moveTo>
                  <a:lnTo>
                    <a:pt x="1607947" y="454152"/>
                  </a:lnTo>
                  <a:lnTo>
                    <a:pt x="1599438" y="475107"/>
                  </a:lnTo>
                  <a:lnTo>
                    <a:pt x="1592707" y="488569"/>
                  </a:lnTo>
                  <a:lnTo>
                    <a:pt x="1604010" y="494284"/>
                  </a:lnTo>
                  <a:lnTo>
                    <a:pt x="1610741" y="480822"/>
                  </a:lnTo>
                  <a:lnTo>
                    <a:pt x="1619758" y="458978"/>
                  </a:lnTo>
                  <a:close/>
                </a:path>
                <a:path w="2218054" h="1508125">
                  <a:moveTo>
                    <a:pt x="1634363" y="409194"/>
                  </a:moveTo>
                  <a:lnTo>
                    <a:pt x="1621917" y="406654"/>
                  </a:lnTo>
                  <a:lnTo>
                    <a:pt x="1621028" y="411226"/>
                  </a:lnTo>
                  <a:lnTo>
                    <a:pt x="1617726" y="424307"/>
                  </a:lnTo>
                  <a:lnTo>
                    <a:pt x="1611884" y="442722"/>
                  </a:lnTo>
                  <a:lnTo>
                    <a:pt x="1624076" y="446532"/>
                  </a:lnTo>
                  <a:lnTo>
                    <a:pt x="1629791" y="428244"/>
                  </a:lnTo>
                  <a:lnTo>
                    <a:pt x="1633347" y="414401"/>
                  </a:lnTo>
                  <a:lnTo>
                    <a:pt x="1634363" y="409194"/>
                  </a:lnTo>
                  <a:close/>
                </a:path>
                <a:path w="2218054" h="1508125">
                  <a:moveTo>
                    <a:pt x="1634490" y="293116"/>
                  </a:moveTo>
                  <a:lnTo>
                    <a:pt x="1633093" y="287782"/>
                  </a:lnTo>
                  <a:lnTo>
                    <a:pt x="1628521" y="273939"/>
                  </a:lnTo>
                  <a:lnTo>
                    <a:pt x="1623060" y="260096"/>
                  </a:lnTo>
                  <a:lnTo>
                    <a:pt x="1621282" y="256159"/>
                  </a:lnTo>
                  <a:lnTo>
                    <a:pt x="1609725" y="261620"/>
                  </a:lnTo>
                  <a:lnTo>
                    <a:pt x="1611249" y="264795"/>
                  </a:lnTo>
                  <a:lnTo>
                    <a:pt x="1616456" y="277876"/>
                  </a:lnTo>
                  <a:lnTo>
                    <a:pt x="1620774" y="290957"/>
                  </a:lnTo>
                  <a:lnTo>
                    <a:pt x="1622171" y="296291"/>
                  </a:lnTo>
                  <a:lnTo>
                    <a:pt x="1634490" y="293116"/>
                  </a:lnTo>
                  <a:close/>
                </a:path>
                <a:path w="2218054" h="1508125">
                  <a:moveTo>
                    <a:pt x="1641221" y="357759"/>
                  </a:moveTo>
                  <a:lnTo>
                    <a:pt x="1628521" y="357505"/>
                  </a:lnTo>
                  <a:lnTo>
                    <a:pt x="1627505" y="371094"/>
                  </a:lnTo>
                  <a:lnTo>
                    <a:pt x="1625854" y="384683"/>
                  </a:lnTo>
                  <a:lnTo>
                    <a:pt x="1624330" y="394462"/>
                  </a:lnTo>
                  <a:lnTo>
                    <a:pt x="1636776" y="396494"/>
                  </a:lnTo>
                  <a:lnTo>
                    <a:pt x="1638427" y="386715"/>
                  </a:lnTo>
                  <a:lnTo>
                    <a:pt x="1640078" y="372618"/>
                  </a:lnTo>
                  <a:lnTo>
                    <a:pt x="1641094" y="358648"/>
                  </a:lnTo>
                  <a:lnTo>
                    <a:pt x="1641221" y="357759"/>
                  </a:lnTo>
                  <a:close/>
                </a:path>
                <a:path w="2218054" h="1508125">
                  <a:moveTo>
                    <a:pt x="1641475" y="345059"/>
                  </a:moveTo>
                  <a:lnTo>
                    <a:pt x="1641449" y="344170"/>
                  </a:lnTo>
                  <a:lnTo>
                    <a:pt x="1640840" y="330327"/>
                  </a:lnTo>
                  <a:lnTo>
                    <a:pt x="1639316" y="316103"/>
                  </a:lnTo>
                  <a:lnTo>
                    <a:pt x="1637411" y="305943"/>
                  </a:lnTo>
                  <a:lnTo>
                    <a:pt x="1624965" y="308229"/>
                  </a:lnTo>
                  <a:lnTo>
                    <a:pt x="1626743" y="317373"/>
                  </a:lnTo>
                  <a:lnTo>
                    <a:pt x="1628140" y="330835"/>
                  </a:lnTo>
                  <a:lnTo>
                    <a:pt x="1628775" y="344170"/>
                  </a:lnTo>
                  <a:lnTo>
                    <a:pt x="1628775" y="344805"/>
                  </a:lnTo>
                  <a:lnTo>
                    <a:pt x="1641475" y="345059"/>
                  </a:lnTo>
                  <a:close/>
                </a:path>
                <a:path w="2218054" h="1508125">
                  <a:moveTo>
                    <a:pt x="1945386" y="869823"/>
                  </a:moveTo>
                  <a:lnTo>
                    <a:pt x="1943608" y="866775"/>
                  </a:lnTo>
                  <a:lnTo>
                    <a:pt x="1941957" y="863600"/>
                  </a:lnTo>
                  <a:lnTo>
                    <a:pt x="1938147" y="862584"/>
                  </a:lnTo>
                  <a:lnTo>
                    <a:pt x="1934972" y="864235"/>
                  </a:lnTo>
                  <a:lnTo>
                    <a:pt x="1848358" y="912241"/>
                  </a:lnTo>
                  <a:lnTo>
                    <a:pt x="1932813" y="964057"/>
                  </a:lnTo>
                  <a:lnTo>
                    <a:pt x="1935734" y="965962"/>
                  </a:lnTo>
                  <a:lnTo>
                    <a:pt x="1939671" y="964946"/>
                  </a:lnTo>
                  <a:lnTo>
                    <a:pt x="1941576" y="962025"/>
                  </a:lnTo>
                  <a:lnTo>
                    <a:pt x="1943354" y="958977"/>
                  </a:lnTo>
                  <a:lnTo>
                    <a:pt x="1942465" y="955040"/>
                  </a:lnTo>
                  <a:lnTo>
                    <a:pt x="1939417" y="953262"/>
                  </a:lnTo>
                  <a:lnTo>
                    <a:pt x="1886419" y="920775"/>
                  </a:lnTo>
                  <a:lnTo>
                    <a:pt x="1901063" y="922655"/>
                  </a:lnTo>
                  <a:lnTo>
                    <a:pt x="1903222" y="910209"/>
                  </a:lnTo>
                  <a:lnTo>
                    <a:pt x="1900301" y="909701"/>
                  </a:lnTo>
                  <a:lnTo>
                    <a:pt x="1883041" y="907554"/>
                  </a:lnTo>
                  <a:lnTo>
                    <a:pt x="1865757" y="906272"/>
                  </a:lnTo>
                  <a:lnTo>
                    <a:pt x="1883041" y="907542"/>
                  </a:lnTo>
                  <a:lnTo>
                    <a:pt x="1885340" y="906272"/>
                  </a:lnTo>
                  <a:lnTo>
                    <a:pt x="1941195" y="875411"/>
                  </a:lnTo>
                  <a:lnTo>
                    <a:pt x="1944243" y="873633"/>
                  </a:lnTo>
                  <a:lnTo>
                    <a:pt x="1945386" y="869823"/>
                  </a:lnTo>
                  <a:close/>
                </a:path>
                <a:path w="2218054" h="1508125">
                  <a:moveTo>
                    <a:pt x="1953514" y="921512"/>
                  </a:moveTo>
                  <a:lnTo>
                    <a:pt x="1951101" y="920750"/>
                  </a:lnTo>
                  <a:lnTo>
                    <a:pt x="1934337" y="916305"/>
                  </a:lnTo>
                  <a:lnTo>
                    <a:pt x="1917319" y="912622"/>
                  </a:lnTo>
                  <a:lnTo>
                    <a:pt x="1915795" y="912368"/>
                  </a:lnTo>
                  <a:lnTo>
                    <a:pt x="1913636" y="924814"/>
                  </a:lnTo>
                  <a:lnTo>
                    <a:pt x="1914652" y="925068"/>
                  </a:lnTo>
                  <a:lnTo>
                    <a:pt x="1931035" y="928624"/>
                  </a:lnTo>
                  <a:lnTo>
                    <a:pt x="1947291" y="932942"/>
                  </a:lnTo>
                  <a:lnTo>
                    <a:pt x="1949831" y="933704"/>
                  </a:lnTo>
                  <a:lnTo>
                    <a:pt x="1953514" y="921512"/>
                  </a:lnTo>
                  <a:close/>
                </a:path>
                <a:path w="2218054" h="1508125">
                  <a:moveTo>
                    <a:pt x="2002028" y="939038"/>
                  </a:moveTo>
                  <a:lnTo>
                    <a:pt x="1999996" y="938149"/>
                  </a:lnTo>
                  <a:lnTo>
                    <a:pt x="1983994" y="931672"/>
                  </a:lnTo>
                  <a:lnTo>
                    <a:pt x="1967611" y="925830"/>
                  </a:lnTo>
                  <a:lnTo>
                    <a:pt x="1965706" y="925322"/>
                  </a:lnTo>
                  <a:lnTo>
                    <a:pt x="1961896" y="937387"/>
                  </a:lnTo>
                  <a:lnTo>
                    <a:pt x="1963420" y="937895"/>
                  </a:lnTo>
                  <a:lnTo>
                    <a:pt x="1979295" y="943483"/>
                  </a:lnTo>
                  <a:lnTo>
                    <a:pt x="1994789" y="949706"/>
                  </a:lnTo>
                  <a:lnTo>
                    <a:pt x="1996821" y="950595"/>
                  </a:lnTo>
                  <a:lnTo>
                    <a:pt x="2002028" y="939038"/>
                  </a:lnTo>
                  <a:close/>
                </a:path>
                <a:path w="2218054" h="1508125">
                  <a:moveTo>
                    <a:pt x="2021840" y="1502537"/>
                  </a:moveTo>
                  <a:lnTo>
                    <a:pt x="2018538" y="1490218"/>
                  </a:lnTo>
                  <a:lnTo>
                    <a:pt x="2013458" y="1491615"/>
                  </a:lnTo>
                  <a:lnTo>
                    <a:pt x="2003171" y="1493647"/>
                  </a:lnTo>
                  <a:lnTo>
                    <a:pt x="1993011" y="1494917"/>
                  </a:lnTo>
                  <a:lnTo>
                    <a:pt x="1982343" y="1495298"/>
                  </a:lnTo>
                  <a:lnTo>
                    <a:pt x="1982851" y="1507998"/>
                  </a:lnTo>
                  <a:lnTo>
                    <a:pt x="1993519" y="1507617"/>
                  </a:lnTo>
                  <a:lnTo>
                    <a:pt x="2004822" y="1506220"/>
                  </a:lnTo>
                  <a:lnTo>
                    <a:pt x="2015871" y="1504061"/>
                  </a:lnTo>
                  <a:lnTo>
                    <a:pt x="2021840" y="1502537"/>
                  </a:lnTo>
                  <a:close/>
                </a:path>
                <a:path w="2218054" h="1508125">
                  <a:moveTo>
                    <a:pt x="2048129" y="962406"/>
                  </a:moveTo>
                  <a:lnTo>
                    <a:pt x="2046224" y="961263"/>
                  </a:lnTo>
                  <a:lnTo>
                    <a:pt x="2031238" y="952881"/>
                  </a:lnTo>
                  <a:lnTo>
                    <a:pt x="2015617" y="945261"/>
                  </a:lnTo>
                  <a:lnTo>
                    <a:pt x="2013585" y="944245"/>
                  </a:lnTo>
                  <a:lnTo>
                    <a:pt x="2008378" y="955929"/>
                  </a:lnTo>
                  <a:lnTo>
                    <a:pt x="2010029" y="956564"/>
                  </a:lnTo>
                  <a:lnTo>
                    <a:pt x="2025015" y="963930"/>
                  </a:lnTo>
                  <a:lnTo>
                    <a:pt x="2039493" y="972058"/>
                  </a:lnTo>
                  <a:lnTo>
                    <a:pt x="2041271" y="973201"/>
                  </a:lnTo>
                  <a:lnTo>
                    <a:pt x="2048129" y="962406"/>
                  </a:lnTo>
                  <a:close/>
                </a:path>
                <a:path w="2218054" h="1508125">
                  <a:moveTo>
                    <a:pt x="2069973" y="1481582"/>
                  </a:moveTo>
                  <a:lnTo>
                    <a:pt x="2063369" y="1470787"/>
                  </a:lnTo>
                  <a:lnTo>
                    <a:pt x="2053590" y="1476375"/>
                  </a:lnTo>
                  <a:lnTo>
                    <a:pt x="2043684" y="1481201"/>
                  </a:lnTo>
                  <a:lnTo>
                    <a:pt x="2033651" y="1485392"/>
                  </a:lnTo>
                  <a:lnTo>
                    <a:pt x="2030222" y="1486662"/>
                  </a:lnTo>
                  <a:lnTo>
                    <a:pt x="2034413" y="1498600"/>
                  </a:lnTo>
                  <a:lnTo>
                    <a:pt x="2037842" y="1497457"/>
                  </a:lnTo>
                  <a:lnTo>
                    <a:pt x="2048510" y="1492885"/>
                  </a:lnTo>
                  <a:lnTo>
                    <a:pt x="2059178" y="1487678"/>
                  </a:lnTo>
                  <a:lnTo>
                    <a:pt x="2069592" y="1481836"/>
                  </a:lnTo>
                  <a:lnTo>
                    <a:pt x="2069973" y="1481582"/>
                  </a:lnTo>
                  <a:close/>
                </a:path>
                <a:path w="2218054" h="1508125">
                  <a:moveTo>
                    <a:pt x="2090674" y="991108"/>
                  </a:moveTo>
                  <a:lnTo>
                    <a:pt x="2075053" y="979424"/>
                  </a:lnTo>
                  <a:lnTo>
                    <a:pt x="2058797" y="969264"/>
                  </a:lnTo>
                  <a:lnTo>
                    <a:pt x="2052066" y="979932"/>
                  </a:lnTo>
                  <a:lnTo>
                    <a:pt x="2067433" y="989584"/>
                  </a:lnTo>
                  <a:lnTo>
                    <a:pt x="2083054" y="1001268"/>
                  </a:lnTo>
                  <a:lnTo>
                    <a:pt x="2090674" y="991108"/>
                  </a:lnTo>
                  <a:close/>
                </a:path>
                <a:path w="2218054" h="1508125">
                  <a:moveTo>
                    <a:pt x="2111375" y="1449959"/>
                  </a:moveTo>
                  <a:lnTo>
                    <a:pt x="2102485" y="1440942"/>
                  </a:lnTo>
                  <a:lnTo>
                    <a:pt x="2100961" y="1442466"/>
                  </a:lnTo>
                  <a:lnTo>
                    <a:pt x="2091817" y="1450340"/>
                  </a:lnTo>
                  <a:lnTo>
                    <a:pt x="2082546" y="1457833"/>
                  </a:lnTo>
                  <a:lnTo>
                    <a:pt x="2073656" y="1464183"/>
                  </a:lnTo>
                  <a:lnTo>
                    <a:pt x="2081022" y="1474470"/>
                  </a:lnTo>
                  <a:lnTo>
                    <a:pt x="2089912" y="1468120"/>
                  </a:lnTo>
                  <a:lnTo>
                    <a:pt x="2099818" y="1460373"/>
                  </a:lnTo>
                  <a:lnTo>
                    <a:pt x="2109343" y="1452118"/>
                  </a:lnTo>
                  <a:lnTo>
                    <a:pt x="2111375" y="1449959"/>
                  </a:lnTo>
                  <a:close/>
                </a:path>
                <a:path w="2218054" h="1508125">
                  <a:moveTo>
                    <a:pt x="2129917" y="1024636"/>
                  </a:moveTo>
                  <a:lnTo>
                    <a:pt x="2126742" y="1021334"/>
                  </a:lnTo>
                  <a:lnTo>
                    <a:pt x="2114550" y="1010285"/>
                  </a:lnTo>
                  <a:lnTo>
                    <a:pt x="2101977" y="999490"/>
                  </a:lnTo>
                  <a:lnTo>
                    <a:pt x="2100834" y="998601"/>
                  </a:lnTo>
                  <a:lnTo>
                    <a:pt x="2093214" y="1008888"/>
                  </a:lnTo>
                  <a:lnTo>
                    <a:pt x="2093722" y="1009142"/>
                  </a:lnTo>
                  <a:lnTo>
                    <a:pt x="2106041" y="1019556"/>
                  </a:lnTo>
                  <a:lnTo>
                    <a:pt x="2117725" y="1030351"/>
                  </a:lnTo>
                  <a:lnTo>
                    <a:pt x="2120900" y="1033526"/>
                  </a:lnTo>
                  <a:lnTo>
                    <a:pt x="2129917" y="1024636"/>
                  </a:lnTo>
                  <a:close/>
                </a:path>
                <a:path w="2218054" h="1508125">
                  <a:moveTo>
                    <a:pt x="2146173" y="1411478"/>
                  </a:moveTo>
                  <a:lnTo>
                    <a:pt x="2135759" y="1404112"/>
                  </a:lnTo>
                  <a:lnTo>
                    <a:pt x="2134870" y="1405509"/>
                  </a:lnTo>
                  <a:lnTo>
                    <a:pt x="2118614" y="1424813"/>
                  </a:lnTo>
                  <a:lnTo>
                    <a:pt x="2111375" y="1432052"/>
                  </a:lnTo>
                  <a:lnTo>
                    <a:pt x="2120392" y="1440942"/>
                  </a:lnTo>
                  <a:lnTo>
                    <a:pt x="2127504" y="1433830"/>
                  </a:lnTo>
                  <a:lnTo>
                    <a:pt x="2144649" y="1413637"/>
                  </a:lnTo>
                  <a:lnTo>
                    <a:pt x="2146173" y="1411478"/>
                  </a:lnTo>
                  <a:close/>
                </a:path>
                <a:path w="2218054" h="1508125">
                  <a:moveTo>
                    <a:pt x="2163953" y="1063371"/>
                  </a:moveTo>
                  <a:lnTo>
                    <a:pt x="2159254" y="1057148"/>
                  </a:lnTo>
                  <a:lnTo>
                    <a:pt x="2149094" y="1044829"/>
                  </a:lnTo>
                  <a:lnTo>
                    <a:pt x="2139061" y="1033780"/>
                  </a:lnTo>
                  <a:lnTo>
                    <a:pt x="2129663" y="1042416"/>
                  </a:lnTo>
                  <a:lnTo>
                    <a:pt x="2139315" y="1052957"/>
                  </a:lnTo>
                  <a:lnTo>
                    <a:pt x="2149094" y="1064768"/>
                  </a:lnTo>
                  <a:lnTo>
                    <a:pt x="2153920" y="1070991"/>
                  </a:lnTo>
                  <a:lnTo>
                    <a:pt x="2163953" y="1063371"/>
                  </a:lnTo>
                  <a:close/>
                </a:path>
                <a:path w="2218054" h="1508125">
                  <a:moveTo>
                    <a:pt x="2174240" y="1368679"/>
                  </a:moveTo>
                  <a:lnTo>
                    <a:pt x="2163318" y="1362075"/>
                  </a:lnTo>
                  <a:lnTo>
                    <a:pt x="2149856" y="1384300"/>
                  </a:lnTo>
                  <a:lnTo>
                    <a:pt x="2143125" y="1393825"/>
                  </a:lnTo>
                  <a:lnTo>
                    <a:pt x="2153539" y="1401191"/>
                  </a:lnTo>
                  <a:lnTo>
                    <a:pt x="2160270" y="1391666"/>
                  </a:lnTo>
                  <a:lnTo>
                    <a:pt x="2174240" y="1368679"/>
                  </a:lnTo>
                  <a:close/>
                </a:path>
                <a:path w="2218054" h="1508125">
                  <a:moveTo>
                    <a:pt x="2191766" y="1107059"/>
                  </a:moveTo>
                  <a:lnTo>
                    <a:pt x="2185543" y="1095756"/>
                  </a:lnTo>
                  <a:lnTo>
                    <a:pt x="2177669" y="1082548"/>
                  </a:lnTo>
                  <a:lnTo>
                    <a:pt x="2171573" y="1073912"/>
                  </a:lnTo>
                  <a:lnTo>
                    <a:pt x="2161159" y="1081024"/>
                  </a:lnTo>
                  <a:lnTo>
                    <a:pt x="2166747" y="1089152"/>
                  </a:lnTo>
                  <a:lnTo>
                    <a:pt x="2174494" y="1101725"/>
                  </a:lnTo>
                  <a:lnTo>
                    <a:pt x="2180590" y="1113028"/>
                  </a:lnTo>
                  <a:lnTo>
                    <a:pt x="2191766" y="1107059"/>
                  </a:lnTo>
                  <a:close/>
                </a:path>
                <a:path w="2218054" h="1508125">
                  <a:moveTo>
                    <a:pt x="2195830" y="1321562"/>
                  </a:moveTo>
                  <a:lnTo>
                    <a:pt x="2184019" y="1316736"/>
                  </a:lnTo>
                  <a:lnTo>
                    <a:pt x="2175510" y="1337691"/>
                  </a:lnTo>
                  <a:lnTo>
                    <a:pt x="2168779" y="1351153"/>
                  </a:lnTo>
                  <a:lnTo>
                    <a:pt x="2180082" y="1356868"/>
                  </a:lnTo>
                  <a:lnTo>
                    <a:pt x="2186813" y="1343406"/>
                  </a:lnTo>
                  <a:lnTo>
                    <a:pt x="2195830" y="1321562"/>
                  </a:lnTo>
                  <a:close/>
                </a:path>
                <a:path w="2218054" h="1508125">
                  <a:moveTo>
                    <a:pt x="2210435" y="1271778"/>
                  </a:moveTo>
                  <a:lnTo>
                    <a:pt x="2197989" y="1269238"/>
                  </a:lnTo>
                  <a:lnTo>
                    <a:pt x="2197100" y="1273810"/>
                  </a:lnTo>
                  <a:lnTo>
                    <a:pt x="2193798" y="1286891"/>
                  </a:lnTo>
                  <a:lnTo>
                    <a:pt x="2187956" y="1305306"/>
                  </a:lnTo>
                  <a:lnTo>
                    <a:pt x="2200148" y="1309116"/>
                  </a:lnTo>
                  <a:lnTo>
                    <a:pt x="2205863" y="1290828"/>
                  </a:lnTo>
                  <a:lnTo>
                    <a:pt x="2209419" y="1276985"/>
                  </a:lnTo>
                  <a:lnTo>
                    <a:pt x="2210435" y="1271778"/>
                  </a:lnTo>
                  <a:close/>
                </a:path>
                <a:path w="2218054" h="1508125">
                  <a:moveTo>
                    <a:pt x="2210562" y="1155700"/>
                  </a:moveTo>
                  <a:lnTo>
                    <a:pt x="2209165" y="1150366"/>
                  </a:lnTo>
                  <a:lnTo>
                    <a:pt x="2204593" y="1136523"/>
                  </a:lnTo>
                  <a:lnTo>
                    <a:pt x="2199132" y="1122680"/>
                  </a:lnTo>
                  <a:lnTo>
                    <a:pt x="2197354" y="1118743"/>
                  </a:lnTo>
                  <a:lnTo>
                    <a:pt x="2185797" y="1124204"/>
                  </a:lnTo>
                  <a:lnTo>
                    <a:pt x="2187321" y="1127379"/>
                  </a:lnTo>
                  <a:lnTo>
                    <a:pt x="2192528" y="1140460"/>
                  </a:lnTo>
                  <a:lnTo>
                    <a:pt x="2196846" y="1153541"/>
                  </a:lnTo>
                  <a:lnTo>
                    <a:pt x="2198243" y="1158875"/>
                  </a:lnTo>
                  <a:lnTo>
                    <a:pt x="2210562" y="1155700"/>
                  </a:lnTo>
                  <a:close/>
                </a:path>
                <a:path w="2218054" h="1508125">
                  <a:moveTo>
                    <a:pt x="2217293" y="1220343"/>
                  </a:moveTo>
                  <a:lnTo>
                    <a:pt x="2204593" y="1220089"/>
                  </a:lnTo>
                  <a:lnTo>
                    <a:pt x="2203577" y="1233678"/>
                  </a:lnTo>
                  <a:lnTo>
                    <a:pt x="2201926" y="1247267"/>
                  </a:lnTo>
                  <a:lnTo>
                    <a:pt x="2200402" y="1257046"/>
                  </a:lnTo>
                  <a:lnTo>
                    <a:pt x="2212848" y="1259078"/>
                  </a:lnTo>
                  <a:lnTo>
                    <a:pt x="2214499" y="1249299"/>
                  </a:lnTo>
                  <a:lnTo>
                    <a:pt x="2216150" y="1235202"/>
                  </a:lnTo>
                  <a:lnTo>
                    <a:pt x="2217166" y="1221232"/>
                  </a:lnTo>
                  <a:lnTo>
                    <a:pt x="2217293" y="1220343"/>
                  </a:lnTo>
                  <a:close/>
                </a:path>
                <a:path w="2218054" h="1508125">
                  <a:moveTo>
                    <a:pt x="2217547" y="1207643"/>
                  </a:moveTo>
                  <a:lnTo>
                    <a:pt x="2217521" y="1206754"/>
                  </a:lnTo>
                  <a:lnTo>
                    <a:pt x="2216912" y="1192911"/>
                  </a:lnTo>
                  <a:lnTo>
                    <a:pt x="2215388" y="1178687"/>
                  </a:lnTo>
                  <a:lnTo>
                    <a:pt x="2213483" y="1168527"/>
                  </a:lnTo>
                  <a:lnTo>
                    <a:pt x="2201037" y="1170813"/>
                  </a:lnTo>
                  <a:lnTo>
                    <a:pt x="2202815" y="1179957"/>
                  </a:lnTo>
                  <a:lnTo>
                    <a:pt x="2204212" y="1193419"/>
                  </a:lnTo>
                  <a:lnTo>
                    <a:pt x="2204847" y="1206754"/>
                  </a:lnTo>
                  <a:lnTo>
                    <a:pt x="2204847" y="1207389"/>
                  </a:lnTo>
                  <a:lnTo>
                    <a:pt x="2217547" y="1207643"/>
                  </a:lnTo>
                  <a:close/>
                </a:path>
              </a:pathLst>
            </a:custGeom>
            <a:solidFill>
              <a:srgbClr val="FF0000"/>
            </a:solidFill>
          </p:spPr>
          <p:txBody>
            <a:bodyPr wrap="square" lIns="0" tIns="0" rIns="0" bIns="0" rtlCol="0"/>
            <a:lstStyle/>
            <a:p>
              <a:endParaRPr/>
            </a:p>
          </p:txBody>
        </p:sp>
        <p:pic>
          <p:nvPicPr>
            <p:cNvPr id="52" name="object 52"/>
            <p:cNvPicPr/>
            <p:nvPr/>
          </p:nvPicPr>
          <p:blipFill>
            <a:blip r:embed="rId6" cstate="print"/>
            <a:stretch>
              <a:fillRect/>
            </a:stretch>
          </p:blipFill>
          <p:spPr>
            <a:xfrm>
              <a:off x="6315455" y="3188258"/>
              <a:ext cx="110998" cy="2951734"/>
            </a:xfrm>
            <a:prstGeom prst="rect">
              <a:avLst/>
            </a:prstGeom>
          </p:spPr>
        </p:pic>
        <p:sp>
          <p:nvSpPr>
            <p:cNvPr id="53" name="object 53"/>
            <p:cNvSpPr/>
            <p:nvPr/>
          </p:nvSpPr>
          <p:spPr>
            <a:xfrm>
              <a:off x="6373367" y="3212592"/>
              <a:ext cx="0" cy="2853055"/>
            </a:xfrm>
            <a:custGeom>
              <a:avLst/>
              <a:gdLst/>
              <a:ahLst/>
              <a:cxnLst/>
              <a:rect l="l" t="t" r="r" b="b"/>
              <a:pathLst>
                <a:path h="2853054">
                  <a:moveTo>
                    <a:pt x="0" y="0"/>
                  </a:moveTo>
                  <a:lnTo>
                    <a:pt x="0" y="2852940"/>
                  </a:lnTo>
                </a:path>
              </a:pathLst>
            </a:custGeom>
            <a:ln w="24384">
              <a:solidFill>
                <a:srgbClr val="000000"/>
              </a:solidFill>
            </a:ln>
          </p:spPr>
          <p:txBody>
            <a:bodyPr wrap="square" lIns="0" tIns="0" rIns="0" bIns="0" rtlCol="0"/>
            <a:lstStyle/>
            <a:p>
              <a:endParaRPr/>
            </a:p>
          </p:txBody>
        </p:sp>
        <p:pic>
          <p:nvPicPr>
            <p:cNvPr id="54" name="object 54"/>
            <p:cNvPicPr/>
            <p:nvPr/>
          </p:nvPicPr>
          <p:blipFill>
            <a:blip r:embed="rId8" cstate="print"/>
            <a:stretch>
              <a:fillRect/>
            </a:stretch>
          </p:blipFill>
          <p:spPr>
            <a:xfrm>
              <a:off x="8022335" y="4133126"/>
              <a:ext cx="626160" cy="620102"/>
            </a:xfrm>
            <a:prstGeom prst="rect">
              <a:avLst/>
            </a:prstGeom>
          </p:spPr>
        </p:pic>
        <p:sp>
          <p:nvSpPr>
            <p:cNvPr id="55" name="object 55"/>
            <p:cNvSpPr/>
            <p:nvPr/>
          </p:nvSpPr>
          <p:spPr>
            <a:xfrm>
              <a:off x="8068564" y="4157980"/>
              <a:ext cx="427990" cy="424815"/>
            </a:xfrm>
            <a:custGeom>
              <a:avLst/>
              <a:gdLst/>
              <a:ahLst/>
              <a:cxnLst/>
              <a:rect l="l" t="t" r="r" b="b"/>
              <a:pathLst>
                <a:path w="427990" h="424814">
                  <a:moveTo>
                    <a:pt x="321563" y="371983"/>
                  </a:moveTo>
                  <a:lnTo>
                    <a:pt x="314959" y="375920"/>
                  </a:lnTo>
                  <a:lnTo>
                    <a:pt x="313308" y="382397"/>
                  </a:lnTo>
                  <a:lnTo>
                    <a:pt x="311530" y="388874"/>
                  </a:lnTo>
                  <a:lnTo>
                    <a:pt x="315467" y="395605"/>
                  </a:lnTo>
                  <a:lnTo>
                    <a:pt x="427608" y="424688"/>
                  </a:lnTo>
                  <a:lnTo>
                    <a:pt x="425367" y="416306"/>
                  </a:lnTo>
                  <a:lnTo>
                    <a:pt x="401827" y="416306"/>
                  </a:lnTo>
                  <a:lnTo>
                    <a:pt x="369681" y="384383"/>
                  </a:lnTo>
                  <a:lnTo>
                    <a:pt x="321563" y="371983"/>
                  </a:lnTo>
                  <a:close/>
                </a:path>
                <a:path w="427990" h="424814">
                  <a:moveTo>
                    <a:pt x="369681" y="384383"/>
                  </a:moveTo>
                  <a:lnTo>
                    <a:pt x="401827" y="416306"/>
                  </a:lnTo>
                  <a:lnTo>
                    <a:pt x="407375" y="410718"/>
                  </a:lnTo>
                  <a:lnTo>
                    <a:pt x="398652" y="410718"/>
                  </a:lnTo>
                  <a:lnTo>
                    <a:pt x="393256" y="390487"/>
                  </a:lnTo>
                  <a:lnTo>
                    <a:pt x="369681" y="384383"/>
                  </a:lnTo>
                  <a:close/>
                </a:path>
                <a:path w="427990" h="424814">
                  <a:moveTo>
                    <a:pt x="391032" y="308864"/>
                  </a:moveTo>
                  <a:lnTo>
                    <a:pt x="384555" y="310642"/>
                  </a:lnTo>
                  <a:lnTo>
                    <a:pt x="378078" y="312293"/>
                  </a:lnTo>
                  <a:lnTo>
                    <a:pt x="374141" y="319024"/>
                  </a:lnTo>
                  <a:lnTo>
                    <a:pt x="375919" y="325501"/>
                  </a:lnTo>
                  <a:lnTo>
                    <a:pt x="387001" y="367042"/>
                  </a:lnTo>
                  <a:lnTo>
                    <a:pt x="419100" y="398907"/>
                  </a:lnTo>
                  <a:lnTo>
                    <a:pt x="401827" y="416306"/>
                  </a:lnTo>
                  <a:lnTo>
                    <a:pt x="425367" y="416306"/>
                  </a:lnTo>
                  <a:lnTo>
                    <a:pt x="399351" y="319024"/>
                  </a:lnTo>
                  <a:lnTo>
                    <a:pt x="397763" y="312674"/>
                  </a:lnTo>
                  <a:lnTo>
                    <a:pt x="391032" y="308864"/>
                  </a:lnTo>
                  <a:close/>
                </a:path>
                <a:path w="427990" h="424814">
                  <a:moveTo>
                    <a:pt x="393256" y="390487"/>
                  </a:moveTo>
                  <a:lnTo>
                    <a:pt x="398652" y="410718"/>
                  </a:lnTo>
                  <a:lnTo>
                    <a:pt x="413511" y="395732"/>
                  </a:lnTo>
                  <a:lnTo>
                    <a:pt x="393256" y="390487"/>
                  </a:lnTo>
                  <a:close/>
                </a:path>
                <a:path w="427990" h="424814">
                  <a:moveTo>
                    <a:pt x="387001" y="367042"/>
                  </a:moveTo>
                  <a:lnTo>
                    <a:pt x="393256" y="390487"/>
                  </a:lnTo>
                  <a:lnTo>
                    <a:pt x="413511" y="395732"/>
                  </a:lnTo>
                  <a:lnTo>
                    <a:pt x="398652" y="410718"/>
                  </a:lnTo>
                  <a:lnTo>
                    <a:pt x="407375" y="410718"/>
                  </a:lnTo>
                  <a:lnTo>
                    <a:pt x="419100" y="398907"/>
                  </a:lnTo>
                  <a:lnTo>
                    <a:pt x="387001" y="367042"/>
                  </a:lnTo>
                  <a:close/>
                </a:path>
                <a:path w="427990" h="424814">
                  <a:moveTo>
                    <a:pt x="17271" y="0"/>
                  </a:moveTo>
                  <a:lnTo>
                    <a:pt x="0" y="17272"/>
                  </a:lnTo>
                  <a:lnTo>
                    <a:pt x="369681" y="384383"/>
                  </a:lnTo>
                  <a:lnTo>
                    <a:pt x="393256" y="390487"/>
                  </a:lnTo>
                  <a:lnTo>
                    <a:pt x="387001" y="367042"/>
                  </a:lnTo>
                  <a:lnTo>
                    <a:pt x="17271" y="0"/>
                  </a:lnTo>
                  <a:close/>
                </a:path>
              </a:pathLst>
            </a:custGeom>
            <a:solidFill>
              <a:srgbClr val="C0504D"/>
            </a:solidFill>
          </p:spPr>
          <p:txBody>
            <a:bodyPr wrap="square" lIns="0" tIns="0" rIns="0" bIns="0" rtlCol="0"/>
            <a:lstStyle/>
            <a:p>
              <a:endParaRPr/>
            </a:p>
          </p:txBody>
        </p:sp>
        <p:sp>
          <p:nvSpPr>
            <p:cNvPr id="56" name="object 56"/>
            <p:cNvSpPr/>
            <p:nvPr/>
          </p:nvSpPr>
          <p:spPr>
            <a:xfrm>
              <a:off x="6876288" y="4581144"/>
              <a:ext cx="649605" cy="524510"/>
            </a:xfrm>
            <a:custGeom>
              <a:avLst/>
              <a:gdLst/>
              <a:ahLst/>
              <a:cxnLst/>
              <a:rect l="l" t="t" r="r" b="b"/>
              <a:pathLst>
                <a:path w="649604" h="524510">
                  <a:moveTo>
                    <a:pt x="324611"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1"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3"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1" y="0"/>
                  </a:lnTo>
                  <a:close/>
                </a:path>
              </a:pathLst>
            </a:custGeom>
            <a:solidFill>
              <a:srgbClr val="FFFFFF"/>
            </a:solidFill>
          </p:spPr>
          <p:txBody>
            <a:bodyPr wrap="square" lIns="0" tIns="0" rIns="0" bIns="0" rtlCol="0"/>
            <a:lstStyle/>
            <a:p>
              <a:endParaRPr/>
            </a:p>
          </p:txBody>
        </p:sp>
        <p:sp>
          <p:nvSpPr>
            <p:cNvPr id="57" name="object 57"/>
            <p:cNvSpPr/>
            <p:nvPr/>
          </p:nvSpPr>
          <p:spPr>
            <a:xfrm>
              <a:off x="6876288" y="4581144"/>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1"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3"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1"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58" name="object 58"/>
          <p:cNvSpPr txBox="1"/>
          <p:nvPr/>
        </p:nvSpPr>
        <p:spPr>
          <a:xfrm>
            <a:off x="7132066" y="468096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8</a:t>
            </a:r>
            <a:endParaRPr sz="1800">
              <a:latin typeface="Calibri"/>
              <a:cs typeface="Calibri"/>
            </a:endParaRPr>
          </a:p>
        </p:txBody>
      </p:sp>
      <p:grpSp>
        <p:nvGrpSpPr>
          <p:cNvPr id="59" name="object 59"/>
          <p:cNvGrpSpPr/>
          <p:nvPr/>
        </p:nvGrpSpPr>
        <p:grpSpPr>
          <a:xfrm>
            <a:off x="7513129" y="3703129"/>
            <a:ext cx="671195" cy="552450"/>
            <a:chOff x="7513129" y="3703129"/>
            <a:chExt cx="671195" cy="552450"/>
          </a:xfrm>
        </p:grpSpPr>
        <p:sp>
          <p:nvSpPr>
            <p:cNvPr id="60" name="object 60"/>
            <p:cNvSpPr/>
            <p:nvPr/>
          </p:nvSpPr>
          <p:spPr>
            <a:xfrm>
              <a:off x="7525512" y="3715511"/>
              <a:ext cx="646430" cy="527685"/>
            </a:xfrm>
            <a:custGeom>
              <a:avLst/>
              <a:gdLst/>
              <a:ahLst/>
              <a:cxnLst/>
              <a:rect l="l" t="t" r="r" b="b"/>
              <a:pathLst>
                <a:path w="646429" h="527685">
                  <a:moveTo>
                    <a:pt x="323088" y="0"/>
                  </a:moveTo>
                  <a:lnTo>
                    <a:pt x="270681" y="3449"/>
                  </a:lnTo>
                  <a:lnTo>
                    <a:pt x="220967" y="13435"/>
                  </a:lnTo>
                  <a:lnTo>
                    <a:pt x="174611" y="29417"/>
                  </a:lnTo>
                  <a:lnTo>
                    <a:pt x="132277" y="50852"/>
                  </a:lnTo>
                  <a:lnTo>
                    <a:pt x="94630" y="77200"/>
                  </a:lnTo>
                  <a:lnTo>
                    <a:pt x="62337" y="107917"/>
                  </a:lnTo>
                  <a:lnTo>
                    <a:pt x="36062" y="142463"/>
                  </a:lnTo>
                  <a:lnTo>
                    <a:pt x="16471" y="180295"/>
                  </a:lnTo>
                  <a:lnTo>
                    <a:pt x="4228" y="220872"/>
                  </a:lnTo>
                  <a:lnTo>
                    <a:pt x="0" y="263651"/>
                  </a:lnTo>
                  <a:lnTo>
                    <a:pt x="4228" y="306431"/>
                  </a:lnTo>
                  <a:lnTo>
                    <a:pt x="16471" y="347008"/>
                  </a:lnTo>
                  <a:lnTo>
                    <a:pt x="36062" y="384840"/>
                  </a:lnTo>
                  <a:lnTo>
                    <a:pt x="62337" y="419386"/>
                  </a:lnTo>
                  <a:lnTo>
                    <a:pt x="94630" y="450103"/>
                  </a:lnTo>
                  <a:lnTo>
                    <a:pt x="132277" y="476451"/>
                  </a:lnTo>
                  <a:lnTo>
                    <a:pt x="174611" y="497886"/>
                  </a:lnTo>
                  <a:lnTo>
                    <a:pt x="220967" y="513868"/>
                  </a:lnTo>
                  <a:lnTo>
                    <a:pt x="270681" y="523854"/>
                  </a:lnTo>
                  <a:lnTo>
                    <a:pt x="323088" y="527304"/>
                  </a:lnTo>
                  <a:lnTo>
                    <a:pt x="375494" y="523854"/>
                  </a:lnTo>
                  <a:lnTo>
                    <a:pt x="425208" y="513868"/>
                  </a:lnTo>
                  <a:lnTo>
                    <a:pt x="471564" y="497886"/>
                  </a:lnTo>
                  <a:lnTo>
                    <a:pt x="513898" y="476451"/>
                  </a:lnTo>
                  <a:lnTo>
                    <a:pt x="551545" y="450103"/>
                  </a:lnTo>
                  <a:lnTo>
                    <a:pt x="583838" y="419386"/>
                  </a:lnTo>
                  <a:lnTo>
                    <a:pt x="610113" y="384840"/>
                  </a:lnTo>
                  <a:lnTo>
                    <a:pt x="629704" y="347008"/>
                  </a:lnTo>
                  <a:lnTo>
                    <a:pt x="641947" y="306431"/>
                  </a:lnTo>
                  <a:lnTo>
                    <a:pt x="646176" y="263651"/>
                  </a:lnTo>
                  <a:lnTo>
                    <a:pt x="641947" y="220872"/>
                  </a:lnTo>
                  <a:lnTo>
                    <a:pt x="629704" y="180295"/>
                  </a:lnTo>
                  <a:lnTo>
                    <a:pt x="610113" y="142463"/>
                  </a:lnTo>
                  <a:lnTo>
                    <a:pt x="583838" y="107917"/>
                  </a:lnTo>
                  <a:lnTo>
                    <a:pt x="551545" y="77200"/>
                  </a:lnTo>
                  <a:lnTo>
                    <a:pt x="513898" y="50852"/>
                  </a:lnTo>
                  <a:lnTo>
                    <a:pt x="471564" y="29417"/>
                  </a:lnTo>
                  <a:lnTo>
                    <a:pt x="425208" y="13435"/>
                  </a:lnTo>
                  <a:lnTo>
                    <a:pt x="375494" y="3449"/>
                  </a:lnTo>
                  <a:lnTo>
                    <a:pt x="323088" y="0"/>
                  </a:lnTo>
                  <a:close/>
                </a:path>
              </a:pathLst>
            </a:custGeom>
            <a:solidFill>
              <a:srgbClr val="FFFFFF"/>
            </a:solidFill>
          </p:spPr>
          <p:txBody>
            <a:bodyPr wrap="square" lIns="0" tIns="0" rIns="0" bIns="0" rtlCol="0"/>
            <a:lstStyle/>
            <a:p>
              <a:endParaRPr/>
            </a:p>
          </p:txBody>
        </p:sp>
        <p:sp>
          <p:nvSpPr>
            <p:cNvPr id="61" name="object 61"/>
            <p:cNvSpPr/>
            <p:nvPr/>
          </p:nvSpPr>
          <p:spPr>
            <a:xfrm>
              <a:off x="7525512" y="3715511"/>
              <a:ext cx="646430" cy="527685"/>
            </a:xfrm>
            <a:custGeom>
              <a:avLst/>
              <a:gdLst/>
              <a:ahLst/>
              <a:cxnLst/>
              <a:rect l="l" t="t" r="r" b="b"/>
              <a:pathLst>
                <a:path w="646429" h="527685">
                  <a:moveTo>
                    <a:pt x="0" y="263651"/>
                  </a:moveTo>
                  <a:lnTo>
                    <a:pt x="4228" y="220872"/>
                  </a:lnTo>
                  <a:lnTo>
                    <a:pt x="16471" y="180295"/>
                  </a:lnTo>
                  <a:lnTo>
                    <a:pt x="36062" y="142463"/>
                  </a:lnTo>
                  <a:lnTo>
                    <a:pt x="62337" y="107917"/>
                  </a:lnTo>
                  <a:lnTo>
                    <a:pt x="94630" y="77200"/>
                  </a:lnTo>
                  <a:lnTo>
                    <a:pt x="132277" y="50852"/>
                  </a:lnTo>
                  <a:lnTo>
                    <a:pt x="174611" y="29417"/>
                  </a:lnTo>
                  <a:lnTo>
                    <a:pt x="220967" y="13435"/>
                  </a:lnTo>
                  <a:lnTo>
                    <a:pt x="270681" y="3449"/>
                  </a:lnTo>
                  <a:lnTo>
                    <a:pt x="323088" y="0"/>
                  </a:lnTo>
                  <a:lnTo>
                    <a:pt x="375494" y="3449"/>
                  </a:lnTo>
                  <a:lnTo>
                    <a:pt x="425208" y="13435"/>
                  </a:lnTo>
                  <a:lnTo>
                    <a:pt x="471564" y="29417"/>
                  </a:lnTo>
                  <a:lnTo>
                    <a:pt x="513898" y="50852"/>
                  </a:lnTo>
                  <a:lnTo>
                    <a:pt x="551545" y="77200"/>
                  </a:lnTo>
                  <a:lnTo>
                    <a:pt x="583838" y="107917"/>
                  </a:lnTo>
                  <a:lnTo>
                    <a:pt x="610113" y="142463"/>
                  </a:lnTo>
                  <a:lnTo>
                    <a:pt x="629704" y="180295"/>
                  </a:lnTo>
                  <a:lnTo>
                    <a:pt x="641947" y="220872"/>
                  </a:lnTo>
                  <a:lnTo>
                    <a:pt x="646176" y="263651"/>
                  </a:lnTo>
                  <a:lnTo>
                    <a:pt x="641947" y="306431"/>
                  </a:lnTo>
                  <a:lnTo>
                    <a:pt x="629704" y="347008"/>
                  </a:lnTo>
                  <a:lnTo>
                    <a:pt x="610113" y="384840"/>
                  </a:lnTo>
                  <a:lnTo>
                    <a:pt x="583838" y="419386"/>
                  </a:lnTo>
                  <a:lnTo>
                    <a:pt x="551545" y="450103"/>
                  </a:lnTo>
                  <a:lnTo>
                    <a:pt x="513898" y="476451"/>
                  </a:lnTo>
                  <a:lnTo>
                    <a:pt x="471564" y="497886"/>
                  </a:lnTo>
                  <a:lnTo>
                    <a:pt x="425208" y="513868"/>
                  </a:lnTo>
                  <a:lnTo>
                    <a:pt x="375494" y="523854"/>
                  </a:lnTo>
                  <a:lnTo>
                    <a:pt x="323088" y="527304"/>
                  </a:lnTo>
                  <a:lnTo>
                    <a:pt x="270681" y="523854"/>
                  </a:lnTo>
                  <a:lnTo>
                    <a:pt x="220967" y="513868"/>
                  </a:lnTo>
                  <a:lnTo>
                    <a:pt x="174611" y="497886"/>
                  </a:lnTo>
                  <a:lnTo>
                    <a:pt x="132277" y="476451"/>
                  </a:lnTo>
                  <a:lnTo>
                    <a:pt x="94630" y="450103"/>
                  </a:lnTo>
                  <a:lnTo>
                    <a:pt x="62337" y="419386"/>
                  </a:lnTo>
                  <a:lnTo>
                    <a:pt x="36062" y="384840"/>
                  </a:lnTo>
                  <a:lnTo>
                    <a:pt x="16471" y="347008"/>
                  </a:lnTo>
                  <a:lnTo>
                    <a:pt x="4228" y="306431"/>
                  </a:lnTo>
                  <a:lnTo>
                    <a:pt x="0" y="263651"/>
                  </a:lnTo>
                  <a:close/>
                </a:path>
              </a:pathLst>
            </a:custGeom>
            <a:ln w="24384">
              <a:solidFill>
                <a:srgbClr val="4F81BC"/>
              </a:solidFill>
            </a:ln>
          </p:spPr>
          <p:txBody>
            <a:bodyPr wrap="square" lIns="0" tIns="0" rIns="0" bIns="0" rtlCol="0"/>
            <a:lstStyle/>
            <a:p>
              <a:endParaRPr/>
            </a:p>
          </p:txBody>
        </p:sp>
      </p:grpSp>
      <p:sp>
        <p:nvSpPr>
          <p:cNvPr id="62" name="object 62"/>
          <p:cNvSpPr txBox="1"/>
          <p:nvPr/>
        </p:nvSpPr>
        <p:spPr>
          <a:xfrm>
            <a:off x="7722489" y="3815918"/>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10</a:t>
            </a:r>
            <a:endParaRPr sz="1800">
              <a:latin typeface="Calibri"/>
              <a:cs typeface="Calibri"/>
            </a:endParaRPr>
          </a:p>
        </p:txBody>
      </p:sp>
      <p:grpSp>
        <p:nvGrpSpPr>
          <p:cNvPr id="63" name="object 63"/>
          <p:cNvGrpSpPr/>
          <p:nvPr/>
        </p:nvGrpSpPr>
        <p:grpSpPr>
          <a:xfrm>
            <a:off x="8159305" y="4568761"/>
            <a:ext cx="674370" cy="549275"/>
            <a:chOff x="8159305" y="4568761"/>
            <a:chExt cx="674370" cy="549275"/>
          </a:xfrm>
        </p:grpSpPr>
        <p:sp>
          <p:nvSpPr>
            <p:cNvPr id="64" name="object 64"/>
            <p:cNvSpPr/>
            <p:nvPr/>
          </p:nvSpPr>
          <p:spPr>
            <a:xfrm>
              <a:off x="8171688" y="4581143"/>
              <a:ext cx="649605" cy="524510"/>
            </a:xfrm>
            <a:custGeom>
              <a:avLst/>
              <a:gdLst/>
              <a:ahLst/>
              <a:cxnLst/>
              <a:rect l="l" t="t" r="r" b="b"/>
              <a:pathLst>
                <a:path w="649604" h="524510">
                  <a:moveTo>
                    <a:pt x="324611"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1"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3"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1" y="0"/>
                  </a:lnTo>
                  <a:close/>
                </a:path>
              </a:pathLst>
            </a:custGeom>
            <a:solidFill>
              <a:srgbClr val="FFFFFF"/>
            </a:solidFill>
          </p:spPr>
          <p:txBody>
            <a:bodyPr wrap="square" lIns="0" tIns="0" rIns="0" bIns="0" rtlCol="0"/>
            <a:lstStyle/>
            <a:p>
              <a:endParaRPr/>
            </a:p>
          </p:txBody>
        </p:sp>
        <p:sp>
          <p:nvSpPr>
            <p:cNvPr id="65" name="object 65"/>
            <p:cNvSpPr/>
            <p:nvPr/>
          </p:nvSpPr>
          <p:spPr>
            <a:xfrm>
              <a:off x="8171688" y="4581143"/>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1"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3"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1"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66" name="object 66"/>
          <p:cNvSpPr txBox="1"/>
          <p:nvPr/>
        </p:nvSpPr>
        <p:spPr>
          <a:xfrm>
            <a:off x="8370823" y="4680966"/>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12</a:t>
            </a:r>
            <a:endParaRPr sz="1800">
              <a:latin typeface="Calibri"/>
              <a:cs typeface="Calibri"/>
            </a:endParaRPr>
          </a:p>
        </p:txBody>
      </p:sp>
      <p:grpSp>
        <p:nvGrpSpPr>
          <p:cNvPr id="67" name="object 67"/>
          <p:cNvGrpSpPr/>
          <p:nvPr/>
        </p:nvGrpSpPr>
        <p:grpSpPr>
          <a:xfrm>
            <a:off x="7043928" y="4133126"/>
            <a:ext cx="623570" cy="620395"/>
            <a:chOff x="7043928" y="4133126"/>
            <a:chExt cx="623570" cy="620395"/>
          </a:xfrm>
        </p:grpSpPr>
        <p:pic>
          <p:nvPicPr>
            <p:cNvPr id="68" name="object 68"/>
            <p:cNvPicPr/>
            <p:nvPr/>
          </p:nvPicPr>
          <p:blipFill>
            <a:blip r:embed="rId9" cstate="print"/>
            <a:stretch>
              <a:fillRect/>
            </a:stretch>
          </p:blipFill>
          <p:spPr>
            <a:xfrm>
              <a:off x="7043928" y="4133126"/>
              <a:ext cx="623125" cy="620102"/>
            </a:xfrm>
            <a:prstGeom prst="rect">
              <a:avLst/>
            </a:prstGeom>
          </p:spPr>
        </p:pic>
        <p:sp>
          <p:nvSpPr>
            <p:cNvPr id="69" name="object 69"/>
            <p:cNvSpPr/>
            <p:nvPr/>
          </p:nvSpPr>
          <p:spPr>
            <a:xfrm>
              <a:off x="7199376" y="4157979"/>
              <a:ext cx="427990" cy="424815"/>
            </a:xfrm>
            <a:custGeom>
              <a:avLst/>
              <a:gdLst/>
              <a:ahLst/>
              <a:cxnLst/>
              <a:rect l="l" t="t" r="r" b="b"/>
              <a:pathLst>
                <a:path w="427990" h="424814">
                  <a:moveTo>
                    <a:pt x="36575" y="308864"/>
                  </a:moveTo>
                  <a:lnTo>
                    <a:pt x="29845" y="312674"/>
                  </a:lnTo>
                  <a:lnTo>
                    <a:pt x="28067" y="319278"/>
                  </a:lnTo>
                  <a:lnTo>
                    <a:pt x="0" y="424688"/>
                  </a:lnTo>
                  <a:lnTo>
                    <a:pt x="32247" y="416306"/>
                  </a:lnTo>
                  <a:lnTo>
                    <a:pt x="25780" y="416306"/>
                  </a:lnTo>
                  <a:lnTo>
                    <a:pt x="8508" y="398907"/>
                  </a:lnTo>
                  <a:lnTo>
                    <a:pt x="40607" y="367042"/>
                  </a:lnTo>
                  <a:lnTo>
                    <a:pt x="51689" y="325501"/>
                  </a:lnTo>
                  <a:lnTo>
                    <a:pt x="53340" y="319024"/>
                  </a:lnTo>
                  <a:lnTo>
                    <a:pt x="49529" y="312293"/>
                  </a:lnTo>
                  <a:lnTo>
                    <a:pt x="43052" y="310642"/>
                  </a:lnTo>
                  <a:lnTo>
                    <a:pt x="36575" y="308864"/>
                  </a:lnTo>
                  <a:close/>
                </a:path>
                <a:path w="427990" h="424814">
                  <a:moveTo>
                    <a:pt x="40607" y="367042"/>
                  </a:moveTo>
                  <a:lnTo>
                    <a:pt x="8508" y="398907"/>
                  </a:lnTo>
                  <a:lnTo>
                    <a:pt x="25780" y="416306"/>
                  </a:lnTo>
                  <a:lnTo>
                    <a:pt x="31406" y="410718"/>
                  </a:lnTo>
                  <a:lnTo>
                    <a:pt x="28955" y="410718"/>
                  </a:lnTo>
                  <a:lnTo>
                    <a:pt x="14097" y="395732"/>
                  </a:lnTo>
                  <a:lnTo>
                    <a:pt x="34352" y="390487"/>
                  </a:lnTo>
                  <a:lnTo>
                    <a:pt x="40607" y="367042"/>
                  </a:lnTo>
                  <a:close/>
                </a:path>
                <a:path w="427990" h="424814">
                  <a:moveTo>
                    <a:pt x="105918" y="371983"/>
                  </a:moveTo>
                  <a:lnTo>
                    <a:pt x="57913" y="384386"/>
                  </a:lnTo>
                  <a:lnTo>
                    <a:pt x="25780" y="416306"/>
                  </a:lnTo>
                  <a:lnTo>
                    <a:pt x="32247" y="416306"/>
                  </a:lnTo>
                  <a:lnTo>
                    <a:pt x="112141" y="395605"/>
                  </a:lnTo>
                  <a:lnTo>
                    <a:pt x="115950" y="388874"/>
                  </a:lnTo>
                  <a:lnTo>
                    <a:pt x="112649" y="375920"/>
                  </a:lnTo>
                  <a:lnTo>
                    <a:pt x="105918" y="371983"/>
                  </a:lnTo>
                  <a:close/>
                </a:path>
                <a:path w="427990" h="424814">
                  <a:moveTo>
                    <a:pt x="34352" y="390487"/>
                  </a:moveTo>
                  <a:lnTo>
                    <a:pt x="14097" y="395732"/>
                  </a:lnTo>
                  <a:lnTo>
                    <a:pt x="28955" y="410718"/>
                  </a:lnTo>
                  <a:lnTo>
                    <a:pt x="34352" y="390487"/>
                  </a:lnTo>
                  <a:close/>
                </a:path>
                <a:path w="427990" h="424814">
                  <a:moveTo>
                    <a:pt x="57913" y="384386"/>
                  </a:moveTo>
                  <a:lnTo>
                    <a:pt x="34352" y="390487"/>
                  </a:lnTo>
                  <a:lnTo>
                    <a:pt x="28955" y="410718"/>
                  </a:lnTo>
                  <a:lnTo>
                    <a:pt x="31406" y="410718"/>
                  </a:lnTo>
                  <a:lnTo>
                    <a:pt x="57913" y="384386"/>
                  </a:lnTo>
                  <a:close/>
                </a:path>
                <a:path w="427990" h="424814">
                  <a:moveTo>
                    <a:pt x="410337" y="0"/>
                  </a:moveTo>
                  <a:lnTo>
                    <a:pt x="40607" y="367042"/>
                  </a:lnTo>
                  <a:lnTo>
                    <a:pt x="34352" y="390487"/>
                  </a:lnTo>
                  <a:lnTo>
                    <a:pt x="57913" y="384386"/>
                  </a:lnTo>
                  <a:lnTo>
                    <a:pt x="427481" y="17272"/>
                  </a:lnTo>
                  <a:lnTo>
                    <a:pt x="410337" y="0"/>
                  </a:lnTo>
                  <a:close/>
                </a:path>
              </a:pathLst>
            </a:custGeom>
            <a:solidFill>
              <a:srgbClr val="C0504D"/>
            </a:solidFill>
          </p:spPr>
          <p:txBody>
            <a:bodyPr wrap="square" lIns="0" tIns="0" rIns="0" bIns="0" rtlCol="0"/>
            <a:lstStyle/>
            <a:p>
              <a:endParaRPr/>
            </a:p>
          </p:txBody>
        </p:sp>
      </p:grpSp>
      <p:sp>
        <p:nvSpPr>
          <p:cNvPr id="70" name="object 70"/>
          <p:cNvSpPr txBox="1"/>
          <p:nvPr/>
        </p:nvSpPr>
        <p:spPr>
          <a:xfrm>
            <a:off x="8614029" y="431304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71" name="object 71"/>
          <p:cNvSpPr txBox="1"/>
          <p:nvPr/>
        </p:nvSpPr>
        <p:spPr>
          <a:xfrm>
            <a:off x="6813295" y="431304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72" name="object 72"/>
          <p:cNvSpPr txBox="1"/>
          <p:nvPr/>
        </p:nvSpPr>
        <p:spPr>
          <a:xfrm>
            <a:off x="8254110" y="352056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73" name="object 73"/>
          <p:cNvSpPr txBox="1"/>
          <p:nvPr/>
        </p:nvSpPr>
        <p:spPr>
          <a:xfrm>
            <a:off x="330504" y="5825439"/>
            <a:ext cx="1781175" cy="300355"/>
          </a:xfrm>
          <a:prstGeom prst="rect">
            <a:avLst/>
          </a:prstGeom>
        </p:spPr>
        <p:txBody>
          <a:bodyPr vert="horz" wrap="square" lIns="0" tIns="12700" rIns="0" bIns="0" rtlCol="0">
            <a:spAutoFit/>
          </a:bodyPr>
          <a:lstStyle/>
          <a:p>
            <a:pPr marL="12700">
              <a:lnSpc>
                <a:spcPct val="100000"/>
              </a:lnSpc>
              <a:spcBef>
                <a:spcPts val="100"/>
              </a:spcBef>
            </a:pPr>
            <a:r>
              <a:rPr sz="1800" b="1" spc="-35" dirty="0">
                <a:solidFill>
                  <a:srgbClr val="FF0000"/>
                </a:solidFill>
                <a:latin typeface="Calibri"/>
                <a:cs typeface="Calibri"/>
              </a:rPr>
              <a:t>Tree </a:t>
            </a:r>
            <a:r>
              <a:rPr sz="1800" b="1" spc="-10" dirty="0">
                <a:solidFill>
                  <a:srgbClr val="FF0000"/>
                </a:solidFill>
                <a:latin typeface="Calibri"/>
                <a:cs typeface="Calibri"/>
              </a:rPr>
              <a:t>is</a:t>
            </a:r>
            <a:r>
              <a:rPr sz="1800" b="1" spc="-20" dirty="0">
                <a:solidFill>
                  <a:srgbClr val="FF0000"/>
                </a:solidFill>
                <a:latin typeface="Calibri"/>
                <a:cs typeface="Calibri"/>
              </a:rPr>
              <a:t> </a:t>
            </a:r>
            <a:r>
              <a:rPr sz="1800" b="1" spc="-10" dirty="0">
                <a:solidFill>
                  <a:srgbClr val="FF0000"/>
                </a:solidFill>
                <a:latin typeface="Calibri"/>
                <a:cs typeface="Calibri"/>
              </a:rPr>
              <a:t>imbalanced</a:t>
            </a:r>
            <a:endParaRPr sz="1800">
              <a:latin typeface="Calibri"/>
              <a:cs typeface="Calibri"/>
            </a:endParaRPr>
          </a:p>
        </p:txBody>
      </p:sp>
      <p:sp>
        <p:nvSpPr>
          <p:cNvPr id="74" name="object 74"/>
          <p:cNvSpPr txBox="1"/>
          <p:nvPr/>
        </p:nvSpPr>
        <p:spPr>
          <a:xfrm>
            <a:off x="3302634" y="5609335"/>
            <a:ext cx="2751455" cy="848994"/>
          </a:xfrm>
          <a:prstGeom prst="rect">
            <a:avLst/>
          </a:prstGeom>
        </p:spPr>
        <p:txBody>
          <a:bodyPr vert="horz" wrap="square" lIns="0" tIns="12700" rIns="0" bIns="0" rtlCol="0">
            <a:spAutoFit/>
          </a:bodyPr>
          <a:lstStyle/>
          <a:p>
            <a:pPr marL="12700" marR="5080" indent="-1270" algn="ctr">
              <a:lnSpc>
                <a:spcPct val="100000"/>
              </a:lnSpc>
              <a:spcBef>
                <a:spcPts val="100"/>
              </a:spcBef>
            </a:pPr>
            <a:r>
              <a:rPr sz="1800" b="1" spc="-75" dirty="0">
                <a:solidFill>
                  <a:srgbClr val="FF0000"/>
                </a:solidFill>
                <a:latin typeface="Calibri"/>
                <a:cs typeface="Calibri"/>
              </a:rPr>
              <a:t>To</a:t>
            </a:r>
            <a:r>
              <a:rPr sz="1800" b="1" spc="-20" dirty="0">
                <a:solidFill>
                  <a:srgbClr val="FF0000"/>
                </a:solidFill>
                <a:latin typeface="Calibri"/>
                <a:cs typeface="Calibri"/>
              </a:rPr>
              <a:t> </a:t>
            </a:r>
            <a:r>
              <a:rPr sz="1800" b="1" spc="-15" dirty="0">
                <a:solidFill>
                  <a:srgbClr val="FF0000"/>
                </a:solidFill>
                <a:latin typeface="Calibri"/>
                <a:cs typeface="Calibri"/>
              </a:rPr>
              <a:t>make</a:t>
            </a:r>
            <a:r>
              <a:rPr sz="1800" b="1" spc="-25" dirty="0">
                <a:solidFill>
                  <a:srgbClr val="FF0000"/>
                </a:solidFill>
                <a:latin typeface="Calibri"/>
                <a:cs typeface="Calibri"/>
              </a:rPr>
              <a:t> </a:t>
            </a:r>
            <a:r>
              <a:rPr sz="1800" b="1" spc="-10" dirty="0">
                <a:solidFill>
                  <a:srgbClr val="FF0000"/>
                </a:solidFill>
                <a:latin typeface="Calibri"/>
                <a:cs typeface="Calibri"/>
              </a:rPr>
              <a:t>balanced</a:t>
            </a:r>
            <a:r>
              <a:rPr sz="1800" b="1" spc="5" dirty="0">
                <a:solidFill>
                  <a:srgbClr val="FF0000"/>
                </a:solidFill>
                <a:latin typeface="Calibri"/>
                <a:cs typeface="Calibri"/>
              </a:rPr>
              <a:t> </a:t>
            </a:r>
            <a:r>
              <a:rPr sz="1800" b="1" spc="-15" dirty="0">
                <a:solidFill>
                  <a:srgbClr val="FF0000"/>
                </a:solidFill>
                <a:latin typeface="Calibri"/>
                <a:cs typeface="Calibri"/>
              </a:rPr>
              <a:t>we</a:t>
            </a:r>
            <a:r>
              <a:rPr sz="1800" b="1" spc="-5" dirty="0">
                <a:solidFill>
                  <a:srgbClr val="FF0000"/>
                </a:solidFill>
                <a:latin typeface="Calibri"/>
                <a:cs typeface="Calibri"/>
              </a:rPr>
              <a:t> use</a:t>
            </a:r>
            <a:r>
              <a:rPr sz="1800" b="1" spc="-25" dirty="0">
                <a:solidFill>
                  <a:srgbClr val="FF0000"/>
                </a:solidFill>
                <a:latin typeface="Calibri"/>
                <a:cs typeface="Calibri"/>
              </a:rPr>
              <a:t> </a:t>
            </a:r>
            <a:r>
              <a:rPr sz="1800" b="1" dirty="0">
                <a:solidFill>
                  <a:srgbClr val="FF0000"/>
                </a:solidFill>
                <a:latin typeface="Calibri"/>
                <a:cs typeface="Calibri"/>
              </a:rPr>
              <a:t>LL </a:t>
            </a:r>
            <a:r>
              <a:rPr sz="1800" b="1" spc="5" dirty="0">
                <a:solidFill>
                  <a:srgbClr val="FF0000"/>
                </a:solidFill>
                <a:latin typeface="Calibri"/>
                <a:cs typeface="Calibri"/>
              </a:rPr>
              <a:t> </a:t>
            </a:r>
            <a:r>
              <a:rPr sz="1800" b="1" spc="-15" dirty="0">
                <a:solidFill>
                  <a:srgbClr val="FF0000"/>
                </a:solidFill>
                <a:latin typeface="Calibri"/>
                <a:cs typeface="Calibri"/>
              </a:rPr>
              <a:t>Rotation</a:t>
            </a:r>
            <a:r>
              <a:rPr sz="1800" b="1" spc="-5" dirty="0">
                <a:solidFill>
                  <a:srgbClr val="FF0000"/>
                </a:solidFill>
                <a:latin typeface="Calibri"/>
                <a:cs typeface="Calibri"/>
              </a:rPr>
              <a:t> </a:t>
            </a:r>
            <a:r>
              <a:rPr sz="1800" b="1" spc="-10" dirty="0">
                <a:solidFill>
                  <a:srgbClr val="FF0000"/>
                </a:solidFill>
                <a:latin typeface="Calibri"/>
                <a:cs typeface="Calibri"/>
              </a:rPr>
              <a:t>which</a:t>
            </a:r>
            <a:r>
              <a:rPr sz="1800" b="1" spc="-5" dirty="0">
                <a:solidFill>
                  <a:srgbClr val="FF0000"/>
                </a:solidFill>
                <a:latin typeface="Calibri"/>
                <a:cs typeface="Calibri"/>
              </a:rPr>
              <a:t> </a:t>
            </a:r>
            <a:r>
              <a:rPr sz="1800" b="1" spc="-15" dirty="0">
                <a:solidFill>
                  <a:srgbClr val="FF0000"/>
                </a:solidFill>
                <a:latin typeface="Calibri"/>
                <a:cs typeface="Calibri"/>
              </a:rPr>
              <a:t>moves</a:t>
            </a:r>
            <a:r>
              <a:rPr sz="1800" b="1" spc="-20" dirty="0">
                <a:solidFill>
                  <a:srgbClr val="FF0000"/>
                </a:solidFill>
                <a:latin typeface="Calibri"/>
                <a:cs typeface="Calibri"/>
              </a:rPr>
              <a:t> </a:t>
            </a:r>
            <a:r>
              <a:rPr sz="1800" b="1" spc="-5" dirty="0">
                <a:solidFill>
                  <a:srgbClr val="FF0000"/>
                </a:solidFill>
                <a:latin typeface="Calibri"/>
                <a:cs typeface="Calibri"/>
              </a:rPr>
              <a:t>nodes </a:t>
            </a:r>
            <a:r>
              <a:rPr sz="1800" b="1" spc="-390" dirty="0">
                <a:solidFill>
                  <a:srgbClr val="FF0000"/>
                </a:solidFill>
                <a:latin typeface="Calibri"/>
                <a:cs typeface="Calibri"/>
              </a:rPr>
              <a:t> </a:t>
            </a:r>
            <a:r>
              <a:rPr sz="1800" b="1" spc="-10" dirty="0">
                <a:solidFill>
                  <a:srgbClr val="FF0000"/>
                </a:solidFill>
                <a:latin typeface="Calibri"/>
                <a:cs typeface="Calibri"/>
              </a:rPr>
              <a:t>one</a:t>
            </a:r>
            <a:r>
              <a:rPr sz="1800" b="1" spc="-5" dirty="0">
                <a:solidFill>
                  <a:srgbClr val="FF0000"/>
                </a:solidFill>
                <a:latin typeface="Calibri"/>
                <a:cs typeface="Calibri"/>
              </a:rPr>
              <a:t> </a:t>
            </a:r>
            <a:r>
              <a:rPr sz="1800" b="1" spc="-10" dirty="0">
                <a:solidFill>
                  <a:srgbClr val="FF0000"/>
                </a:solidFill>
                <a:latin typeface="Calibri"/>
                <a:cs typeface="Calibri"/>
              </a:rPr>
              <a:t>position</a:t>
            </a:r>
            <a:r>
              <a:rPr sz="1800" b="1" spc="15" dirty="0">
                <a:solidFill>
                  <a:srgbClr val="FF0000"/>
                </a:solidFill>
                <a:latin typeface="Calibri"/>
                <a:cs typeface="Calibri"/>
              </a:rPr>
              <a:t> </a:t>
            </a:r>
            <a:r>
              <a:rPr sz="1800" b="1" spc="-15" dirty="0">
                <a:solidFill>
                  <a:srgbClr val="FF0000"/>
                </a:solidFill>
                <a:latin typeface="Calibri"/>
                <a:cs typeface="Calibri"/>
              </a:rPr>
              <a:t>to </a:t>
            </a:r>
            <a:r>
              <a:rPr sz="1800" b="1" spc="-10" dirty="0">
                <a:solidFill>
                  <a:srgbClr val="FF0000"/>
                </a:solidFill>
                <a:latin typeface="Calibri"/>
                <a:cs typeface="Calibri"/>
              </a:rPr>
              <a:t>left</a:t>
            </a:r>
            <a:endParaRPr sz="1800">
              <a:latin typeface="Calibri"/>
              <a:cs typeface="Calibri"/>
            </a:endParaRPr>
          </a:p>
        </p:txBody>
      </p:sp>
      <p:sp>
        <p:nvSpPr>
          <p:cNvPr id="75" name="object 75"/>
          <p:cNvSpPr txBox="1"/>
          <p:nvPr/>
        </p:nvSpPr>
        <p:spPr>
          <a:xfrm>
            <a:off x="6861809" y="5681878"/>
            <a:ext cx="1616075" cy="574040"/>
          </a:xfrm>
          <a:prstGeom prst="rect">
            <a:avLst/>
          </a:prstGeom>
        </p:spPr>
        <p:txBody>
          <a:bodyPr vert="horz" wrap="square" lIns="0" tIns="12700" rIns="0" bIns="0" rtlCol="0">
            <a:spAutoFit/>
          </a:bodyPr>
          <a:lstStyle/>
          <a:p>
            <a:pPr marL="48895" marR="5080" indent="-36830">
              <a:lnSpc>
                <a:spcPct val="100000"/>
              </a:lnSpc>
              <a:spcBef>
                <a:spcPts val="100"/>
              </a:spcBef>
            </a:pPr>
            <a:r>
              <a:rPr sz="1800" b="1" spc="-10" dirty="0">
                <a:solidFill>
                  <a:srgbClr val="FF0000"/>
                </a:solidFill>
                <a:latin typeface="Calibri"/>
                <a:cs typeface="Calibri"/>
              </a:rPr>
              <a:t>After</a:t>
            </a:r>
            <a:r>
              <a:rPr sz="1800" b="1" spc="-35" dirty="0">
                <a:solidFill>
                  <a:srgbClr val="FF0000"/>
                </a:solidFill>
                <a:latin typeface="Calibri"/>
                <a:cs typeface="Calibri"/>
              </a:rPr>
              <a:t> </a:t>
            </a:r>
            <a:r>
              <a:rPr sz="1800" b="1" dirty="0">
                <a:solidFill>
                  <a:srgbClr val="FF0000"/>
                </a:solidFill>
                <a:latin typeface="Calibri"/>
                <a:cs typeface="Calibri"/>
              </a:rPr>
              <a:t>LL</a:t>
            </a:r>
            <a:r>
              <a:rPr sz="1800" b="1" spc="-60" dirty="0">
                <a:solidFill>
                  <a:srgbClr val="FF0000"/>
                </a:solidFill>
                <a:latin typeface="Calibri"/>
                <a:cs typeface="Calibri"/>
              </a:rPr>
              <a:t> </a:t>
            </a:r>
            <a:r>
              <a:rPr sz="1800" b="1" spc="-15" dirty="0">
                <a:solidFill>
                  <a:srgbClr val="FF0000"/>
                </a:solidFill>
                <a:latin typeface="Calibri"/>
                <a:cs typeface="Calibri"/>
              </a:rPr>
              <a:t>Rotation </a:t>
            </a:r>
            <a:r>
              <a:rPr sz="1800" b="1" spc="-390" dirty="0">
                <a:solidFill>
                  <a:srgbClr val="FF0000"/>
                </a:solidFill>
                <a:latin typeface="Calibri"/>
                <a:cs typeface="Calibri"/>
              </a:rPr>
              <a:t> </a:t>
            </a:r>
            <a:r>
              <a:rPr sz="1800" b="1" spc="-30" dirty="0">
                <a:solidFill>
                  <a:srgbClr val="FF0000"/>
                </a:solidFill>
                <a:latin typeface="Calibri"/>
                <a:cs typeface="Calibri"/>
              </a:rPr>
              <a:t>Tree</a:t>
            </a:r>
            <a:r>
              <a:rPr sz="1800" b="1" spc="-55" dirty="0">
                <a:solidFill>
                  <a:srgbClr val="FF0000"/>
                </a:solidFill>
                <a:latin typeface="Calibri"/>
                <a:cs typeface="Calibri"/>
              </a:rPr>
              <a:t> </a:t>
            </a:r>
            <a:r>
              <a:rPr sz="1800" b="1" spc="-10" dirty="0">
                <a:solidFill>
                  <a:srgbClr val="FF0000"/>
                </a:solidFill>
                <a:latin typeface="Calibri"/>
                <a:cs typeface="Calibri"/>
              </a:rPr>
              <a:t>is</a:t>
            </a:r>
            <a:r>
              <a:rPr sz="1800" b="1" spc="-35" dirty="0">
                <a:solidFill>
                  <a:srgbClr val="FF0000"/>
                </a:solidFill>
                <a:latin typeface="Calibri"/>
                <a:cs typeface="Calibri"/>
              </a:rPr>
              <a:t> </a:t>
            </a:r>
            <a:r>
              <a:rPr sz="1800" b="1" spc="-5" dirty="0">
                <a:solidFill>
                  <a:srgbClr val="FF0000"/>
                </a:solidFill>
                <a:latin typeface="Calibri"/>
                <a:cs typeface="Calibri"/>
              </a:rPr>
              <a:t>balanced</a:t>
            </a:r>
            <a:endParaRPr sz="1800">
              <a:latin typeface="Calibri"/>
              <a:cs typeface="Calibri"/>
            </a:endParaRPr>
          </a:p>
        </p:txBody>
      </p:sp>
      <p:sp>
        <p:nvSpPr>
          <p:cNvPr id="76" name="object 76"/>
          <p:cNvSpPr txBox="1"/>
          <p:nvPr/>
        </p:nvSpPr>
        <p:spPr>
          <a:xfrm>
            <a:off x="402437" y="3376117"/>
            <a:ext cx="1427480"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75F92"/>
                </a:solidFill>
                <a:latin typeface="Calibri"/>
                <a:cs typeface="Calibri"/>
              </a:rPr>
              <a:t>Insert</a:t>
            </a:r>
            <a:r>
              <a:rPr sz="1800" b="1" spc="-55" dirty="0">
                <a:solidFill>
                  <a:srgbClr val="375F92"/>
                </a:solidFill>
                <a:latin typeface="Calibri"/>
                <a:cs typeface="Calibri"/>
              </a:rPr>
              <a:t> </a:t>
            </a:r>
            <a:r>
              <a:rPr sz="1800" b="1" dirty="0">
                <a:solidFill>
                  <a:srgbClr val="375F92"/>
                </a:solidFill>
                <a:latin typeface="Calibri"/>
                <a:cs typeface="Calibri"/>
              </a:rPr>
              <a:t>8,</a:t>
            </a:r>
            <a:r>
              <a:rPr sz="1800" b="1" spc="-40" dirty="0">
                <a:solidFill>
                  <a:srgbClr val="375F92"/>
                </a:solidFill>
                <a:latin typeface="Calibri"/>
                <a:cs typeface="Calibri"/>
              </a:rPr>
              <a:t> </a:t>
            </a:r>
            <a:r>
              <a:rPr sz="1800" b="1" dirty="0">
                <a:solidFill>
                  <a:srgbClr val="375F92"/>
                </a:solidFill>
                <a:latin typeface="Calibri"/>
                <a:cs typeface="Calibri"/>
              </a:rPr>
              <a:t>10,</a:t>
            </a:r>
            <a:r>
              <a:rPr sz="1800" b="1" spc="-20" dirty="0">
                <a:solidFill>
                  <a:srgbClr val="375F92"/>
                </a:solidFill>
                <a:latin typeface="Calibri"/>
                <a:cs typeface="Calibri"/>
              </a:rPr>
              <a:t> </a:t>
            </a:r>
            <a:r>
              <a:rPr sz="1800" b="1" dirty="0">
                <a:solidFill>
                  <a:srgbClr val="375F92"/>
                </a:solidFill>
                <a:latin typeface="Calibri"/>
                <a:cs typeface="Calibri"/>
              </a:rPr>
              <a:t>12</a:t>
            </a:r>
            <a:endParaRPr sz="1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998"/>
            </a:xfrm>
            <a:prstGeom prst="rect">
              <a:avLst/>
            </a:prstGeom>
          </p:spPr>
        </p:pic>
        <p:pic>
          <p:nvPicPr>
            <p:cNvPr id="4" name="object 4"/>
            <p:cNvPicPr/>
            <p:nvPr/>
          </p:nvPicPr>
          <p:blipFill>
            <a:blip r:embed="rId3" cstate="print"/>
            <a:stretch>
              <a:fillRect/>
            </a:stretch>
          </p:blipFill>
          <p:spPr>
            <a:xfrm>
              <a:off x="2124455" y="29961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5614035"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rPr>
              <a:t>Single</a:t>
            </a:r>
            <a:r>
              <a:rPr sz="3000" spc="-10" dirty="0">
                <a:solidFill>
                  <a:srgbClr val="FFFFFF"/>
                </a:solidFill>
              </a:rPr>
              <a:t> Right </a:t>
            </a:r>
            <a:r>
              <a:rPr sz="3000" spc="-15" dirty="0">
                <a:solidFill>
                  <a:srgbClr val="FFFFFF"/>
                </a:solidFill>
              </a:rPr>
              <a:t>Rotation </a:t>
            </a:r>
            <a:r>
              <a:rPr sz="3000" spc="-5" dirty="0">
                <a:solidFill>
                  <a:srgbClr val="FFFFFF"/>
                </a:solidFill>
              </a:rPr>
              <a:t>(RR</a:t>
            </a:r>
            <a:r>
              <a:rPr sz="3000" spc="-10" dirty="0">
                <a:solidFill>
                  <a:srgbClr val="FFFFFF"/>
                </a:solidFill>
              </a:rPr>
              <a:t> </a:t>
            </a:r>
            <a:r>
              <a:rPr sz="3000" spc="-15" dirty="0">
                <a:solidFill>
                  <a:srgbClr val="FFFFFF"/>
                </a:solidFill>
              </a:rPr>
              <a:t>Rotation </a:t>
            </a:r>
            <a:r>
              <a:rPr sz="3000" dirty="0">
                <a:solidFill>
                  <a:srgbClr val="FFFFFF"/>
                </a:solidFill>
              </a:rPr>
              <a:t>)</a:t>
            </a:r>
            <a:endParaRPr sz="3000"/>
          </a:p>
        </p:txBody>
      </p:sp>
      <p:sp>
        <p:nvSpPr>
          <p:cNvPr id="8" name="object 8"/>
          <p:cNvSpPr txBox="1"/>
          <p:nvPr/>
        </p:nvSpPr>
        <p:spPr>
          <a:xfrm>
            <a:off x="78739" y="2367483"/>
            <a:ext cx="8607425" cy="1000760"/>
          </a:xfrm>
          <a:prstGeom prst="rect">
            <a:avLst/>
          </a:prstGeom>
        </p:spPr>
        <p:txBody>
          <a:bodyPr vert="horz" wrap="square" lIns="0" tIns="12065" rIns="0" bIns="0" rtlCol="0">
            <a:spAutoFit/>
          </a:bodyPr>
          <a:lstStyle/>
          <a:p>
            <a:pPr marL="415290" indent="-403225">
              <a:lnSpc>
                <a:spcPct val="100000"/>
              </a:lnSpc>
              <a:spcBef>
                <a:spcPts val="95"/>
              </a:spcBef>
              <a:buFont typeface="Microsoft Sans Serif"/>
              <a:buChar char="•"/>
              <a:tabLst>
                <a:tab pos="414655" algn="l"/>
                <a:tab pos="415925" algn="l"/>
              </a:tabLst>
            </a:pPr>
            <a:r>
              <a:rPr sz="2000" spc="-5" dirty="0">
                <a:latin typeface="Calibri"/>
                <a:cs typeface="Calibri"/>
              </a:rPr>
              <a:t>In</a:t>
            </a:r>
            <a:r>
              <a:rPr sz="2000" spc="520" dirty="0">
                <a:latin typeface="Calibri"/>
                <a:cs typeface="Calibri"/>
              </a:rPr>
              <a:t> </a:t>
            </a:r>
            <a:r>
              <a:rPr sz="2000" spc="-10" dirty="0">
                <a:latin typeface="Calibri"/>
                <a:cs typeface="Calibri"/>
              </a:rPr>
              <a:t>RR</a:t>
            </a:r>
            <a:r>
              <a:rPr sz="2000" spc="509" dirty="0">
                <a:latin typeface="Calibri"/>
                <a:cs typeface="Calibri"/>
              </a:rPr>
              <a:t> </a:t>
            </a:r>
            <a:r>
              <a:rPr sz="2000" spc="-15" dirty="0">
                <a:latin typeface="Calibri"/>
                <a:cs typeface="Calibri"/>
              </a:rPr>
              <a:t>Rotation,</a:t>
            </a:r>
            <a:r>
              <a:rPr sz="2000" spc="509" dirty="0">
                <a:latin typeface="Calibri"/>
                <a:cs typeface="Calibri"/>
              </a:rPr>
              <a:t> </a:t>
            </a:r>
            <a:r>
              <a:rPr sz="2000" spc="-10" dirty="0">
                <a:latin typeface="Calibri"/>
                <a:cs typeface="Calibri"/>
              </a:rPr>
              <a:t>every</a:t>
            </a:r>
            <a:r>
              <a:rPr sz="2000" spc="525" dirty="0">
                <a:latin typeface="Calibri"/>
                <a:cs typeface="Calibri"/>
              </a:rPr>
              <a:t> </a:t>
            </a:r>
            <a:r>
              <a:rPr sz="2000" dirty="0">
                <a:latin typeface="Calibri"/>
                <a:cs typeface="Calibri"/>
              </a:rPr>
              <a:t>node</a:t>
            </a:r>
            <a:r>
              <a:rPr sz="2000" spc="505" dirty="0">
                <a:latin typeface="Calibri"/>
                <a:cs typeface="Calibri"/>
              </a:rPr>
              <a:t> </a:t>
            </a:r>
            <a:r>
              <a:rPr sz="2000" spc="-15" dirty="0">
                <a:latin typeface="Calibri"/>
                <a:cs typeface="Calibri"/>
              </a:rPr>
              <a:t>moves</a:t>
            </a:r>
            <a:r>
              <a:rPr sz="2000" spc="505" dirty="0">
                <a:latin typeface="Calibri"/>
                <a:cs typeface="Calibri"/>
              </a:rPr>
              <a:t> </a:t>
            </a:r>
            <a:r>
              <a:rPr sz="2000" spc="-5" dirty="0">
                <a:latin typeface="Calibri"/>
                <a:cs typeface="Calibri"/>
              </a:rPr>
              <a:t>one</a:t>
            </a:r>
            <a:r>
              <a:rPr sz="2000" spc="509" dirty="0">
                <a:latin typeface="Calibri"/>
                <a:cs typeface="Calibri"/>
              </a:rPr>
              <a:t> </a:t>
            </a:r>
            <a:r>
              <a:rPr sz="2000" spc="-5" dirty="0">
                <a:latin typeface="Calibri"/>
                <a:cs typeface="Calibri"/>
              </a:rPr>
              <a:t>position</a:t>
            </a:r>
            <a:r>
              <a:rPr sz="2000" spc="530" dirty="0">
                <a:latin typeface="Calibri"/>
                <a:cs typeface="Calibri"/>
              </a:rPr>
              <a:t> </a:t>
            </a:r>
            <a:r>
              <a:rPr sz="2000" spc="-15" dirty="0">
                <a:latin typeface="Calibri"/>
                <a:cs typeface="Calibri"/>
              </a:rPr>
              <a:t>to</a:t>
            </a:r>
            <a:r>
              <a:rPr sz="2000" spc="515" dirty="0">
                <a:latin typeface="Calibri"/>
                <a:cs typeface="Calibri"/>
              </a:rPr>
              <a:t> </a:t>
            </a:r>
            <a:r>
              <a:rPr sz="2000" spc="-5" dirty="0">
                <a:latin typeface="Calibri"/>
                <a:cs typeface="Calibri"/>
              </a:rPr>
              <a:t>right</a:t>
            </a:r>
            <a:r>
              <a:rPr sz="2000" spc="520" dirty="0">
                <a:latin typeface="Calibri"/>
                <a:cs typeface="Calibri"/>
              </a:rPr>
              <a:t> </a:t>
            </a:r>
            <a:r>
              <a:rPr sz="2000" spc="-15" dirty="0">
                <a:latin typeface="Calibri"/>
                <a:cs typeface="Calibri"/>
              </a:rPr>
              <a:t>from</a:t>
            </a:r>
            <a:r>
              <a:rPr sz="2000" spc="509" dirty="0">
                <a:latin typeface="Calibri"/>
                <a:cs typeface="Calibri"/>
              </a:rPr>
              <a:t> </a:t>
            </a:r>
            <a:r>
              <a:rPr sz="2000" spc="-5" dirty="0">
                <a:latin typeface="Calibri"/>
                <a:cs typeface="Calibri"/>
              </a:rPr>
              <a:t>the</a:t>
            </a:r>
            <a:r>
              <a:rPr sz="2000" spc="505" dirty="0">
                <a:latin typeface="Calibri"/>
                <a:cs typeface="Calibri"/>
              </a:rPr>
              <a:t> </a:t>
            </a:r>
            <a:r>
              <a:rPr sz="2000" spc="-10" dirty="0">
                <a:latin typeface="Calibri"/>
                <a:cs typeface="Calibri"/>
              </a:rPr>
              <a:t>current</a:t>
            </a:r>
            <a:endParaRPr sz="2000">
              <a:latin typeface="Calibri"/>
              <a:cs typeface="Calibri"/>
            </a:endParaRPr>
          </a:p>
          <a:p>
            <a:pPr marL="356870">
              <a:lnSpc>
                <a:spcPct val="100000"/>
              </a:lnSpc>
            </a:pPr>
            <a:r>
              <a:rPr sz="2000" spc="-5" dirty="0">
                <a:latin typeface="Calibri"/>
                <a:cs typeface="Calibri"/>
              </a:rPr>
              <a:t>position.</a:t>
            </a:r>
            <a:endParaRPr sz="200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95" dirty="0">
                <a:latin typeface="Calibri"/>
                <a:cs typeface="Calibri"/>
              </a:rPr>
              <a:t>To</a:t>
            </a:r>
            <a:r>
              <a:rPr sz="2000" spc="125" dirty="0">
                <a:latin typeface="Calibri"/>
                <a:cs typeface="Calibri"/>
              </a:rPr>
              <a:t> </a:t>
            </a:r>
            <a:r>
              <a:rPr sz="2000" spc="-10" dirty="0">
                <a:latin typeface="Calibri"/>
                <a:cs typeface="Calibri"/>
              </a:rPr>
              <a:t>understand</a:t>
            </a:r>
            <a:r>
              <a:rPr sz="2000" spc="145" dirty="0">
                <a:latin typeface="Calibri"/>
                <a:cs typeface="Calibri"/>
              </a:rPr>
              <a:t> </a:t>
            </a:r>
            <a:r>
              <a:rPr sz="2000" spc="-10" dirty="0">
                <a:latin typeface="Calibri"/>
                <a:cs typeface="Calibri"/>
              </a:rPr>
              <a:t>RR</a:t>
            </a:r>
            <a:r>
              <a:rPr sz="2000" spc="125" dirty="0">
                <a:latin typeface="Calibri"/>
                <a:cs typeface="Calibri"/>
              </a:rPr>
              <a:t> </a:t>
            </a:r>
            <a:r>
              <a:rPr sz="2000" spc="-15" dirty="0">
                <a:latin typeface="Calibri"/>
                <a:cs typeface="Calibri"/>
              </a:rPr>
              <a:t>Rotation,</a:t>
            </a:r>
            <a:r>
              <a:rPr sz="2000" spc="145" dirty="0">
                <a:latin typeface="Calibri"/>
                <a:cs typeface="Calibri"/>
              </a:rPr>
              <a:t> </a:t>
            </a:r>
            <a:r>
              <a:rPr sz="2000" dirty="0">
                <a:latin typeface="Calibri"/>
                <a:cs typeface="Calibri"/>
              </a:rPr>
              <a:t>let</a:t>
            </a:r>
            <a:r>
              <a:rPr sz="2000" spc="130" dirty="0">
                <a:latin typeface="Calibri"/>
                <a:cs typeface="Calibri"/>
              </a:rPr>
              <a:t> </a:t>
            </a:r>
            <a:r>
              <a:rPr sz="2000" spc="-5" dirty="0">
                <a:latin typeface="Calibri"/>
                <a:cs typeface="Calibri"/>
              </a:rPr>
              <a:t>us</a:t>
            </a:r>
            <a:r>
              <a:rPr sz="2000" spc="114" dirty="0">
                <a:latin typeface="Calibri"/>
                <a:cs typeface="Calibri"/>
              </a:rPr>
              <a:t> </a:t>
            </a:r>
            <a:r>
              <a:rPr sz="2000" spc="-5" dirty="0">
                <a:latin typeface="Calibri"/>
                <a:cs typeface="Calibri"/>
              </a:rPr>
              <a:t>consider</a:t>
            </a:r>
            <a:r>
              <a:rPr sz="2000" spc="135" dirty="0">
                <a:latin typeface="Calibri"/>
                <a:cs typeface="Calibri"/>
              </a:rPr>
              <a:t> </a:t>
            </a:r>
            <a:r>
              <a:rPr sz="2000" dirty="0">
                <a:latin typeface="Calibri"/>
                <a:cs typeface="Calibri"/>
              </a:rPr>
              <a:t>the</a:t>
            </a:r>
            <a:r>
              <a:rPr sz="2000" spc="145" dirty="0">
                <a:latin typeface="Calibri"/>
                <a:cs typeface="Calibri"/>
              </a:rPr>
              <a:t> </a:t>
            </a:r>
            <a:r>
              <a:rPr sz="2000" spc="-15" dirty="0">
                <a:latin typeface="Calibri"/>
                <a:cs typeface="Calibri"/>
              </a:rPr>
              <a:t>following</a:t>
            </a:r>
            <a:r>
              <a:rPr sz="2000" spc="130" dirty="0">
                <a:latin typeface="Calibri"/>
                <a:cs typeface="Calibri"/>
              </a:rPr>
              <a:t> </a:t>
            </a:r>
            <a:r>
              <a:rPr sz="2000" dirty="0">
                <a:latin typeface="Calibri"/>
                <a:cs typeface="Calibri"/>
              </a:rPr>
              <a:t>insertion</a:t>
            </a:r>
            <a:r>
              <a:rPr sz="2000" spc="140" dirty="0">
                <a:latin typeface="Calibri"/>
                <a:cs typeface="Calibri"/>
              </a:rPr>
              <a:t> </a:t>
            </a:r>
            <a:r>
              <a:rPr sz="2000" spc="-10" dirty="0">
                <a:latin typeface="Calibri"/>
                <a:cs typeface="Calibri"/>
              </a:rPr>
              <a:t>operation</a:t>
            </a:r>
            <a:r>
              <a:rPr sz="2000" spc="135" dirty="0">
                <a:latin typeface="Calibri"/>
                <a:cs typeface="Calibri"/>
              </a:rPr>
              <a:t> </a:t>
            </a:r>
            <a:r>
              <a:rPr sz="2000" spc="-10" dirty="0">
                <a:latin typeface="Calibri"/>
                <a:cs typeface="Calibri"/>
              </a:rPr>
              <a:t>in</a:t>
            </a:r>
            <a:endParaRPr sz="2000">
              <a:latin typeface="Calibri"/>
              <a:cs typeface="Calibri"/>
            </a:endParaRPr>
          </a:p>
        </p:txBody>
      </p:sp>
      <p:sp>
        <p:nvSpPr>
          <p:cNvPr id="9" name="object 9"/>
          <p:cNvSpPr txBox="1"/>
          <p:nvPr/>
        </p:nvSpPr>
        <p:spPr>
          <a:xfrm>
            <a:off x="423468" y="3343783"/>
            <a:ext cx="976630" cy="329565"/>
          </a:xfrm>
          <a:prstGeom prst="rect">
            <a:avLst/>
          </a:prstGeom>
        </p:spPr>
        <p:txBody>
          <a:bodyPr vert="horz" wrap="square" lIns="0" tIns="11430" rIns="0" bIns="0" rtlCol="0">
            <a:spAutoFit/>
          </a:bodyPr>
          <a:lstStyle/>
          <a:p>
            <a:pPr marL="12700">
              <a:lnSpc>
                <a:spcPct val="100000"/>
              </a:lnSpc>
              <a:spcBef>
                <a:spcPts val="90"/>
              </a:spcBef>
            </a:pPr>
            <a:r>
              <a:rPr sz="2000" spc="-40" dirty="0">
                <a:latin typeface="Calibri"/>
                <a:cs typeface="Calibri"/>
              </a:rPr>
              <a:t>AVL</a:t>
            </a:r>
            <a:r>
              <a:rPr sz="2000" spc="-50" dirty="0">
                <a:latin typeface="Calibri"/>
                <a:cs typeface="Calibri"/>
              </a:rPr>
              <a:t> </a:t>
            </a:r>
            <a:r>
              <a:rPr sz="2000" spc="-40" dirty="0">
                <a:latin typeface="Calibri"/>
                <a:cs typeface="Calibri"/>
              </a:rPr>
              <a:t>Tree.</a:t>
            </a:r>
            <a:endParaRPr sz="2000">
              <a:latin typeface="Calibri"/>
              <a:cs typeface="Calibri"/>
            </a:endParaRPr>
          </a:p>
        </p:txBody>
      </p:sp>
      <p:grpSp>
        <p:nvGrpSpPr>
          <p:cNvPr id="10" name="object 10"/>
          <p:cNvGrpSpPr/>
          <p:nvPr/>
        </p:nvGrpSpPr>
        <p:grpSpPr>
          <a:xfrm>
            <a:off x="673608" y="3703129"/>
            <a:ext cx="1174115" cy="1897380"/>
            <a:chOff x="673608" y="3703129"/>
            <a:chExt cx="1174115" cy="1897380"/>
          </a:xfrm>
        </p:grpSpPr>
        <p:pic>
          <p:nvPicPr>
            <p:cNvPr id="11" name="object 11"/>
            <p:cNvPicPr/>
            <p:nvPr/>
          </p:nvPicPr>
          <p:blipFill>
            <a:blip r:embed="rId4" cstate="print"/>
            <a:stretch>
              <a:fillRect/>
            </a:stretch>
          </p:blipFill>
          <p:spPr>
            <a:xfrm>
              <a:off x="996696" y="4136199"/>
              <a:ext cx="339636" cy="546925"/>
            </a:xfrm>
            <a:prstGeom prst="rect">
              <a:avLst/>
            </a:prstGeom>
          </p:spPr>
        </p:pic>
        <p:sp>
          <p:nvSpPr>
            <p:cNvPr id="12" name="object 12"/>
            <p:cNvSpPr/>
            <p:nvPr/>
          </p:nvSpPr>
          <p:spPr>
            <a:xfrm>
              <a:off x="1133157" y="4162297"/>
              <a:ext cx="161925" cy="348615"/>
            </a:xfrm>
            <a:custGeom>
              <a:avLst/>
              <a:gdLst/>
              <a:ahLst/>
              <a:cxnLst/>
              <a:rect l="l" t="t" r="r" b="b"/>
              <a:pathLst>
                <a:path w="161925" h="348614">
                  <a:moveTo>
                    <a:pt x="17780" y="225551"/>
                  </a:moveTo>
                  <a:lnTo>
                    <a:pt x="11137" y="226694"/>
                  </a:lnTo>
                  <a:lnTo>
                    <a:pt x="4495" y="227710"/>
                  </a:lnTo>
                  <a:lnTo>
                    <a:pt x="0" y="234060"/>
                  </a:lnTo>
                  <a:lnTo>
                    <a:pt x="18961" y="348360"/>
                  </a:lnTo>
                  <a:lnTo>
                    <a:pt x="41604" y="330072"/>
                  </a:lnTo>
                  <a:lnTo>
                    <a:pt x="38963" y="330072"/>
                  </a:lnTo>
                  <a:lnTo>
                    <a:pt x="16179" y="321437"/>
                  </a:lnTo>
                  <a:lnTo>
                    <a:pt x="32221" y="279279"/>
                  </a:lnTo>
                  <a:lnTo>
                    <a:pt x="25158" y="236727"/>
                  </a:lnTo>
                  <a:lnTo>
                    <a:pt x="24066" y="229996"/>
                  </a:lnTo>
                  <a:lnTo>
                    <a:pt x="17780" y="225551"/>
                  </a:lnTo>
                  <a:close/>
                </a:path>
                <a:path w="161925" h="348614">
                  <a:moveTo>
                    <a:pt x="32221" y="279279"/>
                  </a:moveTo>
                  <a:lnTo>
                    <a:pt x="16179" y="321437"/>
                  </a:lnTo>
                  <a:lnTo>
                    <a:pt x="38963" y="330072"/>
                  </a:lnTo>
                  <a:lnTo>
                    <a:pt x="41381" y="323722"/>
                  </a:lnTo>
                  <a:lnTo>
                    <a:pt x="39598" y="323722"/>
                  </a:lnTo>
                  <a:lnTo>
                    <a:pt x="19913" y="316229"/>
                  </a:lnTo>
                  <a:lnTo>
                    <a:pt x="36177" y="303112"/>
                  </a:lnTo>
                  <a:lnTo>
                    <a:pt x="32221" y="279279"/>
                  </a:lnTo>
                  <a:close/>
                </a:path>
                <a:path w="161925" h="348614">
                  <a:moveTo>
                    <a:pt x="93802" y="256539"/>
                  </a:moveTo>
                  <a:lnTo>
                    <a:pt x="88569" y="260857"/>
                  </a:lnTo>
                  <a:lnTo>
                    <a:pt x="55012" y="287921"/>
                  </a:lnTo>
                  <a:lnTo>
                    <a:pt x="38963" y="330072"/>
                  </a:lnTo>
                  <a:lnTo>
                    <a:pt x="41604" y="330072"/>
                  </a:lnTo>
                  <a:lnTo>
                    <a:pt x="109118" y="275589"/>
                  </a:lnTo>
                  <a:lnTo>
                    <a:pt x="109943" y="267843"/>
                  </a:lnTo>
                  <a:lnTo>
                    <a:pt x="101485" y="257428"/>
                  </a:lnTo>
                  <a:lnTo>
                    <a:pt x="93802" y="256539"/>
                  </a:lnTo>
                  <a:close/>
                </a:path>
                <a:path w="161925" h="348614">
                  <a:moveTo>
                    <a:pt x="36177" y="303112"/>
                  </a:moveTo>
                  <a:lnTo>
                    <a:pt x="19913" y="316229"/>
                  </a:lnTo>
                  <a:lnTo>
                    <a:pt x="39598" y="323722"/>
                  </a:lnTo>
                  <a:lnTo>
                    <a:pt x="36177" y="303112"/>
                  </a:lnTo>
                  <a:close/>
                </a:path>
                <a:path w="161925" h="348614">
                  <a:moveTo>
                    <a:pt x="55012" y="287921"/>
                  </a:moveTo>
                  <a:lnTo>
                    <a:pt x="36177" y="303112"/>
                  </a:lnTo>
                  <a:lnTo>
                    <a:pt x="39598" y="323722"/>
                  </a:lnTo>
                  <a:lnTo>
                    <a:pt x="41381" y="323722"/>
                  </a:lnTo>
                  <a:lnTo>
                    <a:pt x="55012" y="287921"/>
                  </a:lnTo>
                  <a:close/>
                </a:path>
                <a:path w="161925" h="348614">
                  <a:moveTo>
                    <a:pt x="138493" y="0"/>
                  </a:moveTo>
                  <a:lnTo>
                    <a:pt x="32221" y="279279"/>
                  </a:lnTo>
                  <a:lnTo>
                    <a:pt x="36177" y="303112"/>
                  </a:lnTo>
                  <a:lnTo>
                    <a:pt x="55012" y="287921"/>
                  </a:lnTo>
                  <a:lnTo>
                    <a:pt x="161353" y="8635"/>
                  </a:lnTo>
                  <a:lnTo>
                    <a:pt x="138493" y="0"/>
                  </a:lnTo>
                  <a:close/>
                </a:path>
              </a:pathLst>
            </a:custGeom>
            <a:solidFill>
              <a:srgbClr val="C0504D"/>
            </a:solidFill>
          </p:spPr>
          <p:txBody>
            <a:bodyPr wrap="square" lIns="0" tIns="0" rIns="0" bIns="0" rtlCol="0"/>
            <a:lstStyle/>
            <a:p>
              <a:endParaRPr/>
            </a:p>
          </p:txBody>
        </p:sp>
        <p:pic>
          <p:nvPicPr>
            <p:cNvPr id="13" name="object 13"/>
            <p:cNvPicPr/>
            <p:nvPr/>
          </p:nvPicPr>
          <p:blipFill>
            <a:blip r:embed="rId5" cstate="print"/>
            <a:stretch>
              <a:fillRect/>
            </a:stretch>
          </p:blipFill>
          <p:spPr>
            <a:xfrm>
              <a:off x="673608" y="4983479"/>
              <a:ext cx="339636" cy="617004"/>
            </a:xfrm>
            <a:prstGeom prst="rect">
              <a:avLst/>
            </a:prstGeom>
          </p:spPr>
        </p:pic>
        <p:sp>
          <p:nvSpPr>
            <p:cNvPr id="14" name="object 14"/>
            <p:cNvSpPr/>
            <p:nvPr/>
          </p:nvSpPr>
          <p:spPr>
            <a:xfrm>
              <a:off x="803402" y="5010276"/>
              <a:ext cx="168275" cy="419734"/>
            </a:xfrm>
            <a:custGeom>
              <a:avLst/>
              <a:gdLst/>
              <a:ahLst/>
              <a:cxnLst/>
              <a:rect l="l" t="t" r="r" b="b"/>
              <a:pathLst>
                <a:path w="168275" h="419735">
                  <a:moveTo>
                    <a:pt x="17246" y="297180"/>
                  </a:moveTo>
                  <a:lnTo>
                    <a:pt x="4114" y="300228"/>
                  </a:lnTo>
                  <a:lnTo>
                    <a:pt x="0" y="306705"/>
                  </a:lnTo>
                  <a:lnTo>
                    <a:pt x="25641" y="419735"/>
                  </a:lnTo>
                  <a:lnTo>
                    <a:pt x="47012" y="400304"/>
                  </a:lnTo>
                  <a:lnTo>
                    <a:pt x="44526" y="400304"/>
                  </a:lnTo>
                  <a:lnTo>
                    <a:pt x="21272" y="392938"/>
                  </a:lnTo>
                  <a:lnTo>
                    <a:pt x="34806" y="349931"/>
                  </a:lnTo>
                  <a:lnTo>
                    <a:pt x="25260" y="307848"/>
                  </a:lnTo>
                  <a:lnTo>
                    <a:pt x="23774" y="301371"/>
                  </a:lnTo>
                  <a:lnTo>
                    <a:pt x="17246" y="297180"/>
                  </a:lnTo>
                  <a:close/>
                </a:path>
                <a:path w="168275" h="419735">
                  <a:moveTo>
                    <a:pt x="34806" y="349931"/>
                  </a:moveTo>
                  <a:lnTo>
                    <a:pt x="21272" y="392938"/>
                  </a:lnTo>
                  <a:lnTo>
                    <a:pt x="44526" y="400304"/>
                  </a:lnTo>
                  <a:lnTo>
                    <a:pt x="46524" y="393954"/>
                  </a:lnTo>
                  <a:lnTo>
                    <a:pt x="44792" y="393954"/>
                  </a:lnTo>
                  <a:lnTo>
                    <a:pt x="24701" y="387604"/>
                  </a:lnTo>
                  <a:lnTo>
                    <a:pt x="40165" y="373554"/>
                  </a:lnTo>
                  <a:lnTo>
                    <a:pt x="34806" y="349931"/>
                  </a:lnTo>
                  <a:close/>
                </a:path>
                <a:path w="168275" h="419735">
                  <a:moveTo>
                    <a:pt x="94957" y="323723"/>
                  </a:moveTo>
                  <a:lnTo>
                    <a:pt x="58063" y="357292"/>
                  </a:lnTo>
                  <a:lnTo>
                    <a:pt x="44526" y="400304"/>
                  </a:lnTo>
                  <a:lnTo>
                    <a:pt x="47012" y="400304"/>
                  </a:lnTo>
                  <a:lnTo>
                    <a:pt x="111353" y="341757"/>
                  </a:lnTo>
                  <a:lnTo>
                    <a:pt x="111721" y="334010"/>
                  </a:lnTo>
                  <a:lnTo>
                    <a:pt x="102666" y="324104"/>
                  </a:lnTo>
                  <a:lnTo>
                    <a:pt x="94957" y="323723"/>
                  </a:lnTo>
                  <a:close/>
                </a:path>
                <a:path w="168275" h="419735">
                  <a:moveTo>
                    <a:pt x="40165" y="373554"/>
                  </a:moveTo>
                  <a:lnTo>
                    <a:pt x="24701" y="387604"/>
                  </a:lnTo>
                  <a:lnTo>
                    <a:pt x="44792" y="393954"/>
                  </a:lnTo>
                  <a:lnTo>
                    <a:pt x="40165" y="373554"/>
                  </a:lnTo>
                  <a:close/>
                </a:path>
                <a:path w="168275" h="419735">
                  <a:moveTo>
                    <a:pt x="58063" y="357292"/>
                  </a:moveTo>
                  <a:lnTo>
                    <a:pt x="40165" y="373554"/>
                  </a:lnTo>
                  <a:lnTo>
                    <a:pt x="44792" y="393954"/>
                  </a:lnTo>
                  <a:lnTo>
                    <a:pt x="46524" y="393954"/>
                  </a:lnTo>
                  <a:lnTo>
                    <a:pt x="58063" y="357292"/>
                  </a:lnTo>
                  <a:close/>
                </a:path>
                <a:path w="168275" h="419735">
                  <a:moveTo>
                    <a:pt x="144932" y="0"/>
                  </a:moveTo>
                  <a:lnTo>
                    <a:pt x="34806" y="349931"/>
                  </a:lnTo>
                  <a:lnTo>
                    <a:pt x="40165" y="373554"/>
                  </a:lnTo>
                  <a:lnTo>
                    <a:pt x="58063" y="357292"/>
                  </a:lnTo>
                  <a:lnTo>
                    <a:pt x="168198" y="7366"/>
                  </a:lnTo>
                  <a:lnTo>
                    <a:pt x="144932" y="0"/>
                  </a:lnTo>
                  <a:close/>
                </a:path>
              </a:pathLst>
            </a:custGeom>
            <a:solidFill>
              <a:srgbClr val="C0504D"/>
            </a:solidFill>
          </p:spPr>
          <p:txBody>
            <a:bodyPr wrap="square" lIns="0" tIns="0" rIns="0" bIns="0" rtlCol="0"/>
            <a:lstStyle/>
            <a:p>
              <a:endParaRPr/>
            </a:p>
          </p:txBody>
        </p:sp>
        <p:sp>
          <p:nvSpPr>
            <p:cNvPr id="15" name="object 15"/>
            <p:cNvSpPr/>
            <p:nvPr/>
          </p:nvSpPr>
          <p:spPr>
            <a:xfrm>
              <a:off x="1188720" y="3715511"/>
              <a:ext cx="646430" cy="527685"/>
            </a:xfrm>
            <a:custGeom>
              <a:avLst/>
              <a:gdLst/>
              <a:ahLst/>
              <a:cxnLst/>
              <a:rect l="l" t="t" r="r" b="b"/>
              <a:pathLst>
                <a:path w="646430" h="527685">
                  <a:moveTo>
                    <a:pt x="323088" y="0"/>
                  </a:moveTo>
                  <a:lnTo>
                    <a:pt x="270681" y="3449"/>
                  </a:lnTo>
                  <a:lnTo>
                    <a:pt x="220967" y="13435"/>
                  </a:lnTo>
                  <a:lnTo>
                    <a:pt x="174611" y="29417"/>
                  </a:lnTo>
                  <a:lnTo>
                    <a:pt x="132277" y="50852"/>
                  </a:lnTo>
                  <a:lnTo>
                    <a:pt x="94630" y="77200"/>
                  </a:lnTo>
                  <a:lnTo>
                    <a:pt x="62337" y="107917"/>
                  </a:lnTo>
                  <a:lnTo>
                    <a:pt x="36062" y="142463"/>
                  </a:lnTo>
                  <a:lnTo>
                    <a:pt x="16471" y="180295"/>
                  </a:lnTo>
                  <a:lnTo>
                    <a:pt x="4228" y="220872"/>
                  </a:lnTo>
                  <a:lnTo>
                    <a:pt x="0" y="263651"/>
                  </a:lnTo>
                  <a:lnTo>
                    <a:pt x="4228" y="306431"/>
                  </a:lnTo>
                  <a:lnTo>
                    <a:pt x="16471" y="347008"/>
                  </a:lnTo>
                  <a:lnTo>
                    <a:pt x="36062" y="384840"/>
                  </a:lnTo>
                  <a:lnTo>
                    <a:pt x="62337" y="419386"/>
                  </a:lnTo>
                  <a:lnTo>
                    <a:pt x="94630" y="450103"/>
                  </a:lnTo>
                  <a:lnTo>
                    <a:pt x="132277" y="476451"/>
                  </a:lnTo>
                  <a:lnTo>
                    <a:pt x="174611" y="497886"/>
                  </a:lnTo>
                  <a:lnTo>
                    <a:pt x="220967" y="513868"/>
                  </a:lnTo>
                  <a:lnTo>
                    <a:pt x="270681" y="523854"/>
                  </a:lnTo>
                  <a:lnTo>
                    <a:pt x="323088" y="527304"/>
                  </a:lnTo>
                  <a:lnTo>
                    <a:pt x="375494" y="523854"/>
                  </a:lnTo>
                  <a:lnTo>
                    <a:pt x="425208" y="513868"/>
                  </a:lnTo>
                  <a:lnTo>
                    <a:pt x="471564" y="497886"/>
                  </a:lnTo>
                  <a:lnTo>
                    <a:pt x="513898" y="476451"/>
                  </a:lnTo>
                  <a:lnTo>
                    <a:pt x="551545" y="450103"/>
                  </a:lnTo>
                  <a:lnTo>
                    <a:pt x="583838" y="419386"/>
                  </a:lnTo>
                  <a:lnTo>
                    <a:pt x="610113" y="384840"/>
                  </a:lnTo>
                  <a:lnTo>
                    <a:pt x="629704" y="347008"/>
                  </a:lnTo>
                  <a:lnTo>
                    <a:pt x="641947" y="306431"/>
                  </a:lnTo>
                  <a:lnTo>
                    <a:pt x="646176" y="263651"/>
                  </a:lnTo>
                  <a:lnTo>
                    <a:pt x="641947" y="220872"/>
                  </a:lnTo>
                  <a:lnTo>
                    <a:pt x="629704" y="180295"/>
                  </a:lnTo>
                  <a:lnTo>
                    <a:pt x="610113" y="142463"/>
                  </a:lnTo>
                  <a:lnTo>
                    <a:pt x="583838" y="107917"/>
                  </a:lnTo>
                  <a:lnTo>
                    <a:pt x="551545" y="77200"/>
                  </a:lnTo>
                  <a:lnTo>
                    <a:pt x="513898" y="50852"/>
                  </a:lnTo>
                  <a:lnTo>
                    <a:pt x="471564" y="29417"/>
                  </a:lnTo>
                  <a:lnTo>
                    <a:pt x="425208" y="13435"/>
                  </a:lnTo>
                  <a:lnTo>
                    <a:pt x="375494" y="3449"/>
                  </a:lnTo>
                  <a:lnTo>
                    <a:pt x="323088" y="0"/>
                  </a:lnTo>
                  <a:close/>
                </a:path>
              </a:pathLst>
            </a:custGeom>
            <a:solidFill>
              <a:srgbClr val="FFFFFF"/>
            </a:solidFill>
          </p:spPr>
          <p:txBody>
            <a:bodyPr wrap="square" lIns="0" tIns="0" rIns="0" bIns="0" rtlCol="0"/>
            <a:lstStyle/>
            <a:p>
              <a:endParaRPr/>
            </a:p>
          </p:txBody>
        </p:sp>
        <p:sp>
          <p:nvSpPr>
            <p:cNvPr id="16" name="object 16"/>
            <p:cNvSpPr/>
            <p:nvPr/>
          </p:nvSpPr>
          <p:spPr>
            <a:xfrm>
              <a:off x="1188720" y="3715511"/>
              <a:ext cx="646430" cy="527685"/>
            </a:xfrm>
            <a:custGeom>
              <a:avLst/>
              <a:gdLst/>
              <a:ahLst/>
              <a:cxnLst/>
              <a:rect l="l" t="t" r="r" b="b"/>
              <a:pathLst>
                <a:path w="646430" h="527685">
                  <a:moveTo>
                    <a:pt x="0" y="263651"/>
                  </a:moveTo>
                  <a:lnTo>
                    <a:pt x="4228" y="220872"/>
                  </a:lnTo>
                  <a:lnTo>
                    <a:pt x="16471" y="180295"/>
                  </a:lnTo>
                  <a:lnTo>
                    <a:pt x="36062" y="142463"/>
                  </a:lnTo>
                  <a:lnTo>
                    <a:pt x="62337" y="107917"/>
                  </a:lnTo>
                  <a:lnTo>
                    <a:pt x="94630" y="77200"/>
                  </a:lnTo>
                  <a:lnTo>
                    <a:pt x="132277" y="50852"/>
                  </a:lnTo>
                  <a:lnTo>
                    <a:pt x="174611" y="29417"/>
                  </a:lnTo>
                  <a:lnTo>
                    <a:pt x="220967" y="13435"/>
                  </a:lnTo>
                  <a:lnTo>
                    <a:pt x="270681" y="3449"/>
                  </a:lnTo>
                  <a:lnTo>
                    <a:pt x="323088" y="0"/>
                  </a:lnTo>
                  <a:lnTo>
                    <a:pt x="375494" y="3449"/>
                  </a:lnTo>
                  <a:lnTo>
                    <a:pt x="425208" y="13435"/>
                  </a:lnTo>
                  <a:lnTo>
                    <a:pt x="471564" y="29417"/>
                  </a:lnTo>
                  <a:lnTo>
                    <a:pt x="513898" y="50852"/>
                  </a:lnTo>
                  <a:lnTo>
                    <a:pt x="551545" y="77200"/>
                  </a:lnTo>
                  <a:lnTo>
                    <a:pt x="583838" y="107917"/>
                  </a:lnTo>
                  <a:lnTo>
                    <a:pt x="610113" y="142463"/>
                  </a:lnTo>
                  <a:lnTo>
                    <a:pt x="629704" y="180295"/>
                  </a:lnTo>
                  <a:lnTo>
                    <a:pt x="641947" y="220872"/>
                  </a:lnTo>
                  <a:lnTo>
                    <a:pt x="646176" y="263651"/>
                  </a:lnTo>
                  <a:lnTo>
                    <a:pt x="641947" y="306431"/>
                  </a:lnTo>
                  <a:lnTo>
                    <a:pt x="629704" y="347008"/>
                  </a:lnTo>
                  <a:lnTo>
                    <a:pt x="610113" y="384840"/>
                  </a:lnTo>
                  <a:lnTo>
                    <a:pt x="583838" y="419386"/>
                  </a:lnTo>
                  <a:lnTo>
                    <a:pt x="551545" y="450103"/>
                  </a:lnTo>
                  <a:lnTo>
                    <a:pt x="513898" y="476451"/>
                  </a:lnTo>
                  <a:lnTo>
                    <a:pt x="471564" y="497886"/>
                  </a:lnTo>
                  <a:lnTo>
                    <a:pt x="425208" y="513868"/>
                  </a:lnTo>
                  <a:lnTo>
                    <a:pt x="375494" y="523854"/>
                  </a:lnTo>
                  <a:lnTo>
                    <a:pt x="323088" y="527304"/>
                  </a:lnTo>
                  <a:lnTo>
                    <a:pt x="270681" y="523854"/>
                  </a:lnTo>
                  <a:lnTo>
                    <a:pt x="220967" y="513868"/>
                  </a:lnTo>
                  <a:lnTo>
                    <a:pt x="174611" y="497886"/>
                  </a:lnTo>
                  <a:lnTo>
                    <a:pt x="132277" y="476451"/>
                  </a:lnTo>
                  <a:lnTo>
                    <a:pt x="94630" y="450103"/>
                  </a:lnTo>
                  <a:lnTo>
                    <a:pt x="62337" y="419386"/>
                  </a:lnTo>
                  <a:lnTo>
                    <a:pt x="36062" y="384840"/>
                  </a:lnTo>
                  <a:lnTo>
                    <a:pt x="16471" y="347008"/>
                  </a:lnTo>
                  <a:lnTo>
                    <a:pt x="4228" y="306431"/>
                  </a:lnTo>
                  <a:lnTo>
                    <a:pt x="0" y="263651"/>
                  </a:lnTo>
                  <a:close/>
                </a:path>
              </a:pathLst>
            </a:custGeom>
            <a:ln w="24384">
              <a:solidFill>
                <a:srgbClr val="4F81BC"/>
              </a:solidFill>
            </a:ln>
          </p:spPr>
          <p:txBody>
            <a:bodyPr wrap="square" lIns="0" tIns="0" rIns="0" bIns="0" rtlCol="0"/>
            <a:lstStyle/>
            <a:p>
              <a:endParaRPr/>
            </a:p>
          </p:txBody>
        </p:sp>
      </p:grpSp>
      <p:sp>
        <p:nvSpPr>
          <p:cNvPr id="17" name="object 17"/>
          <p:cNvSpPr txBox="1"/>
          <p:nvPr/>
        </p:nvSpPr>
        <p:spPr>
          <a:xfrm>
            <a:off x="1383538" y="3815918"/>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12</a:t>
            </a:r>
            <a:endParaRPr sz="1800">
              <a:latin typeface="Calibri"/>
              <a:cs typeface="Calibri"/>
            </a:endParaRPr>
          </a:p>
        </p:txBody>
      </p:sp>
      <p:grpSp>
        <p:nvGrpSpPr>
          <p:cNvPr id="18" name="object 18"/>
          <p:cNvGrpSpPr/>
          <p:nvPr/>
        </p:nvGrpSpPr>
        <p:grpSpPr>
          <a:xfrm>
            <a:off x="816673" y="4495609"/>
            <a:ext cx="671195" cy="552450"/>
            <a:chOff x="816673" y="4495609"/>
            <a:chExt cx="671195" cy="552450"/>
          </a:xfrm>
        </p:grpSpPr>
        <p:sp>
          <p:nvSpPr>
            <p:cNvPr id="19" name="object 19"/>
            <p:cNvSpPr/>
            <p:nvPr/>
          </p:nvSpPr>
          <p:spPr>
            <a:xfrm>
              <a:off x="829056" y="4507991"/>
              <a:ext cx="646430" cy="527685"/>
            </a:xfrm>
            <a:custGeom>
              <a:avLst/>
              <a:gdLst/>
              <a:ahLst/>
              <a:cxnLst/>
              <a:rect l="l" t="t" r="r" b="b"/>
              <a:pathLst>
                <a:path w="646430" h="527685">
                  <a:moveTo>
                    <a:pt x="323088" y="0"/>
                  </a:moveTo>
                  <a:lnTo>
                    <a:pt x="270681" y="3449"/>
                  </a:lnTo>
                  <a:lnTo>
                    <a:pt x="220967" y="13435"/>
                  </a:lnTo>
                  <a:lnTo>
                    <a:pt x="174611" y="29417"/>
                  </a:lnTo>
                  <a:lnTo>
                    <a:pt x="132277" y="50852"/>
                  </a:lnTo>
                  <a:lnTo>
                    <a:pt x="94630" y="77200"/>
                  </a:lnTo>
                  <a:lnTo>
                    <a:pt x="62337" y="107917"/>
                  </a:lnTo>
                  <a:lnTo>
                    <a:pt x="36062" y="142463"/>
                  </a:lnTo>
                  <a:lnTo>
                    <a:pt x="16471" y="180295"/>
                  </a:lnTo>
                  <a:lnTo>
                    <a:pt x="4228" y="220872"/>
                  </a:lnTo>
                  <a:lnTo>
                    <a:pt x="0" y="263651"/>
                  </a:lnTo>
                  <a:lnTo>
                    <a:pt x="4228" y="306431"/>
                  </a:lnTo>
                  <a:lnTo>
                    <a:pt x="16471" y="347008"/>
                  </a:lnTo>
                  <a:lnTo>
                    <a:pt x="36062" y="384840"/>
                  </a:lnTo>
                  <a:lnTo>
                    <a:pt x="62337" y="419386"/>
                  </a:lnTo>
                  <a:lnTo>
                    <a:pt x="94630" y="450103"/>
                  </a:lnTo>
                  <a:lnTo>
                    <a:pt x="132277" y="476451"/>
                  </a:lnTo>
                  <a:lnTo>
                    <a:pt x="174611" y="497886"/>
                  </a:lnTo>
                  <a:lnTo>
                    <a:pt x="220967" y="513868"/>
                  </a:lnTo>
                  <a:lnTo>
                    <a:pt x="270681" y="523854"/>
                  </a:lnTo>
                  <a:lnTo>
                    <a:pt x="323088" y="527303"/>
                  </a:lnTo>
                  <a:lnTo>
                    <a:pt x="375494" y="523854"/>
                  </a:lnTo>
                  <a:lnTo>
                    <a:pt x="425208" y="513868"/>
                  </a:lnTo>
                  <a:lnTo>
                    <a:pt x="471564" y="497886"/>
                  </a:lnTo>
                  <a:lnTo>
                    <a:pt x="513898" y="476451"/>
                  </a:lnTo>
                  <a:lnTo>
                    <a:pt x="551545" y="450103"/>
                  </a:lnTo>
                  <a:lnTo>
                    <a:pt x="583838" y="419386"/>
                  </a:lnTo>
                  <a:lnTo>
                    <a:pt x="610113" y="384840"/>
                  </a:lnTo>
                  <a:lnTo>
                    <a:pt x="629704" y="347008"/>
                  </a:lnTo>
                  <a:lnTo>
                    <a:pt x="641947" y="306431"/>
                  </a:lnTo>
                  <a:lnTo>
                    <a:pt x="646176" y="263651"/>
                  </a:lnTo>
                  <a:lnTo>
                    <a:pt x="641947" y="220872"/>
                  </a:lnTo>
                  <a:lnTo>
                    <a:pt x="629704" y="180295"/>
                  </a:lnTo>
                  <a:lnTo>
                    <a:pt x="610113" y="142463"/>
                  </a:lnTo>
                  <a:lnTo>
                    <a:pt x="583838" y="107917"/>
                  </a:lnTo>
                  <a:lnTo>
                    <a:pt x="551545" y="77200"/>
                  </a:lnTo>
                  <a:lnTo>
                    <a:pt x="513898" y="50852"/>
                  </a:lnTo>
                  <a:lnTo>
                    <a:pt x="471564" y="29417"/>
                  </a:lnTo>
                  <a:lnTo>
                    <a:pt x="425208" y="13435"/>
                  </a:lnTo>
                  <a:lnTo>
                    <a:pt x="375494" y="3449"/>
                  </a:lnTo>
                  <a:lnTo>
                    <a:pt x="323088" y="0"/>
                  </a:lnTo>
                  <a:close/>
                </a:path>
              </a:pathLst>
            </a:custGeom>
            <a:solidFill>
              <a:srgbClr val="FFFFFF"/>
            </a:solidFill>
          </p:spPr>
          <p:txBody>
            <a:bodyPr wrap="square" lIns="0" tIns="0" rIns="0" bIns="0" rtlCol="0"/>
            <a:lstStyle/>
            <a:p>
              <a:endParaRPr/>
            </a:p>
          </p:txBody>
        </p:sp>
        <p:sp>
          <p:nvSpPr>
            <p:cNvPr id="20" name="object 20"/>
            <p:cNvSpPr/>
            <p:nvPr/>
          </p:nvSpPr>
          <p:spPr>
            <a:xfrm>
              <a:off x="829056" y="4507991"/>
              <a:ext cx="646430" cy="527685"/>
            </a:xfrm>
            <a:custGeom>
              <a:avLst/>
              <a:gdLst/>
              <a:ahLst/>
              <a:cxnLst/>
              <a:rect l="l" t="t" r="r" b="b"/>
              <a:pathLst>
                <a:path w="646430" h="527685">
                  <a:moveTo>
                    <a:pt x="0" y="263651"/>
                  </a:moveTo>
                  <a:lnTo>
                    <a:pt x="4228" y="220872"/>
                  </a:lnTo>
                  <a:lnTo>
                    <a:pt x="16471" y="180295"/>
                  </a:lnTo>
                  <a:lnTo>
                    <a:pt x="36062" y="142463"/>
                  </a:lnTo>
                  <a:lnTo>
                    <a:pt x="62337" y="107917"/>
                  </a:lnTo>
                  <a:lnTo>
                    <a:pt x="94630" y="77200"/>
                  </a:lnTo>
                  <a:lnTo>
                    <a:pt x="132277" y="50852"/>
                  </a:lnTo>
                  <a:lnTo>
                    <a:pt x="174611" y="29417"/>
                  </a:lnTo>
                  <a:lnTo>
                    <a:pt x="220967" y="13435"/>
                  </a:lnTo>
                  <a:lnTo>
                    <a:pt x="270681" y="3449"/>
                  </a:lnTo>
                  <a:lnTo>
                    <a:pt x="323088" y="0"/>
                  </a:lnTo>
                  <a:lnTo>
                    <a:pt x="375494" y="3449"/>
                  </a:lnTo>
                  <a:lnTo>
                    <a:pt x="425208" y="13435"/>
                  </a:lnTo>
                  <a:lnTo>
                    <a:pt x="471564" y="29417"/>
                  </a:lnTo>
                  <a:lnTo>
                    <a:pt x="513898" y="50852"/>
                  </a:lnTo>
                  <a:lnTo>
                    <a:pt x="551545" y="77200"/>
                  </a:lnTo>
                  <a:lnTo>
                    <a:pt x="583838" y="107917"/>
                  </a:lnTo>
                  <a:lnTo>
                    <a:pt x="610113" y="142463"/>
                  </a:lnTo>
                  <a:lnTo>
                    <a:pt x="629704" y="180295"/>
                  </a:lnTo>
                  <a:lnTo>
                    <a:pt x="641947" y="220872"/>
                  </a:lnTo>
                  <a:lnTo>
                    <a:pt x="646176" y="263651"/>
                  </a:lnTo>
                  <a:lnTo>
                    <a:pt x="641947" y="306431"/>
                  </a:lnTo>
                  <a:lnTo>
                    <a:pt x="629704" y="347008"/>
                  </a:lnTo>
                  <a:lnTo>
                    <a:pt x="610113" y="384840"/>
                  </a:lnTo>
                  <a:lnTo>
                    <a:pt x="583838" y="419386"/>
                  </a:lnTo>
                  <a:lnTo>
                    <a:pt x="551545" y="450103"/>
                  </a:lnTo>
                  <a:lnTo>
                    <a:pt x="513898" y="476451"/>
                  </a:lnTo>
                  <a:lnTo>
                    <a:pt x="471564" y="497886"/>
                  </a:lnTo>
                  <a:lnTo>
                    <a:pt x="425208" y="513868"/>
                  </a:lnTo>
                  <a:lnTo>
                    <a:pt x="375494" y="523854"/>
                  </a:lnTo>
                  <a:lnTo>
                    <a:pt x="323088" y="527303"/>
                  </a:lnTo>
                  <a:lnTo>
                    <a:pt x="270681" y="523854"/>
                  </a:lnTo>
                  <a:lnTo>
                    <a:pt x="220967" y="513868"/>
                  </a:lnTo>
                  <a:lnTo>
                    <a:pt x="174611" y="497886"/>
                  </a:lnTo>
                  <a:lnTo>
                    <a:pt x="132277" y="476451"/>
                  </a:lnTo>
                  <a:lnTo>
                    <a:pt x="94630" y="450103"/>
                  </a:lnTo>
                  <a:lnTo>
                    <a:pt x="62337" y="419386"/>
                  </a:lnTo>
                  <a:lnTo>
                    <a:pt x="36062" y="384840"/>
                  </a:lnTo>
                  <a:lnTo>
                    <a:pt x="16471" y="347008"/>
                  </a:lnTo>
                  <a:lnTo>
                    <a:pt x="4228" y="306431"/>
                  </a:lnTo>
                  <a:lnTo>
                    <a:pt x="0" y="263651"/>
                  </a:lnTo>
                  <a:close/>
                </a:path>
              </a:pathLst>
            </a:custGeom>
            <a:ln w="24384">
              <a:solidFill>
                <a:srgbClr val="4F81BC"/>
              </a:solidFill>
            </a:ln>
          </p:spPr>
          <p:txBody>
            <a:bodyPr wrap="square" lIns="0" tIns="0" rIns="0" bIns="0" rtlCol="0"/>
            <a:lstStyle/>
            <a:p>
              <a:endParaRPr/>
            </a:p>
          </p:txBody>
        </p:sp>
      </p:grpSp>
      <p:sp>
        <p:nvSpPr>
          <p:cNvPr id="21" name="object 21"/>
          <p:cNvSpPr txBox="1"/>
          <p:nvPr/>
        </p:nvSpPr>
        <p:spPr>
          <a:xfrm>
            <a:off x="1023315" y="4608398"/>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10</a:t>
            </a:r>
            <a:endParaRPr sz="1800">
              <a:latin typeface="Calibri"/>
              <a:cs typeface="Calibri"/>
            </a:endParaRPr>
          </a:p>
        </p:txBody>
      </p:sp>
      <p:grpSp>
        <p:nvGrpSpPr>
          <p:cNvPr id="22" name="object 22"/>
          <p:cNvGrpSpPr/>
          <p:nvPr/>
        </p:nvGrpSpPr>
        <p:grpSpPr>
          <a:xfrm>
            <a:off x="453961" y="5361241"/>
            <a:ext cx="674370" cy="549275"/>
            <a:chOff x="453961" y="5361241"/>
            <a:chExt cx="674370" cy="549275"/>
          </a:xfrm>
        </p:grpSpPr>
        <p:sp>
          <p:nvSpPr>
            <p:cNvPr id="23" name="object 23"/>
            <p:cNvSpPr/>
            <p:nvPr/>
          </p:nvSpPr>
          <p:spPr>
            <a:xfrm>
              <a:off x="466343" y="5373623"/>
              <a:ext cx="649605" cy="524510"/>
            </a:xfrm>
            <a:custGeom>
              <a:avLst/>
              <a:gdLst/>
              <a:ahLst/>
              <a:cxnLst/>
              <a:rect l="l" t="t" r="r" b="b"/>
              <a:pathLst>
                <a:path w="649605" h="524510">
                  <a:moveTo>
                    <a:pt x="324612" y="0"/>
                  </a:moveTo>
                  <a:lnTo>
                    <a:pt x="271959" y="3430"/>
                  </a:lnTo>
                  <a:lnTo>
                    <a:pt x="222011" y="13362"/>
                  </a:lnTo>
                  <a:lnTo>
                    <a:pt x="175436" y="29256"/>
                  </a:lnTo>
                  <a:lnTo>
                    <a:pt x="132902" y="50572"/>
                  </a:lnTo>
                  <a:lnTo>
                    <a:pt x="95078" y="76771"/>
                  </a:lnTo>
                  <a:lnTo>
                    <a:pt x="62632" y="107313"/>
                  </a:lnTo>
                  <a:lnTo>
                    <a:pt x="36233" y="141660"/>
                  </a:lnTo>
                  <a:lnTo>
                    <a:pt x="16549" y="179271"/>
                  </a:lnTo>
                  <a:lnTo>
                    <a:pt x="4248" y="219606"/>
                  </a:lnTo>
                  <a:lnTo>
                    <a:pt x="0" y="262128"/>
                  </a:lnTo>
                  <a:lnTo>
                    <a:pt x="4248" y="304646"/>
                  </a:lnTo>
                  <a:lnTo>
                    <a:pt x="16549" y="344979"/>
                  </a:lnTo>
                  <a:lnTo>
                    <a:pt x="36233" y="382590"/>
                  </a:lnTo>
                  <a:lnTo>
                    <a:pt x="62632" y="416936"/>
                  </a:lnTo>
                  <a:lnTo>
                    <a:pt x="95078" y="447479"/>
                  </a:lnTo>
                  <a:lnTo>
                    <a:pt x="132902" y="473679"/>
                  </a:lnTo>
                  <a:lnTo>
                    <a:pt x="175436" y="494997"/>
                  </a:lnTo>
                  <a:lnTo>
                    <a:pt x="222011" y="510892"/>
                  </a:lnTo>
                  <a:lnTo>
                    <a:pt x="271959" y="520825"/>
                  </a:lnTo>
                  <a:lnTo>
                    <a:pt x="324612" y="524256"/>
                  </a:lnTo>
                  <a:lnTo>
                    <a:pt x="377264" y="520825"/>
                  </a:lnTo>
                  <a:lnTo>
                    <a:pt x="427212" y="510892"/>
                  </a:lnTo>
                  <a:lnTo>
                    <a:pt x="473787" y="494997"/>
                  </a:lnTo>
                  <a:lnTo>
                    <a:pt x="516321" y="473679"/>
                  </a:lnTo>
                  <a:lnTo>
                    <a:pt x="554145" y="447479"/>
                  </a:lnTo>
                  <a:lnTo>
                    <a:pt x="586591" y="416936"/>
                  </a:lnTo>
                  <a:lnTo>
                    <a:pt x="612990" y="382590"/>
                  </a:lnTo>
                  <a:lnTo>
                    <a:pt x="632674" y="344979"/>
                  </a:lnTo>
                  <a:lnTo>
                    <a:pt x="644975" y="304646"/>
                  </a:lnTo>
                  <a:lnTo>
                    <a:pt x="649224" y="262128"/>
                  </a:lnTo>
                  <a:lnTo>
                    <a:pt x="644975" y="219606"/>
                  </a:lnTo>
                  <a:lnTo>
                    <a:pt x="632674" y="179271"/>
                  </a:lnTo>
                  <a:lnTo>
                    <a:pt x="612990" y="141660"/>
                  </a:lnTo>
                  <a:lnTo>
                    <a:pt x="586591" y="107313"/>
                  </a:lnTo>
                  <a:lnTo>
                    <a:pt x="554145" y="76771"/>
                  </a:lnTo>
                  <a:lnTo>
                    <a:pt x="516321" y="50572"/>
                  </a:lnTo>
                  <a:lnTo>
                    <a:pt x="473787" y="29256"/>
                  </a:lnTo>
                  <a:lnTo>
                    <a:pt x="427212" y="13362"/>
                  </a:lnTo>
                  <a:lnTo>
                    <a:pt x="377264" y="3430"/>
                  </a:lnTo>
                  <a:lnTo>
                    <a:pt x="324612" y="0"/>
                  </a:lnTo>
                  <a:close/>
                </a:path>
              </a:pathLst>
            </a:custGeom>
            <a:solidFill>
              <a:srgbClr val="FFFFFF"/>
            </a:solidFill>
          </p:spPr>
          <p:txBody>
            <a:bodyPr wrap="square" lIns="0" tIns="0" rIns="0" bIns="0" rtlCol="0"/>
            <a:lstStyle/>
            <a:p>
              <a:endParaRPr/>
            </a:p>
          </p:txBody>
        </p:sp>
        <p:sp>
          <p:nvSpPr>
            <p:cNvPr id="24" name="object 24"/>
            <p:cNvSpPr/>
            <p:nvPr/>
          </p:nvSpPr>
          <p:spPr>
            <a:xfrm>
              <a:off x="466343" y="5373623"/>
              <a:ext cx="649605" cy="524510"/>
            </a:xfrm>
            <a:custGeom>
              <a:avLst/>
              <a:gdLst/>
              <a:ahLst/>
              <a:cxnLst/>
              <a:rect l="l" t="t" r="r" b="b"/>
              <a:pathLst>
                <a:path w="649605" h="524510">
                  <a:moveTo>
                    <a:pt x="0" y="262128"/>
                  </a:moveTo>
                  <a:lnTo>
                    <a:pt x="4248" y="219606"/>
                  </a:lnTo>
                  <a:lnTo>
                    <a:pt x="16549" y="179271"/>
                  </a:lnTo>
                  <a:lnTo>
                    <a:pt x="36233" y="141660"/>
                  </a:lnTo>
                  <a:lnTo>
                    <a:pt x="62632" y="107313"/>
                  </a:lnTo>
                  <a:lnTo>
                    <a:pt x="95078" y="76771"/>
                  </a:lnTo>
                  <a:lnTo>
                    <a:pt x="132902" y="50572"/>
                  </a:lnTo>
                  <a:lnTo>
                    <a:pt x="175436" y="29256"/>
                  </a:lnTo>
                  <a:lnTo>
                    <a:pt x="222011" y="13362"/>
                  </a:lnTo>
                  <a:lnTo>
                    <a:pt x="271959" y="3430"/>
                  </a:lnTo>
                  <a:lnTo>
                    <a:pt x="324612" y="0"/>
                  </a:lnTo>
                  <a:lnTo>
                    <a:pt x="377264" y="3430"/>
                  </a:lnTo>
                  <a:lnTo>
                    <a:pt x="427212" y="13362"/>
                  </a:lnTo>
                  <a:lnTo>
                    <a:pt x="473787" y="29256"/>
                  </a:lnTo>
                  <a:lnTo>
                    <a:pt x="516321" y="50572"/>
                  </a:lnTo>
                  <a:lnTo>
                    <a:pt x="554145" y="76771"/>
                  </a:lnTo>
                  <a:lnTo>
                    <a:pt x="586591" y="107313"/>
                  </a:lnTo>
                  <a:lnTo>
                    <a:pt x="612990" y="141660"/>
                  </a:lnTo>
                  <a:lnTo>
                    <a:pt x="632674" y="179271"/>
                  </a:lnTo>
                  <a:lnTo>
                    <a:pt x="644975" y="219606"/>
                  </a:lnTo>
                  <a:lnTo>
                    <a:pt x="649224" y="262128"/>
                  </a:lnTo>
                  <a:lnTo>
                    <a:pt x="644975" y="304646"/>
                  </a:lnTo>
                  <a:lnTo>
                    <a:pt x="632674" y="344979"/>
                  </a:lnTo>
                  <a:lnTo>
                    <a:pt x="612990" y="382590"/>
                  </a:lnTo>
                  <a:lnTo>
                    <a:pt x="586591" y="416936"/>
                  </a:lnTo>
                  <a:lnTo>
                    <a:pt x="554145" y="447479"/>
                  </a:lnTo>
                  <a:lnTo>
                    <a:pt x="516321" y="473679"/>
                  </a:lnTo>
                  <a:lnTo>
                    <a:pt x="473787" y="494997"/>
                  </a:lnTo>
                  <a:lnTo>
                    <a:pt x="427212" y="510892"/>
                  </a:lnTo>
                  <a:lnTo>
                    <a:pt x="377264" y="520825"/>
                  </a:lnTo>
                  <a:lnTo>
                    <a:pt x="324612" y="524256"/>
                  </a:lnTo>
                  <a:lnTo>
                    <a:pt x="271959" y="520825"/>
                  </a:lnTo>
                  <a:lnTo>
                    <a:pt x="222011" y="510892"/>
                  </a:lnTo>
                  <a:lnTo>
                    <a:pt x="175436" y="494997"/>
                  </a:lnTo>
                  <a:lnTo>
                    <a:pt x="132902" y="473679"/>
                  </a:lnTo>
                  <a:lnTo>
                    <a:pt x="95078" y="447479"/>
                  </a:lnTo>
                  <a:lnTo>
                    <a:pt x="62632" y="416936"/>
                  </a:lnTo>
                  <a:lnTo>
                    <a:pt x="36233" y="382590"/>
                  </a:lnTo>
                  <a:lnTo>
                    <a:pt x="16549" y="344979"/>
                  </a:lnTo>
                  <a:lnTo>
                    <a:pt x="4248" y="304646"/>
                  </a:lnTo>
                  <a:lnTo>
                    <a:pt x="0" y="262128"/>
                  </a:lnTo>
                  <a:close/>
                </a:path>
              </a:pathLst>
            </a:custGeom>
            <a:ln w="24384">
              <a:solidFill>
                <a:srgbClr val="4F81BC"/>
              </a:solidFill>
            </a:ln>
          </p:spPr>
          <p:txBody>
            <a:bodyPr wrap="square" lIns="0" tIns="0" rIns="0" bIns="0" rtlCol="0"/>
            <a:lstStyle/>
            <a:p>
              <a:endParaRPr/>
            </a:p>
          </p:txBody>
        </p:sp>
      </p:grpSp>
      <p:sp>
        <p:nvSpPr>
          <p:cNvPr id="25" name="object 25"/>
          <p:cNvSpPr txBox="1"/>
          <p:nvPr/>
        </p:nvSpPr>
        <p:spPr>
          <a:xfrm>
            <a:off x="720953" y="5473395"/>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8</a:t>
            </a:r>
            <a:endParaRPr sz="1800">
              <a:latin typeface="Calibri"/>
              <a:cs typeface="Calibri"/>
            </a:endParaRPr>
          </a:p>
        </p:txBody>
      </p:sp>
      <p:sp>
        <p:nvSpPr>
          <p:cNvPr id="26" name="object 26"/>
          <p:cNvSpPr txBox="1"/>
          <p:nvPr/>
        </p:nvSpPr>
        <p:spPr>
          <a:xfrm>
            <a:off x="546608" y="4313046"/>
            <a:ext cx="2533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+1</a:t>
            </a:r>
            <a:endParaRPr sz="1800">
              <a:latin typeface="Calibri"/>
              <a:cs typeface="Calibri"/>
            </a:endParaRPr>
          </a:p>
        </p:txBody>
      </p:sp>
      <p:sp>
        <p:nvSpPr>
          <p:cNvPr id="27" name="object 27"/>
          <p:cNvSpPr txBox="1"/>
          <p:nvPr/>
        </p:nvSpPr>
        <p:spPr>
          <a:xfrm>
            <a:off x="1554861" y="3448557"/>
            <a:ext cx="2533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+2</a:t>
            </a:r>
            <a:endParaRPr sz="1800">
              <a:latin typeface="Calibri"/>
              <a:cs typeface="Calibri"/>
            </a:endParaRPr>
          </a:p>
        </p:txBody>
      </p:sp>
      <p:grpSp>
        <p:nvGrpSpPr>
          <p:cNvPr id="28" name="object 28"/>
          <p:cNvGrpSpPr/>
          <p:nvPr/>
        </p:nvGrpSpPr>
        <p:grpSpPr>
          <a:xfrm>
            <a:off x="2859023" y="3188258"/>
            <a:ext cx="5789930" cy="2952115"/>
            <a:chOff x="2859023" y="3188258"/>
            <a:chExt cx="5789930" cy="2952115"/>
          </a:xfrm>
        </p:grpSpPr>
        <p:pic>
          <p:nvPicPr>
            <p:cNvPr id="29" name="object 29"/>
            <p:cNvPicPr/>
            <p:nvPr/>
          </p:nvPicPr>
          <p:blipFill>
            <a:blip r:embed="rId6" cstate="print"/>
            <a:stretch>
              <a:fillRect/>
            </a:stretch>
          </p:blipFill>
          <p:spPr>
            <a:xfrm>
              <a:off x="2859023" y="3188258"/>
              <a:ext cx="110998" cy="2951734"/>
            </a:xfrm>
            <a:prstGeom prst="rect">
              <a:avLst/>
            </a:prstGeom>
          </p:spPr>
        </p:pic>
        <p:sp>
          <p:nvSpPr>
            <p:cNvPr id="30" name="object 30"/>
            <p:cNvSpPr/>
            <p:nvPr/>
          </p:nvSpPr>
          <p:spPr>
            <a:xfrm>
              <a:off x="2916935" y="3212592"/>
              <a:ext cx="0" cy="2853055"/>
            </a:xfrm>
            <a:custGeom>
              <a:avLst/>
              <a:gdLst/>
              <a:ahLst/>
              <a:cxnLst/>
              <a:rect l="l" t="t" r="r" b="b"/>
              <a:pathLst>
                <a:path h="2853054">
                  <a:moveTo>
                    <a:pt x="0" y="0"/>
                  </a:moveTo>
                  <a:lnTo>
                    <a:pt x="0" y="2852940"/>
                  </a:lnTo>
                </a:path>
              </a:pathLst>
            </a:custGeom>
            <a:ln w="24384">
              <a:solidFill>
                <a:srgbClr val="000000"/>
              </a:solidFill>
            </a:ln>
          </p:spPr>
          <p:txBody>
            <a:bodyPr wrap="square" lIns="0" tIns="0" rIns="0" bIns="0" rtlCol="0"/>
            <a:lstStyle/>
            <a:p>
              <a:endParaRPr/>
            </a:p>
          </p:txBody>
        </p:sp>
        <p:sp>
          <p:nvSpPr>
            <p:cNvPr id="31" name="object 31"/>
            <p:cNvSpPr/>
            <p:nvPr/>
          </p:nvSpPr>
          <p:spPr>
            <a:xfrm>
              <a:off x="3774694" y="3933189"/>
              <a:ext cx="2000885" cy="1324610"/>
            </a:xfrm>
            <a:custGeom>
              <a:avLst/>
              <a:gdLst/>
              <a:ahLst/>
              <a:cxnLst/>
              <a:rect l="l" t="t" r="r" b="b"/>
              <a:pathLst>
                <a:path w="2000885" h="1324610">
                  <a:moveTo>
                    <a:pt x="13462" y="1286395"/>
                  </a:moveTo>
                  <a:lnTo>
                    <a:pt x="762" y="1285875"/>
                  </a:lnTo>
                  <a:lnTo>
                    <a:pt x="368" y="1296162"/>
                  </a:lnTo>
                  <a:lnTo>
                    <a:pt x="0" y="1324102"/>
                  </a:lnTo>
                  <a:lnTo>
                    <a:pt x="12700" y="1324356"/>
                  </a:lnTo>
                  <a:lnTo>
                    <a:pt x="13081" y="1295920"/>
                  </a:lnTo>
                  <a:lnTo>
                    <a:pt x="13462" y="1286395"/>
                  </a:lnTo>
                  <a:close/>
                </a:path>
                <a:path w="2000885" h="1324610">
                  <a:moveTo>
                    <a:pt x="16764" y="1236091"/>
                  </a:moveTo>
                  <a:lnTo>
                    <a:pt x="4191" y="1234821"/>
                  </a:lnTo>
                  <a:lnTo>
                    <a:pt x="3683" y="1239393"/>
                  </a:lnTo>
                  <a:lnTo>
                    <a:pt x="1625" y="1268222"/>
                  </a:lnTo>
                  <a:lnTo>
                    <a:pt x="1397" y="1273175"/>
                  </a:lnTo>
                  <a:lnTo>
                    <a:pt x="14097" y="1273695"/>
                  </a:lnTo>
                  <a:lnTo>
                    <a:pt x="14376" y="1267726"/>
                  </a:lnTo>
                  <a:lnTo>
                    <a:pt x="16383" y="1240282"/>
                  </a:lnTo>
                  <a:lnTo>
                    <a:pt x="16764" y="1236091"/>
                  </a:lnTo>
                  <a:close/>
                </a:path>
                <a:path w="2000885" h="1324610">
                  <a:moveTo>
                    <a:pt x="22606" y="1185799"/>
                  </a:moveTo>
                  <a:lnTo>
                    <a:pt x="10033" y="1184148"/>
                  </a:lnTo>
                  <a:lnTo>
                    <a:pt x="6477" y="1211453"/>
                  </a:lnTo>
                  <a:lnTo>
                    <a:pt x="5461" y="1222248"/>
                  </a:lnTo>
                  <a:lnTo>
                    <a:pt x="18034" y="1223391"/>
                  </a:lnTo>
                  <a:lnTo>
                    <a:pt x="19177" y="1212596"/>
                  </a:lnTo>
                  <a:lnTo>
                    <a:pt x="22606" y="1185799"/>
                  </a:lnTo>
                  <a:close/>
                </a:path>
                <a:path w="2000885" h="1324610">
                  <a:moveTo>
                    <a:pt x="30861" y="1136015"/>
                  </a:moveTo>
                  <a:lnTo>
                    <a:pt x="18415" y="1133729"/>
                  </a:lnTo>
                  <a:lnTo>
                    <a:pt x="14351" y="1155954"/>
                  </a:lnTo>
                  <a:lnTo>
                    <a:pt x="11938" y="1171448"/>
                  </a:lnTo>
                  <a:lnTo>
                    <a:pt x="24511" y="1173480"/>
                  </a:lnTo>
                  <a:lnTo>
                    <a:pt x="26924" y="1157986"/>
                  </a:lnTo>
                  <a:lnTo>
                    <a:pt x="30861" y="1136015"/>
                  </a:lnTo>
                  <a:close/>
                </a:path>
                <a:path w="2000885" h="1324610">
                  <a:moveTo>
                    <a:pt x="41529" y="1086739"/>
                  </a:moveTo>
                  <a:lnTo>
                    <a:pt x="29210" y="1083818"/>
                  </a:lnTo>
                  <a:lnTo>
                    <a:pt x="24892" y="1101979"/>
                  </a:lnTo>
                  <a:lnTo>
                    <a:pt x="20828" y="1121156"/>
                  </a:lnTo>
                  <a:lnTo>
                    <a:pt x="33274" y="1123696"/>
                  </a:lnTo>
                  <a:lnTo>
                    <a:pt x="37338" y="1104646"/>
                  </a:lnTo>
                  <a:lnTo>
                    <a:pt x="41529" y="1086739"/>
                  </a:lnTo>
                  <a:close/>
                </a:path>
                <a:path w="2000885" h="1324610">
                  <a:moveTo>
                    <a:pt x="54737" y="1037971"/>
                  </a:moveTo>
                  <a:lnTo>
                    <a:pt x="42545" y="1034415"/>
                  </a:lnTo>
                  <a:lnTo>
                    <a:pt x="37973" y="1049782"/>
                  </a:lnTo>
                  <a:lnTo>
                    <a:pt x="32258" y="1071245"/>
                  </a:lnTo>
                  <a:lnTo>
                    <a:pt x="44577" y="1074547"/>
                  </a:lnTo>
                  <a:lnTo>
                    <a:pt x="50292" y="1053084"/>
                  </a:lnTo>
                  <a:lnTo>
                    <a:pt x="54737" y="1037971"/>
                  </a:lnTo>
                  <a:close/>
                </a:path>
                <a:path w="2000885" h="1324610">
                  <a:moveTo>
                    <a:pt x="70358" y="990092"/>
                  </a:moveTo>
                  <a:lnTo>
                    <a:pt x="58420" y="985774"/>
                  </a:lnTo>
                  <a:lnTo>
                    <a:pt x="53467" y="999744"/>
                  </a:lnTo>
                  <a:lnTo>
                    <a:pt x="46228" y="1022096"/>
                  </a:lnTo>
                  <a:lnTo>
                    <a:pt x="58293" y="1026033"/>
                  </a:lnTo>
                  <a:lnTo>
                    <a:pt x="65532" y="1003681"/>
                  </a:lnTo>
                  <a:lnTo>
                    <a:pt x="70358" y="990092"/>
                  </a:lnTo>
                  <a:close/>
                </a:path>
                <a:path w="2000885" h="1324610">
                  <a:moveTo>
                    <a:pt x="88773" y="943102"/>
                  </a:moveTo>
                  <a:lnTo>
                    <a:pt x="77089" y="938149"/>
                  </a:lnTo>
                  <a:lnTo>
                    <a:pt x="71120" y="952373"/>
                  </a:lnTo>
                  <a:lnTo>
                    <a:pt x="62738" y="973709"/>
                  </a:lnTo>
                  <a:lnTo>
                    <a:pt x="74549" y="978281"/>
                  </a:lnTo>
                  <a:lnTo>
                    <a:pt x="82931" y="956945"/>
                  </a:lnTo>
                  <a:lnTo>
                    <a:pt x="88773" y="943102"/>
                  </a:lnTo>
                  <a:close/>
                </a:path>
                <a:path w="2000885" h="1324610">
                  <a:moveTo>
                    <a:pt x="109982" y="897382"/>
                  </a:moveTo>
                  <a:lnTo>
                    <a:pt x="98679" y="891794"/>
                  </a:lnTo>
                  <a:lnTo>
                    <a:pt x="90551" y="908050"/>
                  </a:lnTo>
                  <a:lnTo>
                    <a:pt x="82169" y="926338"/>
                  </a:lnTo>
                  <a:lnTo>
                    <a:pt x="93726" y="931672"/>
                  </a:lnTo>
                  <a:lnTo>
                    <a:pt x="102108" y="913257"/>
                  </a:lnTo>
                  <a:lnTo>
                    <a:pt x="109982" y="897382"/>
                  </a:lnTo>
                  <a:close/>
                </a:path>
                <a:path w="2000885" h="1324610">
                  <a:moveTo>
                    <a:pt x="134620" y="853821"/>
                  </a:moveTo>
                  <a:lnTo>
                    <a:pt x="123952" y="846836"/>
                  </a:lnTo>
                  <a:lnTo>
                    <a:pt x="123063" y="848106"/>
                  </a:lnTo>
                  <a:lnTo>
                    <a:pt x="111887" y="867156"/>
                  </a:lnTo>
                  <a:lnTo>
                    <a:pt x="104648" y="880237"/>
                  </a:lnTo>
                  <a:lnTo>
                    <a:pt x="115824" y="886333"/>
                  </a:lnTo>
                  <a:lnTo>
                    <a:pt x="122936" y="873252"/>
                  </a:lnTo>
                  <a:lnTo>
                    <a:pt x="133985" y="854710"/>
                  </a:lnTo>
                  <a:lnTo>
                    <a:pt x="134620" y="853821"/>
                  </a:lnTo>
                  <a:close/>
                </a:path>
                <a:path w="2000885" h="1324610">
                  <a:moveTo>
                    <a:pt x="163195" y="812546"/>
                  </a:moveTo>
                  <a:lnTo>
                    <a:pt x="153289" y="804799"/>
                  </a:lnTo>
                  <a:lnTo>
                    <a:pt x="146558" y="813435"/>
                  </a:lnTo>
                  <a:lnTo>
                    <a:pt x="134620" y="830199"/>
                  </a:lnTo>
                  <a:lnTo>
                    <a:pt x="130810" y="836168"/>
                  </a:lnTo>
                  <a:lnTo>
                    <a:pt x="141478" y="843153"/>
                  </a:lnTo>
                  <a:lnTo>
                    <a:pt x="145288" y="837184"/>
                  </a:lnTo>
                  <a:lnTo>
                    <a:pt x="156845" y="820674"/>
                  </a:lnTo>
                  <a:lnTo>
                    <a:pt x="163195" y="812546"/>
                  </a:lnTo>
                  <a:close/>
                </a:path>
                <a:path w="2000885" h="1324610">
                  <a:moveTo>
                    <a:pt x="196596" y="775716"/>
                  </a:moveTo>
                  <a:lnTo>
                    <a:pt x="187960" y="766318"/>
                  </a:lnTo>
                  <a:lnTo>
                    <a:pt x="184150" y="769874"/>
                  </a:lnTo>
                  <a:lnTo>
                    <a:pt x="171323" y="783209"/>
                  </a:lnTo>
                  <a:lnTo>
                    <a:pt x="161417" y="794639"/>
                  </a:lnTo>
                  <a:lnTo>
                    <a:pt x="171069" y="802894"/>
                  </a:lnTo>
                  <a:lnTo>
                    <a:pt x="180848" y="791464"/>
                  </a:lnTo>
                  <a:lnTo>
                    <a:pt x="193167" y="778764"/>
                  </a:lnTo>
                  <a:lnTo>
                    <a:pt x="196596" y="775716"/>
                  </a:lnTo>
                  <a:close/>
                </a:path>
                <a:path w="2000885" h="1324610">
                  <a:moveTo>
                    <a:pt x="294386" y="722630"/>
                  </a:moveTo>
                  <a:lnTo>
                    <a:pt x="284010" y="717423"/>
                  </a:lnTo>
                  <a:lnTo>
                    <a:pt x="205867" y="678180"/>
                  </a:lnTo>
                  <a:lnTo>
                    <a:pt x="202692" y="676656"/>
                  </a:lnTo>
                  <a:lnTo>
                    <a:pt x="198882" y="677926"/>
                  </a:lnTo>
                  <a:lnTo>
                    <a:pt x="197358" y="680974"/>
                  </a:lnTo>
                  <a:lnTo>
                    <a:pt x="195707" y="684149"/>
                  </a:lnTo>
                  <a:lnTo>
                    <a:pt x="196977" y="687959"/>
                  </a:lnTo>
                  <a:lnTo>
                    <a:pt x="200152" y="689610"/>
                  </a:lnTo>
                  <a:lnTo>
                    <a:pt x="262636" y="720915"/>
                  </a:lnTo>
                  <a:lnTo>
                    <a:pt x="251460" y="724535"/>
                  </a:lnTo>
                  <a:lnTo>
                    <a:pt x="241427" y="728853"/>
                  </a:lnTo>
                  <a:lnTo>
                    <a:pt x="246151" y="739749"/>
                  </a:lnTo>
                  <a:lnTo>
                    <a:pt x="209042" y="764692"/>
                  </a:lnTo>
                  <a:lnTo>
                    <a:pt x="218186" y="757301"/>
                  </a:lnTo>
                  <a:lnTo>
                    <a:pt x="231013" y="748792"/>
                  </a:lnTo>
                  <a:lnTo>
                    <a:pt x="235839" y="746125"/>
                  </a:lnTo>
                  <a:lnTo>
                    <a:pt x="229616" y="734949"/>
                  </a:lnTo>
                  <a:lnTo>
                    <a:pt x="223901" y="738251"/>
                  </a:lnTo>
                  <a:lnTo>
                    <a:pt x="210312" y="747395"/>
                  </a:lnTo>
                  <a:lnTo>
                    <a:pt x="197739" y="757555"/>
                  </a:lnTo>
                  <a:lnTo>
                    <a:pt x="205359" y="767156"/>
                  </a:lnTo>
                  <a:lnTo>
                    <a:pt x="202184" y="769239"/>
                  </a:lnTo>
                  <a:lnTo>
                    <a:pt x="201422" y="773176"/>
                  </a:lnTo>
                  <a:lnTo>
                    <a:pt x="205232" y="779018"/>
                  </a:lnTo>
                  <a:lnTo>
                    <a:pt x="209169" y="779780"/>
                  </a:lnTo>
                  <a:lnTo>
                    <a:pt x="212090" y="777875"/>
                  </a:lnTo>
                  <a:lnTo>
                    <a:pt x="227596" y="767461"/>
                  </a:lnTo>
                  <a:lnTo>
                    <a:pt x="267703" y="740537"/>
                  </a:lnTo>
                  <a:lnTo>
                    <a:pt x="294386" y="722630"/>
                  </a:lnTo>
                  <a:close/>
                </a:path>
                <a:path w="2000885" h="1324610">
                  <a:moveTo>
                    <a:pt x="1458087" y="36830"/>
                  </a:moveTo>
                  <a:lnTo>
                    <a:pt x="1457579" y="34671"/>
                  </a:lnTo>
                  <a:lnTo>
                    <a:pt x="1455801" y="23368"/>
                  </a:lnTo>
                  <a:lnTo>
                    <a:pt x="1454785" y="11811"/>
                  </a:lnTo>
                  <a:lnTo>
                    <a:pt x="1454404" y="0"/>
                  </a:lnTo>
                  <a:lnTo>
                    <a:pt x="1441704" y="508"/>
                  </a:lnTo>
                  <a:lnTo>
                    <a:pt x="1442085" y="12319"/>
                  </a:lnTo>
                  <a:lnTo>
                    <a:pt x="1443101" y="24384"/>
                  </a:lnTo>
                  <a:lnTo>
                    <a:pt x="1445006" y="36576"/>
                  </a:lnTo>
                  <a:lnTo>
                    <a:pt x="1445641" y="39370"/>
                  </a:lnTo>
                  <a:lnTo>
                    <a:pt x="1458087" y="36830"/>
                  </a:lnTo>
                  <a:close/>
                </a:path>
                <a:path w="2000885" h="1324610">
                  <a:moveTo>
                    <a:pt x="1472819" y="83947"/>
                  </a:moveTo>
                  <a:lnTo>
                    <a:pt x="1470787" y="79375"/>
                  </a:lnTo>
                  <a:lnTo>
                    <a:pt x="1466596" y="68326"/>
                  </a:lnTo>
                  <a:lnTo>
                    <a:pt x="1462913" y="57150"/>
                  </a:lnTo>
                  <a:lnTo>
                    <a:pt x="1460627" y="48895"/>
                  </a:lnTo>
                  <a:lnTo>
                    <a:pt x="1448435" y="52197"/>
                  </a:lnTo>
                  <a:lnTo>
                    <a:pt x="1450721" y="60452"/>
                  </a:lnTo>
                  <a:lnTo>
                    <a:pt x="1454531" y="72263"/>
                  </a:lnTo>
                  <a:lnTo>
                    <a:pt x="1458899" y="83947"/>
                  </a:lnTo>
                  <a:lnTo>
                    <a:pt x="1461135" y="89027"/>
                  </a:lnTo>
                  <a:lnTo>
                    <a:pt x="1472819" y="83947"/>
                  </a:lnTo>
                  <a:close/>
                </a:path>
                <a:path w="2000885" h="1324610">
                  <a:moveTo>
                    <a:pt x="1496949" y="127381"/>
                  </a:moveTo>
                  <a:lnTo>
                    <a:pt x="1486662" y="111633"/>
                  </a:lnTo>
                  <a:lnTo>
                    <a:pt x="1478026" y="94996"/>
                  </a:lnTo>
                  <a:lnTo>
                    <a:pt x="1466723" y="100965"/>
                  </a:lnTo>
                  <a:lnTo>
                    <a:pt x="1475486" y="117475"/>
                  </a:lnTo>
                  <a:lnTo>
                    <a:pt x="1486281" y="134239"/>
                  </a:lnTo>
                  <a:lnTo>
                    <a:pt x="1496949" y="127381"/>
                  </a:lnTo>
                  <a:close/>
                </a:path>
                <a:path w="2000885" h="1324610">
                  <a:moveTo>
                    <a:pt x="1528318" y="165735"/>
                  </a:moveTo>
                  <a:lnTo>
                    <a:pt x="1514856" y="151257"/>
                  </a:lnTo>
                  <a:lnTo>
                    <a:pt x="1503934" y="137287"/>
                  </a:lnTo>
                  <a:lnTo>
                    <a:pt x="1494028" y="145034"/>
                  </a:lnTo>
                  <a:lnTo>
                    <a:pt x="1504823" y="159004"/>
                  </a:lnTo>
                  <a:lnTo>
                    <a:pt x="1519047" y="174371"/>
                  </a:lnTo>
                  <a:lnTo>
                    <a:pt x="1528318" y="165735"/>
                  </a:lnTo>
                  <a:close/>
                </a:path>
                <a:path w="2000885" h="1324610">
                  <a:moveTo>
                    <a:pt x="1565783" y="198374"/>
                  </a:moveTo>
                  <a:lnTo>
                    <a:pt x="1549527" y="185801"/>
                  </a:lnTo>
                  <a:lnTo>
                    <a:pt x="1537081" y="174244"/>
                  </a:lnTo>
                  <a:lnTo>
                    <a:pt x="1528445" y="183642"/>
                  </a:lnTo>
                  <a:lnTo>
                    <a:pt x="1540891" y="195199"/>
                  </a:lnTo>
                  <a:lnTo>
                    <a:pt x="1558036" y="208407"/>
                  </a:lnTo>
                  <a:lnTo>
                    <a:pt x="1565783" y="198374"/>
                  </a:lnTo>
                  <a:close/>
                </a:path>
                <a:path w="2000885" h="1324610">
                  <a:moveTo>
                    <a:pt x="1608328" y="223901"/>
                  </a:moveTo>
                  <a:lnTo>
                    <a:pt x="1589278" y="213868"/>
                  </a:lnTo>
                  <a:lnTo>
                    <a:pt x="1575816" y="205232"/>
                  </a:lnTo>
                  <a:lnTo>
                    <a:pt x="1568958" y="215900"/>
                  </a:lnTo>
                  <a:lnTo>
                    <a:pt x="1582293" y="224536"/>
                  </a:lnTo>
                  <a:lnTo>
                    <a:pt x="1602486" y="235077"/>
                  </a:lnTo>
                  <a:lnTo>
                    <a:pt x="1608328" y="223901"/>
                  </a:lnTo>
                  <a:close/>
                </a:path>
                <a:path w="2000885" h="1324610">
                  <a:moveTo>
                    <a:pt x="1654683" y="240411"/>
                  </a:moveTo>
                  <a:lnTo>
                    <a:pt x="1643507" y="237490"/>
                  </a:lnTo>
                  <a:lnTo>
                    <a:pt x="1632204" y="233807"/>
                  </a:lnTo>
                  <a:lnTo>
                    <a:pt x="1621282" y="229743"/>
                  </a:lnTo>
                  <a:lnTo>
                    <a:pt x="1619504" y="228981"/>
                  </a:lnTo>
                  <a:lnTo>
                    <a:pt x="1614424" y="240538"/>
                  </a:lnTo>
                  <a:lnTo>
                    <a:pt x="1616075" y="241300"/>
                  </a:lnTo>
                  <a:lnTo>
                    <a:pt x="1627759" y="245745"/>
                  </a:lnTo>
                  <a:lnTo>
                    <a:pt x="1639570" y="249555"/>
                  </a:lnTo>
                  <a:lnTo>
                    <a:pt x="1651889" y="252857"/>
                  </a:lnTo>
                  <a:lnTo>
                    <a:pt x="1654683" y="240411"/>
                  </a:lnTo>
                  <a:close/>
                </a:path>
                <a:path w="2000885" h="1324610">
                  <a:moveTo>
                    <a:pt x="1703705" y="245999"/>
                  </a:moveTo>
                  <a:lnTo>
                    <a:pt x="1700276" y="245999"/>
                  </a:lnTo>
                  <a:lnTo>
                    <a:pt x="1688846" y="245618"/>
                  </a:lnTo>
                  <a:lnTo>
                    <a:pt x="1677416" y="244602"/>
                  </a:lnTo>
                  <a:lnTo>
                    <a:pt x="1666494" y="242951"/>
                  </a:lnTo>
                  <a:lnTo>
                    <a:pt x="1664589" y="255397"/>
                  </a:lnTo>
                  <a:lnTo>
                    <a:pt x="1675511" y="257175"/>
                  </a:lnTo>
                  <a:lnTo>
                    <a:pt x="1687703" y="258191"/>
                  </a:lnTo>
                  <a:lnTo>
                    <a:pt x="1703324" y="258699"/>
                  </a:lnTo>
                  <a:lnTo>
                    <a:pt x="1703705" y="245999"/>
                  </a:lnTo>
                  <a:close/>
                </a:path>
                <a:path w="2000885" h="1324610">
                  <a:moveTo>
                    <a:pt x="1755267" y="253492"/>
                  </a:moveTo>
                  <a:lnTo>
                    <a:pt x="1748409" y="251714"/>
                  </a:lnTo>
                  <a:lnTo>
                    <a:pt x="1736344" y="249301"/>
                  </a:lnTo>
                  <a:lnTo>
                    <a:pt x="1724279" y="247396"/>
                  </a:lnTo>
                  <a:lnTo>
                    <a:pt x="1716786" y="246761"/>
                  </a:lnTo>
                  <a:lnTo>
                    <a:pt x="1715643" y="259334"/>
                  </a:lnTo>
                  <a:lnTo>
                    <a:pt x="1723136" y="260096"/>
                  </a:lnTo>
                  <a:lnTo>
                    <a:pt x="1734439" y="261747"/>
                  </a:lnTo>
                  <a:lnTo>
                    <a:pt x="1745869" y="264160"/>
                  </a:lnTo>
                  <a:lnTo>
                    <a:pt x="1751965" y="265811"/>
                  </a:lnTo>
                  <a:lnTo>
                    <a:pt x="1755267" y="253492"/>
                  </a:lnTo>
                  <a:close/>
                </a:path>
                <a:path w="2000885" h="1324610">
                  <a:moveTo>
                    <a:pt x="1803781" y="272542"/>
                  </a:moveTo>
                  <a:lnTo>
                    <a:pt x="1795145" y="268097"/>
                  </a:lnTo>
                  <a:lnTo>
                    <a:pt x="1783715" y="263144"/>
                  </a:lnTo>
                  <a:lnTo>
                    <a:pt x="1772031" y="258699"/>
                  </a:lnTo>
                  <a:lnTo>
                    <a:pt x="1767713" y="257302"/>
                  </a:lnTo>
                  <a:lnTo>
                    <a:pt x="1763776" y="269367"/>
                  </a:lnTo>
                  <a:lnTo>
                    <a:pt x="1768094" y="270764"/>
                  </a:lnTo>
                  <a:lnTo>
                    <a:pt x="1779143" y="274955"/>
                  </a:lnTo>
                  <a:lnTo>
                    <a:pt x="1790192" y="279781"/>
                  </a:lnTo>
                  <a:lnTo>
                    <a:pt x="1797812" y="283845"/>
                  </a:lnTo>
                  <a:lnTo>
                    <a:pt x="1803781" y="272542"/>
                  </a:lnTo>
                  <a:close/>
                </a:path>
                <a:path w="2000885" h="1324610">
                  <a:moveTo>
                    <a:pt x="1847596" y="300355"/>
                  </a:moveTo>
                  <a:lnTo>
                    <a:pt x="1838706" y="293370"/>
                  </a:lnTo>
                  <a:lnTo>
                    <a:pt x="1817370" y="279781"/>
                  </a:lnTo>
                  <a:lnTo>
                    <a:pt x="1814957" y="278511"/>
                  </a:lnTo>
                  <a:lnTo>
                    <a:pt x="1809115" y="289687"/>
                  </a:lnTo>
                  <a:lnTo>
                    <a:pt x="1811401" y="290957"/>
                  </a:lnTo>
                  <a:lnTo>
                    <a:pt x="1831848" y="304165"/>
                  </a:lnTo>
                  <a:lnTo>
                    <a:pt x="1839722" y="310261"/>
                  </a:lnTo>
                  <a:lnTo>
                    <a:pt x="1847596" y="300355"/>
                  </a:lnTo>
                  <a:close/>
                </a:path>
                <a:path w="2000885" h="1324610">
                  <a:moveTo>
                    <a:pt x="1885823" y="335153"/>
                  </a:moveTo>
                  <a:lnTo>
                    <a:pt x="1877695" y="326390"/>
                  </a:lnTo>
                  <a:lnTo>
                    <a:pt x="1858899" y="309118"/>
                  </a:lnTo>
                  <a:lnTo>
                    <a:pt x="1857629" y="308102"/>
                  </a:lnTo>
                  <a:lnTo>
                    <a:pt x="1849755" y="318135"/>
                  </a:lnTo>
                  <a:lnTo>
                    <a:pt x="1851025" y="319151"/>
                  </a:lnTo>
                  <a:lnTo>
                    <a:pt x="1869059" y="335788"/>
                  </a:lnTo>
                  <a:lnTo>
                    <a:pt x="1876425" y="343789"/>
                  </a:lnTo>
                  <a:lnTo>
                    <a:pt x="1885823" y="335153"/>
                  </a:lnTo>
                  <a:close/>
                </a:path>
                <a:path w="2000885" h="1324610">
                  <a:moveTo>
                    <a:pt x="1917573" y="376047"/>
                  </a:moveTo>
                  <a:lnTo>
                    <a:pt x="1910588" y="365252"/>
                  </a:lnTo>
                  <a:lnTo>
                    <a:pt x="1894967" y="345186"/>
                  </a:lnTo>
                  <a:lnTo>
                    <a:pt x="1894332" y="344551"/>
                  </a:lnTo>
                  <a:lnTo>
                    <a:pt x="1885061" y="353187"/>
                  </a:lnTo>
                  <a:lnTo>
                    <a:pt x="1885569" y="353695"/>
                  </a:lnTo>
                  <a:lnTo>
                    <a:pt x="1900682" y="372999"/>
                  </a:lnTo>
                  <a:lnTo>
                    <a:pt x="1906905" y="382905"/>
                  </a:lnTo>
                  <a:lnTo>
                    <a:pt x="1917573" y="376047"/>
                  </a:lnTo>
                  <a:close/>
                </a:path>
                <a:path w="2000885" h="1324610">
                  <a:moveTo>
                    <a:pt x="1941830" y="422148"/>
                  </a:moveTo>
                  <a:lnTo>
                    <a:pt x="1941195" y="420243"/>
                  </a:lnTo>
                  <a:lnTo>
                    <a:pt x="1935988" y="408813"/>
                  </a:lnTo>
                  <a:lnTo>
                    <a:pt x="1924812" y="387223"/>
                  </a:lnTo>
                  <a:lnTo>
                    <a:pt x="1913509" y="393065"/>
                  </a:lnTo>
                  <a:lnTo>
                    <a:pt x="1924812" y="414655"/>
                  </a:lnTo>
                  <a:lnTo>
                    <a:pt x="1930019" y="426593"/>
                  </a:lnTo>
                  <a:lnTo>
                    <a:pt x="1941830" y="422148"/>
                  </a:lnTo>
                  <a:close/>
                </a:path>
                <a:path w="2000885" h="1324610">
                  <a:moveTo>
                    <a:pt x="2000631" y="413893"/>
                  </a:moveTo>
                  <a:lnTo>
                    <a:pt x="1999488" y="410083"/>
                  </a:lnTo>
                  <a:lnTo>
                    <a:pt x="1996440" y="408432"/>
                  </a:lnTo>
                  <a:lnTo>
                    <a:pt x="1993265" y="406781"/>
                  </a:lnTo>
                  <a:lnTo>
                    <a:pt x="1989455" y="407924"/>
                  </a:lnTo>
                  <a:lnTo>
                    <a:pt x="1955584" y="470916"/>
                  </a:lnTo>
                  <a:lnTo>
                    <a:pt x="1955038" y="467614"/>
                  </a:lnTo>
                  <a:lnTo>
                    <a:pt x="1954809" y="466547"/>
                  </a:lnTo>
                  <a:lnTo>
                    <a:pt x="1954809" y="472338"/>
                  </a:lnTo>
                  <a:lnTo>
                    <a:pt x="1951202" y="479056"/>
                  </a:lnTo>
                  <a:lnTo>
                    <a:pt x="1948078" y="474091"/>
                  </a:lnTo>
                  <a:lnTo>
                    <a:pt x="1947646" y="473430"/>
                  </a:lnTo>
                  <a:lnTo>
                    <a:pt x="1954809" y="472338"/>
                  </a:lnTo>
                  <a:lnTo>
                    <a:pt x="1954809" y="466547"/>
                  </a:lnTo>
                  <a:lnTo>
                    <a:pt x="1952498" y="455676"/>
                  </a:lnTo>
                  <a:lnTo>
                    <a:pt x="1949450" y="443738"/>
                  </a:lnTo>
                  <a:lnTo>
                    <a:pt x="1946402" y="434340"/>
                  </a:lnTo>
                  <a:lnTo>
                    <a:pt x="1934210" y="438150"/>
                  </a:lnTo>
                  <a:lnTo>
                    <a:pt x="1937258" y="447675"/>
                  </a:lnTo>
                  <a:lnTo>
                    <a:pt x="1940306" y="458851"/>
                  </a:lnTo>
                  <a:lnTo>
                    <a:pt x="1941233" y="463270"/>
                  </a:lnTo>
                  <a:lnTo>
                    <a:pt x="1909864" y="413639"/>
                  </a:lnTo>
                  <a:lnTo>
                    <a:pt x="1908048" y="410845"/>
                  </a:lnTo>
                  <a:lnTo>
                    <a:pt x="1904111" y="409956"/>
                  </a:lnTo>
                  <a:lnTo>
                    <a:pt x="1901190" y="411861"/>
                  </a:lnTo>
                  <a:lnTo>
                    <a:pt x="1898142" y="413639"/>
                  </a:lnTo>
                  <a:lnTo>
                    <a:pt x="1897253" y="417576"/>
                  </a:lnTo>
                  <a:lnTo>
                    <a:pt x="1899158" y="420624"/>
                  </a:lnTo>
                  <a:lnTo>
                    <a:pt x="1952117" y="504317"/>
                  </a:lnTo>
                  <a:lnTo>
                    <a:pt x="1958594" y="492252"/>
                  </a:lnTo>
                  <a:lnTo>
                    <a:pt x="1962340" y="485267"/>
                  </a:lnTo>
                  <a:lnTo>
                    <a:pt x="1998980" y="417068"/>
                  </a:lnTo>
                  <a:lnTo>
                    <a:pt x="2000631" y="413893"/>
                  </a:lnTo>
                  <a:close/>
                </a:path>
              </a:pathLst>
            </a:custGeom>
            <a:solidFill>
              <a:srgbClr val="FF0000"/>
            </a:solidFill>
          </p:spPr>
          <p:txBody>
            <a:bodyPr wrap="square" lIns="0" tIns="0" rIns="0" bIns="0" rtlCol="0"/>
            <a:lstStyle/>
            <a:p>
              <a:endParaRPr/>
            </a:p>
          </p:txBody>
        </p:sp>
        <p:pic>
          <p:nvPicPr>
            <p:cNvPr id="32" name="object 32"/>
            <p:cNvPicPr/>
            <p:nvPr/>
          </p:nvPicPr>
          <p:blipFill>
            <a:blip r:embed="rId6" cstate="print"/>
            <a:stretch>
              <a:fillRect/>
            </a:stretch>
          </p:blipFill>
          <p:spPr>
            <a:xfrm>
              <a:off x="6315455" y="3188258"/>
              <a:ext cx="110998" cy="2951734"/>
            </a:xfrm>
            <a:prstGeom prst="rect">
              <a:avLst/>
            </a:prstGeom>
          </p:spPr>
        </p:pic>
        <p:sp>
          <p:nvSpPr>
            <p:cNvPr id="33" name="object 33"/>
            <p:cNvSpPr/>
            <p:nvPr/>
          </p:nvSpPr>
          <p:spPr>
            <a:xfrm>
              <a:off x="6373367" y="3212592"/>
              <a:ext cx="0" cy="2853055"/>
            </a:xfrm>
            <a:custGeom>
              <a:avLst/>
              <a:gdLst/>
              <a:ahLst/>
              <a:cxnLst/>
              <a:rect l="l" t="t" r="r" b="b"/>
              <a:pathLst>
                <a:path h="2853054">
                  <a:moveTo>
                    <a:pt x="0" y="0"/>
                  </a:moveTo>
                  <a:lnTo>
                    <a:pt x="0" y="2852940"/>
                  </a:lnTo>
                </a:path>
              </a:pathLst>
            </a:custGeom>
            <a:ln w="24384">
              <a:solidFill>
                <a:srgbClr val="000000"/>
              </a:solidFill>
            </a:ln>
          </p:spPr>
          <p:txBody>
            <a:bodyPr wrap="square" lIns="0" tIns="0" rIns="0" bIns="0" rtlCol="0"/>
            <a:lstStyle/>
            <a:p>
              <a:endParaRPr/>
            </a:p>
          </p:txBody>
        </p:sp>
        <p:pic>
          <p:nvPicPr>
            <p:cNvPr id="34" name="object 34"/>
            <p:cNvPicPr/>
            <p:nvPr/>
          </p:nvPicPr>
          <p:blipFill>
            <a:blip r:embed="rId7" cstate="print"/>
            <a:stretch>
              <a:fillRect/>
            </a:stretch>
          </p:blipFill>
          <p:spPr>
            <a:xfrm>
              <a:off x="8022335" y="4133126"/>
              <a:ext cx="626160" cy="620102"/>
            </a:xfrm>
            <a:prstGeom prst="rect">
              <a:avLst/>
            </a:prstGeom>
          </p:spPr>
        </p:pic>
        <p:sp>
          <p:nvSpPr>
            <p:cNvPr id="35" name="object 35"/>
            <p:cNvSpPr/>
            <p:nvPr/>
          </p:nvSpPr>
          <p:spPr>
            <a:xfrm>
              <a:off x="8068564" y="4157980"/>
              <a:ext cx="427990" cy="424815"/>
            </a:xfrm>
            <a:custGeom>
              <a:avLst/>
              <a:gdLst/>
              <a:ahLst/>
              <a:cxnLst/>
              <a:rect l="l" t="t" r="r" b="b"/>
              <a:pathLst>
                <a:path w="427990" h="424814">
                  <a:moveTo>
                    <a:pt x="321563" y="371983"/>
                  </a:moveTo>
                  <a:lnTo>
                    <a:pt x="314959" y="375920"/>
                  </a:lnTo>
                  <a:lnTo>
                    <a:pt x="313308" y="382397"/>
                  </a:lnTo>
                  <a:lnTo>
                    <a:pt x="311530" y="388874"/>
                  </a:lnTo>
                  <a:lnTo>
                    <a:pt x="315467" y="395605"/>
                  </a:lnTo>
                  <a:lnTo>
                    <a:pt x="427608" y="424688"/>
                  </a:lnTo>
                  <a:lnTo>
                    <a:pt x="425367" y="416306"/>
                  </a:lnTo>
                  <a:lnTo>
                    <a:pt x="401827" y="416306"/>
                  </a:lnTo>
                  <a:lnTo>
                    <a:pt x="369681" y="384383"/>
                  </a:lnTo>
                  <a:lnTo>
                    <a:pt x="321563" y="371983"/>
                  </a:lnTo>
                  <a:close/>
                </a:path>
                <a:path w="427990" h="424814">
                  <a:moveTo>
                    <a:pt x="369681" y="384383"/>
                  </a:moveTo>
                  <a:lnTo>
                    <a:pt x="401827" y="416306"/>
                  </a:lnTo>
                  <a:lnTo>
                    <a:pt x="407375" y="410718"/>
                  </a:lnTo>
                  <a:lnTo>
                    <a:pt x="398652" y="410718"/>
                  </a:lnTo>
                  <a:lnTo>
                    <a:pt x="393256" y="390487"/>
                  </a:lnTo>
                  <a:lnTo>
                    <a:pt x="369681" y="384383"/>
                  </a:lnTo>
                  <a:close/>
                </a:path>
                <a:path w="427990" h="424814">
                  <a:moveTo>
                    <a:pt x="391032" y="308864"/>
                  </a:moveTo>
                  <a:lnTo>
                    <a:pt x="384555" y="310642"/>
                  </a:lnTo>
                  <a:lnTo>
                    <a:pt x="378078" y="312293"/>
                  </a:lnTo>
                  <a:lnTo>
                    <a:pt x="374141" y="319024"/>
                  </a:lnTo>
                  <a:lnTo>
                    <a:pt x="375919" y="325501"/>
                  </a:lnTo>
                  <a:lnTo>
                    <a:pt x="387001" y="367042"/>
                  </a:lnTo>
                  <a:lnTo>
                    <a:pt x="419100" y="398907"/>
                  </a:lnTo>
                  <a:lnTo>
                    <a:pt x="401827" y="416306"/>
                  </a:lnTo>
                  <a:lnTo>
                    <a:pt x="425367" y="416306"/>
                  </a:lnTo>
                  <a:lnTo>
                    <a:pt x="399351" y="319024"/>
                  </a:lnTo>
                  <a:lnTo>
                    <a:pt x="397763" y="312674"/>
                  </a:lnTo>
                  <a:lnTo>
                    <a:pt x="391032" y="308864"/>
                  </a:lnTo>
                  <a:close/>
                </a:path>
                <a:path w="427990" h="424814">
                  <a:moveTo>
                    <a:pt x="393256" y="390487"/>
                  </a:moveTo>
                  <a:lnTo>
                    <a:pt x="398652" y="410718"/>
                  </a:lnTo>
                  <a:lnTo>
                    <a:pt x="413511" y="395732"/>
                  </a:lnTo>
                  <a:lnTo>
                    <a:pt x="393256" y="390487"/>
                  </a:lnTo>
                  <a:close/>
                </a:path>
                <a:path w="427990" h="424814">
                  <a:moveTo>
                    <a:pt x="387001" y="367042"/>
                  </a:moveTo>
                  <a:lnTo>
                    <a:pt x="393256" y="390487"/>
                  </a:lnTo>
                  <a:lnTo>
                    <a:pt x="413511" y="395732"/>
                  </a:lnTo>
                  <a:lnTo>
                    <a:pt x="398652" y="410718"/>
                  </a:lnTo>
                  <a:lnTo>
                    <a:pt x="407375" y="410718"/>
                  </a:lnTo>
                  <a:lnTo>
                    <a:pt x="419100" y="398907"/>
                  </a:lnTo>
                  <a:lnTo>
                    <a:pt x="387001" y="367042"/>
                  </a:lnTo>
                  <a:close/>
                </a:path>
                <a:path w="427990" h="424814">
                  <a:moveTo>
                    <a:pt x="17271" y="0"/>
                  </a:moveTo>
                  <a:lnTo>
                    <a:pt x="0" y="17272"/>
                  </a:lnTo>
                  <a:lnTo>
                    <a:pt x="369681" y="384383"/>
                  </a:lnTo>
                  <a:lnTo>
                    <a:pt x="393256" y="390487"/>
                  </a:lnTo>
                  <a:lnTo>
                    <a:pt x="387001" y="367042"/>
                  </a:lnTo>
                  <a:lnTo>
                    <a:pt x="17271" y="0"/>
                  </a:lnTo>
                  <a:close/>
                </a:path>
              </a:pathLst>
            </a:custGeom>
            <a:solidFill>
              <a:srgbClr val="C0504D"/>
            </a:solidFill>
          </p:spPr>
          <p:txBody>
            <a:bodyPr wrap="square" lIns="0" tIns="0" rIns="0" bIns="0" rtlCol="0"/>
            <a:lstStyle/>
            <a:p>
              <a:endParaRPr/>
            </a:p>
          </p:txBody>
        </p:sp>
        <p:sp>
          <p:nvSpPr>
            <p:cNvPr id="36" name="object 36"/>
            <p:cNvSpPr/>
            <p:nvPr/>
          </p:nvSpPr>
          <p:spPr>
            <a:xfrm>
              <a:off x="6876288" y="4581144"/>
              <a:ext cx="649605" cy="524510"/>
            </a:xfrm>
            <a:custGeom>
              <a:avLst/>
              <a:gdLst/>
              <a:ahLst/>
              <a:cxnLst/>
              <a:rect l="l" t="t" r="r" b="b"/>
              <a:pathLst>
                <a:path w="649604" h="524510">
                  <a:moveTo>
                    <a:pt x="324611"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1"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3"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1" y="0"/>
                  </a:lnTo>
                  <a:close/>
                </a:path>
              </a:pathLst>
            </a:custGeom>
            <a:solidFill>
              <a:srgbClr val="FFFFFF"/>
            </a:solidFill>
          </p:spPr>
          <p:txBody>
            <a:bodyPr wrap="square" lIns="0" tIns="0" rIns="0" bIns="0" rtlCol="0"/>
            <a:lstStyle/>
            <a:p>
              <a:endParaRPr/>
            </a:p>
          </p:txBody>
        </p:sp>
        <p:sp>
          <p:nvSpPr>
            <p:cNvPr id="37" name="object 37"/>
            <p:cNvSpPr/>
            <p:nvPr/>
          </p:nvSpPr>
          <p:spPr>
            <a:xfrm>
              <a:off x="6876288" y="4581144"/>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1"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3"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1"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38" name="object 38"/>
          <p:cNvSpPr txBox="1"/>
          <p:nvPr/>
        </p:nvSpPr>
        <p:spPr>
          <a:xfrm>
            <a:off x="7132066" y="468096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8</a:t>
            </a:r>
            <a:endParaRPr sz="1800">
              <a:latin typeface="Calibri"/>
              <a:cs typeface="Calibri"/>
            </a:endParaRPr>
          </a:p>
        </p:txBody>
      </p:sp>
      <p:grpSp>
        <p:nvGrpSpPr>
          <p:cNvPr id="39" name="object 39"/>
          <p:cNvGrpSpPr/>
          <p:nvPr/>
        </p:nvGrpSpPr>
        <p:grpSpPr>
          <a:xfrm>
            <a:off x="7513129" y="3703129"/>
            <a:ext cx="671195" cy="552450"/>
            <a:chOff x="7513129" y="3703129"/>
            <a:chExt cx="671195" cy="552450"/>
          </a:xfrm>
        </p:grpSpPr>
        <p:sp>
          <p:nvSpPr>
            <p:cNvPr id="40" name="object 40"/>
            <p:cNvSpPr/>
            <p:nvPr/>
          </p:nvSpPr>
          <p:spPr>
            <a:xfrm>
              <a:off x="7525512" y="3715511"/>
              <a:ext cx="646430" cy="527685"/>
            </a:xfrm>
            <a:custGeom>
              <a:avLst/>
              <a:gdLst/>
              <a:ahLst/>
              <a:cxnLst/>
              <a:rect l="l" t="t" r="r" b="b"/>
              <a:pathLst>
                <a:path w="646429" h="527685">
                  <a:moveTo>
                    <a:pt x="323088" y="0"/>
                  </a:moveTo>
                  <a:lnTo>
                    <a:pt x="270681" y="3449"/>
                  </a:lnTo>
                  <a:lnTo>
                    <a:pt x="220967" y="13435"/>
                  </a:lnTo>
                  <a:lnTo>
                    <a:pt x="174611" y="29417"/>
                  </a:lnTo>
                  <a:lnTo>
                    <a:pt x="132277" y="50852"/>
                  </a:lnTo>
                  <a:lnTo>
                    <a:pt x="94630" y="77200"/>
                  </a:lnTo>
                  <a:lnTo>
                    <a:pt x="62337" y="107917"/>
                  </a:lnTo>
                  <a:lnTo>
                    <a:pt x="36062" y="142463"/>
                  </a:lnTo>
                  <a:lnTo>
                    <a:pt x="16471" y="180295"/>
                  </a:lnTo>
                  <a:lnTo>
                    <a:pt x="4228" y="220872"/>
                  </a:lnTo>
                  <a:lnTo>
                    <a:pt x="0" y="263651"/>
                  </a:lnTo>
                  <a:lnTo>
                    <a:pt x="4228" y="306431"/>
                  </a:lnTo>
                  <a:lnTo>
                    <a:pt x="16471" y="347008"/>
                  </a:lnTo>
                  <a:lnTo>
                    <a:pt x="36062" y="384840"/>
                  </a:lnTo>
                  <a:lnTo>
                    <a:pt x="62337" y="419386"/>
                  </a:lnTo>
                  <a:lnTo>
                    <a:pt x="94630" y="450103"/>
                  </a:lnTo>
                  <a:lnTo>
                    <a:pt x="132277" y="476451"/>
                  </a:lnTo>
                  <a:lnTo>
                    <a:pt x="174611" y="497886"/>
                  </a:lnTo>
                  <a:lnTo>
                    <a:pt x="220967" y="513868"/>
                  </a:lnTo>
                  <a:lnTo>
                    <a:pt x="270681" y="523854"/>
                  </a:lnTo>
                  <a:lnTo>
                    <a:pt x="323088" y="527304"/>
                  </a:lnTo>
                  <a:lnTo>
                    <a:pt x="375494" y="523854"/>
                  </a:lnTo>
                  <a:lnTo>
                    <a:pt x="425208" y="513868"/>
                  </a:lnTo>
                  <a:lnTo>
                    <a:pt x="471564" y="497886"/>
                  </a:lnTo>
                  <a:lnTo>
                    <a:pt x="513898" y="476451"/>
                  </a:lnTo>
                  <a:lnTo>
                    <a:pt x="551545" y="450103"/>
                  </a:lnTo>
                  <a:lnTo>
                    <a:pt x="583838" y="419386"/>
                  </a:lnTo>
                  <a:lnTo>
                    <a:pt x="610113" y="384840"/>
                  </a:lnTo>
                  <a:lnTo>
                    <a:pt x="629704" y="347008"/>
                  </a:lnTo>
                  <a:lnTo>
                    <a:pt x="641947" y="306431"/>
                  </a:lnTo>
                  <a:lnTo>
                    <a:pt x="646176" y="263651"/>
                  </a:lnTo>
                  <a:lnTo>
                    <a:pt x="641947" y="220872"/>
                  </a:lnTo>
                  <a:lnTo>
                    <a:pt x="629704" y="180295"/>
                  </a:lnTo>
                  <a:lnTo>
                    <a:pt x="610113" y="142463"/>
                  </a:lnTo>
                  <a:lnTo>
                    <a:pt x="583838" y="107917"/>
                  </a:lnTo>
                  <a:lnTo>
                    <a:pt x="551545" y="77200"/>
                  </a:lnTo>
                  <a:lnTo>
                    <a:pt x="513898" y="50852"/>
                  </a:lnTo>
                  <a:lnTo>
                    <a:pt x="471564" y="29417"/>
                  </a:lnTo>
                  <a:lnTo>
                    <a:pt x="425208" y="13435"/>
                  </a:lnTo>
                  <a:lnTo>
                    <a:pt x="375494" y="3449"/>
                  </a:lnTo>
                  <a:lnTo>
                    <a:pt x="323088" y="0"/>
                  </a:lnTo>
                  <a:close/>
                </a:path>
              </a:pathLst>
            </a:custGeom>
            <a:solidFill>
              <a:srgbClr val="FFFFFF"/>
            </a:solidFill>
          </p:spPr>
          <p:txBody>
            <a:bodyPr wrap="square" lIns="0" tIns="0" rIns="0" bIns="0" rtlCol="0"/>
            <a:lstStyle/>
            <a:p>
              <a:endParaRPr/>
            </a:p>
          </p:txBody>
        </p:sp>
        <p:sp>
          <p:nvSpPr>
            <p:cNvPr id="41" name="object 41"/>
            <p:cNvSpPr/>
            <p:nvPr/>
          </p:nvSpPr>
          <p:spPr>
            <a:xfrm>
              <a:off x="7525512" y="3715511"/>
              <a:ext cx="646430" cy="527685"/>
            </a:xfrm>
            <a:custGeom>
              <a:avLst/>
              <a:gdLst/>
              <a:ahLst/>
              <a:cxnLst/>
              <a:rect l="l" t="t" r="r" b="b"/>
              <a:pathLst>
                <a:path w="646429" h="527685">
                  <a:moveTo>
                    <a:pt x="0" y="263651"/>
                  </a:moveTo>
                  <a:lnTo>
                    <a:pt x="4228" y="220872"/>
                  </a:lnTo>
                  <a:lnTo>
                    <a:pt x="16471" y="180295"/>
                  </a:lnTo>
                  <a:lnTo>
                    <a:pt x="36062" y="142463"/>
                  </a:lnTo>
                  <a:lnTo>
                    <a:pt x="62337" y="107917"/>
                  </a:lnTo>
                  <a:lnTo>
                    <a:pt x="94630" y="77200"/>
                  </a:lnTo>
                  <a:lnTo>
                    <a:pt x="132277" y="50852"/>
                  </a:lnTo>
                  <a:lnTo>
                    <a:pt x="174611" y="29417"/>
                  </a:lnTo>
                  <a:lnTo>
                    <a:pt x="220967" y="13435"/>
                  </a:lnTo>
                  <a:lnTo>
                    <a:pt x="270681" y="3449"/>
                  </a:lnTo>
                  <a:lnTo>
                    <a:pt x="323088" y="0"/>
                  </a:lnTo>
                  <a:lnTo>
                    <a:pt x="375494" y="3449"/>
                  </a:lnTo>
                  <a:lnTo>
                    <a:pt x="425208" y="13435"/>
                  </a:lnTo>
                  <a:lnTo>
                    <a:pt x="471564" y="29417"/>
                  </a:lnTo>
                  <a:lnTo>
                    <a:pt x="513898" y="50852"/>
                  </a:lnTo>
                  <a:lnTo>
                    <a:pt x="551545" y="77200"/>
                  </a:lnTo>
                  <a:lnTo>
                    <a:pt x="583838" y="107917"/>
                  </a:lnTo>
                  <a:lnTo>
                    <a:pt x="610113" y="142463"/>
                  </a:lnTo>
                  <a:lnTo>
                    <a:pt x="629704" y="180295"/>
                  </a:lnTo>
                  <a:lnTo>
                    <a:pt x="641947" y="220872"/>
                  </a:lnTo>
                  <a:lnTo>
                    <a:pt x="646176" y="263651"/>
                  </a:lnTo>
                  <a:lnTo>
                    <a:pt x="641947" y="306431"/>
                  </a:lnTo>
                  <a:lnTo>
                    <a:pt x="629704" y="347008"/>
                  </a:lnTo>
                  <a:lnTo>
                    <a:pt x="610113" y="384840"/>
                  </a:lnTo>
                  <a:lnTo>
                    <a:pt x="583838" y="419386"/>
                  </a:lnTo>
                  <a:lnTo>
                    <a:pt x="551545" y="450103"/>
                  </a:lnTo>
                  <a:lnTo>
                    <a:pt x="513898" y="476451"/>
                  </a:lnTo>
                  <a:lnTo>
                    <a:pt x="471564" y="497886"/>
                  </a:lnTo>
                  <a:lnTo>
                    <a:pt x="425208" y="513868"/>
                  </a:lnTo>
                  <a:lnTo>
                    <a:pt x="375494" y="523854"/>
                  </a:lnTo>
                  <a:lnTo>
                    <a:pt x="323088" y="527304"/>
                  </a:lnTo>
                  <a:lnTo>
                    <a:pt x="270681" y="523854"/>
                  </a:lnTo>
                  <a:lnTo>
                    <a:pt x="220967" y="513868"/>
                  </a:lnTo>
                  <a:lnTo>
                    <a:pt x="174611" y="497886"/>
                  </a:lnTo>
                  <a:lnTo>
                    <a:pt x="132277" y="476451"/>
                  </a:lnTo>
                  <a:lnTo>
                    <a:pt x="94630" y="450103"/>
                  </a:lnTo>
                  <a:lnTo>
                    <a:pt x="62337" y="419386"/>
                  </a:lnTo>
                  <a:lnTo>
                    <a:pt x="36062" y="384840"/>
                  </a:lnTo>
                  <a:lnTo>
                    <a:pt x="16471" y="347008"/>
                  </a:lnTo>
                  <a:lnTo>
                    <a:pt x="4228" y="306431"/>
                  </a:lnTo>
                  <a:lnTo>
                    <a:pt x="0" y="263651"/>
                  </a:lnTo>
                  <a:close/>
                </a:path>
              </a:pathLst>
            </a:custGeom>
            <a:ln w="24384">
              <a:solidFill>
                <a:srgbClr val="4F81BC"/>
              </a:solidFill>
            </a:ln>
          </p:spPr>
          <p:txBody>
            <a:bodyPr wrap="square" lIns="0" tIns="0" rIns="0" bIns="0" rtlCol="0"/>
            <a:lstStyle/>
            <a:p>
              <a:endParaRPr/>
            </a:p>
          </p:txBody>
        </p:sp>
      </p:grpSp>
      <p:sp>
        <p:nvSpPr>
          <p:cNvPr id="42" name="object 42"/>
          <p:cNvSpPr txBox="1"/>
          <p:nvPr/>
        </p:nvSpPr>
        <p:spPr>
          <a:xfrm>
            <a:off x="7722489" y="3815918"/>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10</a:t>
            </a:r>
            <a:endParaRPr sz="1800">
              <a:latin typeface="Calibri"/>
              <a:cs typeface="Calibri"/>
            </a:endParaRPr>
          </a:p>
        </p:txBody>
      </p:sp>
      <p:grpSp>
        <p:nvGrpSpPr>
          <p:cNvPr id="43" name="object 43"/>
          <p:cNvGrpSpPr/>
          <p:nvPr/>
        </p:nvGrpSpPr>
        <p:grpSpPr>
          <a:xfrm>
            <a:off x="8159305" y="4568761"/>
            <a:ext cx="674370" cy="549275"/>
            <a:chOff x="8159305" y="4568761"/>
            <a:chExt cx="674370" cy="549275"/>
          </a:xfrm>
        </p:grpSpPr>
        <p:sp>
          <p:nvSpPr>
            <p:cNvPr id="44" name="object 44"/>
            <p:cNvSpPr/>
            <p:nvPr/>
          </p:nvSpPr>
          <p:spPr>
            <a:xfrm>
              <a:off x="8171688" y="4581143"/>
              <a:ext cx="649605" cy="524510"/>
            </a:xfrm>
            <a:custGeom>
              <a:avLst/>
              <a:gdLst/>
              <a:ahLst/>
              <a:cxnLst/>
              <a:rect l="l" t="t" r="r" b="b"/>
              <a:pathLst>
                <a:path w="649604" h="524510">
                  <a:moveTo>
                    <a:pt x="324611"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1"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3"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1" y="0"/>
                  </a:lnTo>
                  <a:close/>
                </a:path>
              </a:pathLst>
            </a:custGeom>
            <a:solidFill>
              <a:srgbClr val="FFFFFF"/>
            </a:solidFill>
          </p:spPr>
          <p:txBody>
            <a:bodyPr wrap="square" lIns="0" tIns="0" rIns="0" bIns="0" rtlCol="0"/>
            <a:lstStyle/>
            <a:p>
              <a:endParaRPr/>
            </a:p>
          </p:txBody>
        </p:sp>
        <p:sp>
          <p:nvSpPr>
            <p:cNvPr id="45" name="object 45"/>
            <p:cNvSpPr/>
            <p:nvPr/>
          </p:nvSpPr>
          <p:spPr>
            <a:xfrm>
              <a:off x="8171688" y="4581143"/>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1"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3"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1"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46" name="object 46"/>
          <p:cNvSpPr txBox="1"/>
          <p:nvPr/>
        </p:nvSpPr>
        <p:spPr>
          <a:xfrm>
            <a:off x="8370823" y="4680966"/>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12</a:t>
            </a:r>
            <a:endParaRPr sz="1800">
              <a:latin typeface="Calibri"/>
              <a:cs typeface="Calibri"/>
            </a:endParaRPr>
          </a:p>
        </p:txBody>
      </p:sp>
      <p:grpSp>
        <p:nvGrpSpPr>
          <p:cNvPr id="47" name="object 47"/>
          <p:cNvGrpSpPr/>
          <p:nvPr/>
        </p:nvGrpSpPr>
        <p:grpSpPr>
          <a:xfrm>
            <a:off x="7043928" y="4133126"/>
            <a:ext cx="623570" cy="620395"/>
            <a:chOff x="7043928" y="4133126"/>
            <a:chExt cx="623570" cy="620395"/>
          </a:xfrm>
        </p:grpSpPr>
        <p:pic>
          <p:nvPicPr>
            <p:cNvPr id="48" name="object 48"/>
            <p:cNvPicPr/>
            <p:nvPr/>
          </p:nvPicPr>
          <p:blipFill>
            <a:blip r:embed="rId8" cstate="print"/>
            <a:stretch>
              <a:fillRect/>
            </a:stretch>
          </p:blipFill>
          <p:spPr>
            <a:xfrm>
              <a:off x="7043928" y="4133126"/>
              <a:ext cx="623125" cy="620102"/>
            </a:xfrm>
            <a:prstGeom prst="rect">
              <a:avLst/>
            </a:prstGeom>
          </p:spPr>
        </p:pic>
        <p:sp>
          <p:nvSpPr>
            <p:cNvPr id="49" name="object 49"/>
            <p:cNvSpPr/>
            <p:nvPr/>
          </p:nvSpPr>
          <p:spPr>
            <a:xfrm>
              <a:off x="7199376" y="4157979"/>
              <a:ext cx="427990" cy="424815"/>
            </a:xfrm>
            <a:custGeom>
              <a:avLst/>
              <a:gdLst/>
              <a:ahLst/>
              <a:cxnLst/>
              <a:rect l="l" t="t" r="r" b="b"/>
              <a:pathLst>
                <a:path w="427990" h="424814">
                  <a:moveTo>
                    <a:pt x="36575" y="308864"/>
                  </a:moveTo>
                  <a:lnTo>
                    <a:pt x="29845" y="312674"/>
                  </a:lnTo>
                  <a:lnTo>
                    <a:pt x="28067" y="319278"/>
                  </a:lnTo>
                  <a:lnTo>
                    <a:pt x="0" y="424688"/>
                  </a:lnTo>
                  <a:lnTo>
                    <a:pt x="32247" y="416306"/>
                  </a:lnTo>
                  <a:lnTo>
                    <a:pt x="25780" y="416306"/>
                  </a:lnTo>
                  <a:lnTo>
                    <a:pt x="8508" y="398907"/>
                  </a:lnTo>
                  <a:lnTo>
                    <a:pt x="40607" y="367042"/>
                  </a:lnTo>
                  <a:lnTo>
                    <a:pt x="51689" y="325501"/>
                  </a:lnTo>
                  <a:lnTo>
                    <a:pt x="53340" y="319024"/>
                  </a:lnTo>
                  <a:lnTo>
                    <a:pt x="49529" y="312293"/>
                  </a:lnTo>
                  <a:lnTo>
                    <a:pt x="43052" y="310642"/>
                  </a:lnTo>
                  <a:lnTo>
                    <a:pt x="36575" y="308864"/>
                  </a:lnTo>
                  <a:close/>
                </a:path>
                <a:path w="427990" h="424814">
                  <a:moveTo>
                    <a:pt x="40607" y="367042"/>
                  </a:moveTo>
                  <a:lnTo>
                    <a:pt x="8508" y="398907"/>
                  </a:lnTo>
                  <a:lnTo>
                    <a:pt x="25780" y="416306"/>
                  </a:lnTo>
                  <a:lnTo>
                    <a:pt x="31406" y="410718"/>
                  </a:lnTo>
                  <a:lnTo>
                    <a:pt x="28955" y="410718"/>
                  </a:lnTo>
                  <a:lnTo>
                    <a:pt x="14097" y="395732"/>
                  </a:lnTo>
                  <a:lnTo>
                    <a:pt x="34352" y="390487"/>
                  </a:lnTo>
                  <a:lnTo>
                    <a:pt x="40607" y="367042"/>
                  </a:lnTo>
                  <a:close/>
                </a:path>
                <a:path w="427990" h="424814">
                  <a:moveTo>
                    <a:pt x="105918" y="371983"/>
                  </a:moveTo>
                  <a:lnTo>
                    <a:pt x="57913" y="384386"/>
                  </a:lnTo>
                  <a:lnTo>
                    <a:pt x="25780" y="416306"/>
                  </a:lnTo>
                  <a:lnTo>
                    <a:pt x="32247" y="416306"/>
                  </a:lnTo>
                  <a:lnTo>
                    <a:pt x="112141" y="395605"/>
                  </a:lnTo>
                  <a:lnTo>
                    <a:pt x="115950" y="388874"/>
                  </a:lnTo>
                  <a:lnTo>
                    <a:pt x="112649" y="375920"/>
                  </a:lnTo>
                  <a:lnTo>
                    <a:pt x="105918" y="371983"/>
                  </a:lnTo>
                  <a:close/>
                </a:path>
                <a:path w="427990" h="424814">
                  <a:moveTo>
                    <a:pt x="34352" y="390487"/>
                  </a:moveTo>
                  <a:lnTo>
                    <a:pt x="14097" y="395732"/>
                  </a:lnTo>
                  <a:lnTo>
                    <a:pt x="28955" y="410718"/>
                  </a:lnTo>
                  <a:lnTo>
                    <a:pt x="34352" y="390487"/>
                  </a:lnTo>
                  <a:close/>
                </a:path>
                <a:path w="427990" h="424814">
                  <a:moveTo>
                    <a:pt x="57913" y="384386"/>
                  </a:moveTo>
                  <a:lnTo>
                    <a:pt x="34352" y="390487"/>
                  </a:lnTo>
                  <a:lnTo>
                    <a:pt x="28955" y="410718"/>
                  </a:lnTo>
                  <a:lnTo>
                    <a:pt x="31406" y="410718"/>
                  </a:lnTo>
                  <a:lnTo>
                    <a:pt x="57913" y="384386"/>
                  </a:lnTo>
                  <a:close/>
                </a:path>
                <a:path w="427990" h="424814">
                  <a:moveTo>
                    <a:pt x="410337" y="0"/>
                  </a:moveTo>
                  <a:lnTo>
                    <a:pt x="40607" y="367042"/>
                  </a:lnTo>
                  <a:lnTo>
                    <a:pt x="34352" y="390487"/>
                  </a:lnTo>
                  <a:lnTo>
                    <a:pt x="57913" y="384386"/>
                  </a:lnTo>
                  <a:lnTo>
                    <a:pt x="427481" y="17272"/>
                  </a:lnTo>
                  <a:lnTo>
                    <a:pt x="410337" y="0"/>
                  </a:lnTo>
                  <a:close/>
                </a:path>
              </a:pathLst>
            </a:custGeom>
            <a:solidFill>
              <a:srgbClr val="C0504D"/>
            </a:solidFill>
          </p:spPr>
          <p:txBody>
            <a:bodyPr wrap="square" lIns="0" tIns="0" rIns="0" bIns="0" rtlCol="0"/>
            <a:lstStyle/>
            <a:p>
              <a:endParaRPr/>
            </a:p>
          </p:txBody>
        </p:sp>
      </p:grpSp>
      <p:sp>
        <p:nvSpPr>
          <p:cNvPr id="50" name="object 50"/>
          <p:cNvSpPr txBox="1"/>
          <p:nvPr/>
        </p:nvSpPr>
        <p:spPr>
          <a:xfrm>
            <a:off x="8614029" y="431304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51" name="object 51"/>
          <p:cNvSpPr txBox="1"/>
          <p:nvPr/>
        </p:nvSpPr>
        <p:spPr>
          <a:xfrm>
            <a:off x="6813295" y="431304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52" name="object 52"/>
          <p:cNvSpPr txBox="1"/>
          <p:nvPr/>
        </p:nvSpPr>
        <p:spPr>
          <a:xfrm>
            <a:off x="8254110" y="352056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53" name="object 53"/>
          <p:cNvSpPr txBox="1"/>
          <p:nvPr/>
        </p:nvSpPr>
        <p:spPr>
          <a:xfrm>
            <a:off x="330504" y="5969914"/>
            <a:ext cx="1781810" cy="299720"/>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FF0000"/>
                </a:solidFill>
                <a:latin typeface="Calibri"/>
                <a:cs typeface="Calibri"/>
              </a:rPr>
              <a:t>Tree</a:t>
            </a:r>
            <a:r>
              <a:rPr sz="1800" b="1" spc="-45" dirty="0">
                <a:solidFill>
                  <a:srgbClr val="FF0000"/>
                </a:solidFill>
                <a:latin typeface="Calibri"/>
                <a:cs typeface="Calibri"/>
              </a:rPr>
              <a:t> </a:t>
            </a:r>
            <a:r>
              <a:rPr sz="1800" b="1" spc="-10" dirty="0">
                <a:solidFill>
                  <a:srgbClr val="FF0000"/>
                </a:solidFill>
                <a:latin typeface="Calibri"/>
                <a:cs typeface="Calibri"/>
              </a:rPr>
              <a:t>is</a:t>
            </a:r>
            <a:r>
              <a:rPr sz="1800" b="1" spc="-25" dirty="0">
                <a:solidFill>
                  <a:srgbClr val="FF0000"/>
                </a:solidFill>
                <a:latin typeface="Calibri"/>
                <a:cs typeface="Calibri"/>
              </a:rPr>
              <a:t> </a:t>
            </a:r>
            <a:r>
              <a:rPr sz="1800" b="1" spc="-10" dirty="0">
                <a:solidFill>
                  <a:srgbClr val="FF0000"/>
                </a:solidFill>
                <a:latin typeface="Calibri"/>
                <a:cs typeface="Calibri"/>
              </a:rPr>
              <a:t>imbalanced</a:t>
            </a:r>
            <a:endParaRPr sz="1800">
              <a:latin typeface="Calibri"/>
              <a:cs typeface="Calibri"/>
            </a:endParaRPr>
          </a:p>
        </p:txBody>
      </p:sp>
      <p:sp>
        <p:nvSpPr>
          <p:cNvPr id="54" name="object 54"/>
          <p:cNvSpPr txBox="1"/>
          <p:nvPr/>
        </p:nvSpPr>
        <p:spPr>
          <a:xfrm>
            <a:off x="3302634" y="5609335"/>
            <a:ext cx="2751455" cy="848994"/>
          </a:xfrm>
          <a:prstGeom prst="rect">
            <a:avLst/>
          </a:prstGeom>
        </p:spPr>
        <p:txBody>
          <a:bodyPr vert="horz" wrap="square" lIns="0" tIns="12700" rIns="0" bIns="0" rtlCol="0">
            <a:spAutoFit/>
          </a:bodyPr>
          <a:lstStyle/>
          <a:p>
            <a:pPr marL="12700" marR="5080" indent="635" algn="ctr">
              <a:lnSpc>
                <a:spcPct val="100000"/>
              </a:lnSpc>
              <a:spcBef>
                <a:spcPts val="100"/>
              </a:spcBef>
            </a:pPr>
            <a:r>
              <a:rPr sz="1800" b="1" spc="-75" dirty="0">
                <a:solidFill>
                  <a:srgbClr val="FF0000"/>
                </a:solidFill>
                <a:latin typeface="Calibri"/>
                <a:cs typeface="Calibri"/>
              </a:rPr>
              <a:t>To</a:t>
            </a:r>
            <a:r>
              <a:rPr sz="1800" b="1" spc="-20" dirty="0">
                <a:solidFill>
                  <a:srgbClr val="FF0000"/>
                </a:solidFill>
                <a:latin typeface="Calibri"/>
                <a:cs typeface="Calibri"/>
              </a:rPr>
              <a:t> </a:t>
            </a:r>
            <a:r>
              <a:rPr sz="1800" b="1" spc="-15" dirty="0">
                <a:solidFill>
                  <a:srgbClr val="FF0000"/>
                </a:solidFill>
                <a:latin typeface="Calibri"/>
                <a:cs typeface="Calibri"/>
              </a:rPr>
              <a:t>make</a:t>
            </a:r>
            <a:r>
              <a:rPr sz="1800" b="1" spc="-30" dirty="0">
                <a:solidFill>
                  <a:srgbClr val="FF0000"/>
                </a:solidFill>
                <a:latin typeface="Calibri"/>
                <a:cs typeface="Calibri"/>
              </a:rPr>
              <a:t> </a:t>
            </a:r>
            <a:r>
              <a:rPr sz="1800" b="1" spc="-10" dirty="0">
                <a:solidFill>
                  <a:srgbClr val="FF0000"/>
                </a:solidFill>
                <a:latin typeface="Calibri"/>
                <a:cs typeface="Calibri"/>
              </a:rPr>
              <a:t>balanced</a:t>
            </a:r>
            <a:r>
              <a:rPr sz="1800" b="1" spc="10" dirty="0">
                <a:solidFill>
                  <a:srgbClr val="FF0000"/>
                </a:solidFill>
                <a:latin typeface="Calibri"/>
                <a:cs typeface="Calibri"/>
              </a:rPr>
              <a:t> </a:t>
            </a:r>
            <a:r>
              <a:rPr sz="1800" b="1" spc="-15" dirty="0">
                <a:solidFill>
                  <a:srgbClr val="FF0000"/>
                </a:solidFill>
                <a:latin typeface="Calibri"/>
                <a:cs typeface="Calibri"/>
              </a:rPr>
              <a:t>we</a:t>
            </a:r>
            <a:r>
              <a:rPr sz="1800" b="1" spc="-10" dirty="0">
                <a:solidFill>
                  <a:srgbClr val="FF0000"/>
                </a:solidFill>
                <a:latin typeface="Calibri"/>
                <a:cs typeface="Calibri"/>
              </a:rPr>
              <a:t> </a:t>
            </a:r>
            <a:r>
              <a:rPr sz="1800" b="1" spc="-5" dirty="0">
                <a:solidFill>
                  <a:srgbClr val="FF0000"/>
                </a:solidFill>
                <a:latin typeface="Calibri"/>
                <a:cs typeface="Calibri"/>
              </a:rPr>
              <a:t>use</a:t>
            </a:r>
            <a:r>
              <a:rPr sz="1800" b="1" spc="-30" dirty="0">
                <a:solidFill>
                  <a:srgbClr val="FF0000"/>
                </a:solidFill>
                <a:latin typeface="Calibri"/>
                <a:cs typeface="Calibri"/>
              </a:rPr>
              <a:t> </a:t>
            </a:r>
            <a:r>
              <a:rPr sz="1800" b="1" spc="-5" dirty="0">
                <a:solidFill>
                  <a:srgbClr val="FF0000"/>
                </a:solidFill>
                <a:latin typeface="Calibri"/>
                <a:cs typeface="Calibri"/>
              </a:rPr>
              <a:t>RR </a:t>
            </a:r>
            <a:r>
              <a:rPr sz="1800" b="1" spc="-390" dirty="0">
                <a:solidFill>
                  <a:srgbClr val="FF0000"/>
                </a:solidFill>
                <a:latin typeface="Calibri"/>
                <a:cs typeface="Calibri"/>
              </a:rPr>
              <a:t> </a:t>
            </a:r>
            <a:r>
              <a:rPr sz="1800" b="1" spc="-15" dirty="0">
                <a:solidFill>
                  <a:srgbClr val="FF0000"/>
                </a:solidFill>
                <a:latin typeface="Calibri"/>
                <a:cs typeface="Calibri"/>
              </a:rPr>
              <a:t>Rotation</a:t>
            </a:r>
            <a:r>
              <a:rPr sz="1800" b="1" spc="-5" dirty="0">
                <a:solidFill>
                  <a:srgbClr val="FF0000"/>
                </a:solidFill>
                <a:latin typeface="Calibri"/>
                <a:cs typeface="Calibri"/>
              </a:rPr>
              <a:t> </a:t>
            </a:r>
            <a:r>
              <a:rPr sz="1800" b="1" spc="-10" dirty="0">
                <a:solidFill>
                  <a:srgbClr val="FF0000"/>
                </a:solidFill>
                <a:latin typeface="Calibri"/>
                <a:cs typeface="Calibri"/>
              </a:rPr>
              <a:t>which</a:t>
            </a:r>
            <a:r>
              <a:rPr sz="1800" b="1" spc="-5" dirty="0">
                <a:solidFill>
                  <a:srgbClr val="FF0000"/>
                </a:solidFill>
                <a:latin typeface="Calibri"/>
                <a:cs typeface="Calibri"/>
              </a:rPr>
              <a:t> </a:t>
            </a:r>
            <a:r>
              <a:rPr sz="1800" b="1" spc="-15" dirty="0">
                <a:solidFill>
                  <a:srgbClr val="FF0000"/>
                </a:solidFill>
                <a:latin typeface="Calibri"/>
                <a:cs typeface="Calibri"/>
              </a:rPr>
              <a:t>moves</a:t>
            </a:r>
            <a:r>
              <a:rPr sz="1800" b="1" spc="-20" dirty="0">
                <a:solidFill>
                  <a:srgbClr val="FF0000"/>
                </a:solidFill>
                <a:latin typeface="Calibri"/>
                <a:cs typeface="Calibri"/>
              </a:rPr>
              <a:t> </a:t>
            </a:r>
            <a:r>
              <a:rPr sz="1800" b="1" spc="-5" dirty="0">
                <a:solidFill>
                  <a:srgbClr val="FF0000"/>
                </a:solidFill>
                <a:latin typeface="Calibri"/>
                <a:cs typeface="Calibri"/>
              </a:rPr>
              <a:t>nodes </a:t>
            </a:r>
            <a:r>
              <a:rPr sz="1800" b="1" spc="-390" dirty="0">
                <a:solidFill>
                  <a:srgbClr val="FF0000"/>
                </a:solidFill>
                <a:latin typeface="Calibri"/>
                <a:cs typeface="Calibri"/>
              </a:rPr>
              <a:t> </a:t>
            </a:r>
            <a:r>
              <a:rPr sz="1800" b="1" spc="-10" dirty="0">
                <a:solidFill>
                  <a:srgbClr val="FF0000"/>
                </a:solidFill>
                <a:latin typeface="Calibri"/>
                <a:cs typeface="Calibri"/>
              </a:rPr>
              <a:t>one</a:t>
            </a:r>
            <a:r>
              <a:rPr sz="1800" b="1" spc="-5" dirty="0">
                <a:solidFill>
                  <a:srgbClr val="FF0000"/>
                </a:solidFill>
                <a:latin typeface="Calibri"/>
                <a:cs typeface="Calibri"/>
              </a:rPr>
              <a:t> </a:t>
            </a:r>
            <a:r>
              <a:rPr sz="1800" b="1" spc="-10" dirty="0">
                <a:solidFill>
                  <a:srgbClr val="FF0000"/>
                </a:solidFill>
                <a:latin typeface="Calibri"/>
                <a:cs typeface="Calibri"/>
              </a:rPr>
              <a:t>position</a:t>
            </a:r>
            <a:r>
              <a:rPr sz="1800" b="1" spc="10" dirty="0">
                <a:solidFill>
                  <a:srgbClr val="FF0000"/>
                </a:solidFill>
                <a:latin typeface="Calibri"/>
                <a:cs typeface="Calibri"/>
              </a:rPr>
              <a:t> </a:t>
            </a:r>
            <a:r>
              <a:rPr sz="1800" b="1" spc="-15" dirty="0">
                <a:solidFill>
                  <a:srgbClr val="FF0000"/>
                </a:solidFill>
                <a:latin typeface="Calibri"/>
                <a:cs typeface="Calibri"/>
              </a:rPr>
              <a:t>to</a:t>
            </a:r>
            <a:r>
              <a:rPr sz="1800" b="1" spc="-10" dirty="0">
                <a:solidFill>
                  <a:srgbClr val="FF0000"/>
                </a:solidFill>
                <a:latin typeface="Calibri"/>
                <a:cs typeface="Calibri"/>
              </a:rPr>
              <a:t> Right</a:t>
            </a:r>
            <a:endParaRPr sz="1800">
              <a:latin typeface="Calibri"/>
              <a:cs typeface="Calibri"/>
            </a:endParaRPr>
          </a:p>
        </p:txBody>
      </p:sp>
      <p:sp>
        <p:nvSpPr>
          <p:cNvPr id="55" name="object 55"/>
          <p:cNvSpPr txBox="1"/>
          <p:nvPr/>
        </p:nvSpPr>
        <p:spPr>
          <a:xfrm>
            <a:off x="6828281" y="5681878"/>
            <a:ext cx="1680845" cy="574040"/>
          </a:xfrm>
          <a:prstGeom prst="rect">
            <a:avLst/>
          </a:prstGeom>
        </p:spPr>
        <p:txBody>
          <a:bodyPr vert="horz" wrap="square" lIns="0" tIns="12700" rIns="0" bIns="0" rtlCol="0">
            <a:spAutoFit/>
          </a:bodyPr>
          <a:lstStyle/>
          <a:p>
            <a:pPr marL="82550" marR="5080" indent="-70485">
              <a:lnSpc>
                <a:spcPct val="100000"/>
              </a:lnSpc>
              <a:spcBef>
                <a:spcPts val="100"/>
              </a:spcBef>
            </a:pPr>
            <a:r>
              <a:rPr sz="1800" b="1" spc="-10" dirty="0">
                <a:solidFill>
                  <a:srgbClr val="FF0000"/>
                </a:solidFill>
                <a:latin typeface="Calibri"/>
                <a:cs typeface="Calibri"/>
              </a:rPr>
              <a:t>After</a:t>
            </a:r>
            <a:r>
              <a:rPr sz="1800" b="1" spc="-40" dirty="0">
                <a:solidFill>
                  <a:srgbClr val="FF0000"/>
                </a:solidFill>
                <a:latin typeface="Calibri"/>
                <a:cs typeface="Calibri"/>
              </a:rPr>
              <a:t> </a:t>
            </a:r>
            <a:r>
              <a:rPr sz="1800" b="1" dirty="0">
                <a:solidFill>
                  <a:srgbClr val="FF0000"/>
                </a:solidFill>
                <a:latin typeface="Calibri"/>
                <a:cs typeface="Calibri"/>
              </a:rPr>
              <a:t>RR</a:t>
            </a:r>
            <a:r>
              <a:rPr sz="1800" b="1" spc="-50" dirty="0">
                <a:solidFill>
                  <a:srgbClr val="FF0000"/>
                </a:solidFill>
                <a:latin typeface="Calibri"/>
                <a:cs typeface="Calibri"/>
              </a:rPr>
              <a:t> </a:t>
            </a:r>
            <a:r>
              <a:rPr sz="1800" b="1" spc="-15" dirty="0">
                <a:solidFill>
                  <a:srgbClr val="FF0000"/>
                </a:solidFill>
                <a:latin typeface="Calibri"/>
                <a:cs typeface="Calibri"/>
              </a:rPr>
              <a:t>Rotation </a:t>
            </a:r>
            <a:r>
              <a:rPr sz="1800" b="1" spc="-390" dirty="0">
                <a:solidFill>
                  <a:srgbClr val="FF0000"/>
                </a:solidFill>
                <a:latin typeface="Calibri"/>
                <a:cs typeface="Calibri"/>
              </a:rPr>
              <a:t> </a:t>
            </a:r>
            <a:r>
              <a:rPr sz="1800" b="1" spc="-30" dirty="0">
                <a:solidFill>
                  <a:srgbClr val="FF0000"/>
                </a:solidFill>
                <a:latin typeface="Calibri"/>
                <a:cs typeface="Calibri"/>
              </a:rPr>
              <a:t>Tree</a:t>
            </a:r>
            <a:r>
              <a:rPr sz="1800" b="1" spc="-50" dirty="0">
                <a:solidFill>
                  <a:srgbClr val="FF0000"/>
                </a:solidFill>
                <a:latin typeface="Calibri"/>
                <a:cs typeface="Calibri"/>
              </a:rPr>
              <a:t> </a:t>
            </a:r>
            <a:r>
              <a:rPr sz="1800" b="1" spc="-10" dirty="0">
                <a:solidFill>
                  <a:srgbClr val="FF0000"/>
                </a:solidFill>
                <a:latin typeface="Calibri"/>
                <a:cs typeface="Calibri"/>
              </a:rPr>
              <a:t>is</a:t>
            </a:r>
            <a:r>
              <a:rPr sz="1800" b="1" spc="-25" dirty="0">
                <a:solidFill>
                  <a:srgbClr val="FF0000"/>
                </a:solidFill>
                <a:latin typeface="Calibri"/>
                <a:cs typeface="Calibri"/>
              </a:rPr>
              <a:t> </a:t>
            </a:r>
            <a:r>
              <a:rPr sz="1800" b="1" spc="-5" dirty="0">
                <a:solidFill>
                  <a:srgbClr val="FF0000"/>
                </a:solidFill>
                <a:latin typeface="Calibri"/>
                <a:cs typeface="Calibri"/>
              </a:rPr>
              <a:t>balanced</a:t>
            </a:r>
            <a:endParaRPr sz="1800">
              <a:latin typeface="Calibri"/>
              <a:cs typeface="Calibri"/>
            </a:endParaRPr>
          </a:p>
        </p:txBody>
      </p:sp>
      <p:grpSp>
        <p:nvGrpSpPr>
          <p:cNvPr id="56" name="object 56"/>
          <p:cNvGrpSpPr/>
          <p:nvPr/>
        </p:nvGrpSpPr>
        <p:grpSpPr>
          <a:xfrm>
            <a:off x="4056888" y="3489769"/>
            <a:ext cx="1177290" cy="1894839"/>
            <a:chOff x="4056888" y="3489769"/>
            <a:chExt cx="1177290" cy="1894839"/>
          </a:xfrm>
        </p:grpSpPr>
        <p:sp>
          <p:nvSpPr>
            <p:cNvPr id="57" name="object 57"/>
            <p:cNvSpPr/>
            <p:nvPr/>
          </p:nvSpPr>
          <p:spPr>
            <a:xfrm>
              <a:off x="4064254" y="3598799"/>
              <a:ext cx="510540" cy="675640"/>
            </a:xfrm>
            <a:custGeom>
              <a:avLst/>
              <a:gdLst/>
              <a:ahLst/>
              <a:cxnLst/>
              <a:rect l="l" t="t" r="r" b="b"/>
              <a:pathLst>
                <a:path w="510539" h="675639">
                  <a:moveTo>
                    <a:pt x="1397" y="636777"/>
                  </a:moveTo>
                  <a:lnTo>
                    <a:pt x="762" y="645668"/>
                  </a:lnTo>
                  <a:lnTo>
                    <a:pt x="0" y="675132"/>
                  </a:lnTo>
                  <a:lnTo>
                    <a:pt x="12700" y="675386"/>
                  </a:lnTo>
                  <a:lnTo>
                    <a:pt x="13462" y="646049"/>
                  </a:lnTo>
                  <a:lnTo>
                    <a:pt x="14097" y="637667"/>
                  </a:lnTo>
                  <a:lnTo>
                    <a:pt x="1397" y="636777"/>
                  </a:lnTo>
                  <a:close/>
                </a:path>
                <a:path w="510539" h="675639">
                  <a:moveTo>
                    <a:pt x="6731" y="585596"/>
                  </a:moveTo>
                  <a:lnTo>
                    <a:pt x="6476" y="586613"/>
                  </a:lnTo>
                  <a:lnTo>
                    <a:pt x="2921" y="616076"/>
                  </a:lnTo>
                  <a:lnTo>
                    <a:pt x="2286" y="624077"/>
                  </a:lnTo>
                  <a:lnTo>
                    <a:pt x="14986" y="624967"/>
                  </a:lnTo>
                  <a:lnTo>
                    <a:pt x="15494" y="617093"/>
                  </a:lnTo>
                  <a:lnTo>
                    <a:pt x="19176" y="588137"/>
                  </a:lnTo>
                  <a:lnTo>
                    <a:pt x="19176" y="587756"/>
                  </a:lnTo>
                  <a:lnTo>
                    <a:pt x="6731" y="585596"/>
                  </a:lnTo>
                  <a:close/>
                </a:path>
                <a:path w="510539" h="675639">
                  <a:moveTo>
                    <a:pt x="16129" y="535432"/>
                  </a:moveTo>
                  <a:lnTo>
                    <a:pt x="11430" y="557276"/>
                  </a:lnTo>
                  <a:lnTo>
                    <a:pt x="8762" y="573151"/>
                  </a:lnTo>
                  <a:lnTo>
                    <a:pt x="21336" y="575182"/>
                  </a:lnTo>
                  <a:lnTo>
                    <a:pt x="24003" y="559307"/>
                  </a:lnTo>
                  <a:lnTo>
                    <a:pt x="28448" y="538099"/>
                  </a:lnTo>
                  <a:lnTo>
                    <a:pt x="16129" y="535432"/>
                  </a:lnTo>
                  <a:close/>
                </a:path>
                <a:path w="510539" h="675639">
                  <a:moveTo>
                    <a:pt x="29210" y="485775"/>
                  </a:moveTo>
                  <a:lnTo>
                    <a:pt x="25146" y="499363"/>
                  </a:lnTo>
                  <a:lnTo>
                    <a:pt x="19050" y="522731"/>
                  </a:lnTo>
                  <a:lnTo>
                    <a:pt x="31369" y="526033"/>
                  </a:lnTo>
                  <a:lnTo>
                    <a:pt x="37465" y="502538"/>
                  </a:lnTo>
                  <a:lnTo>
                    <a:pt x="41401" y="489584"/>
                  </a:lnTo>
                  <a:lnTo>
                    <a:pt x="29210" y="485775"/>
                  </a:lnTo>
                  <a:close/>
                </a:path>
                <a:path w="510539" h="675639">
                  <a:moveTo>
                    <a:pt x="45847" y="437261"/>
                  </a:moveTo>
                  <a:lnTo>
                    <a:pt x="43687" y="442849"/>
                  </a:lnTo>
                  <a:lnTo>
                    <a:pt x="33782" y="470915"/>
                  </a:lnTo>
                  <a:lnTo>
                    <a:pt x="33020" y="473709"/>
                  </a:lnTo>
                  <a:lnTo>
                    <a:pt x="45085" y="477393"/>
                  </a:lnTo>
                  <a:lnTo>
                    <a:pt x="45974" y="474599"/>
                  </a:lnTo>
                  <a:lnTo>
                    <a:pt x="55625" y="447039"/>
                  </a:lnTo>
                  <a:lnTo>
                    <a:pt x="57658" y="441959"/>
                  </a:lnTo>
                  <a:lnTo>
                    <a:pt x="45847" y="437261"/>
                  </a:lnTo>
                  <a:close/>
                </a:path>
                <a:path w="510539" h="675639">
                  <a:moveTo>
                    <a:pt x="65786" y="390270"/>
                  </a:moveTo>
                  <a:lnTo>
                    <a:pt x="54610" y="415289"/>
                  </a:lnTo>
                  <a:lnTo>
                    <a:pt x="50546" y="425450"/>
                  </a:lnTo>
                  <a:lnTo>
                    <a:pt x="62357" y="430149"/>
                  </a:lnTo>
                  <a:lnTo>
                    <a:pt x="66421" y="420115"/>
                  </a:lnTo>
                  <a:lnTo>
                    <a:pt x="77343" y="395477"/>
                  </a:lnTo>
                  <a:lnTo>
                    <a:pt x="65786" y="390270"/>
                  </a:lnTo>
                  <a:close/>
                </a:path>
                <a:path w="510539" h="675639">
                  <a:moveTo>
                    <a:pt x="89154" y="344677"/>
                  </a:moveTo>
                  <a:lnTo>
                    <a:pt x="79756" y="361823"/>
                  </a:lnTo>
                  <a:lnTo>
                    <a:pt x="71500" y="378587"/>
                  </a:lnTo>
                  <a:lnTo>
                    <a:pt x="82804" y="384301"/>
                  </a:lnTo>
                  <a:lnTo>
                    <a:pt x="91186" y="367538"/>
                  </a:lnTo>
                  <a:lnTo>
                    <a:pt x="100330" y="350646"/>
                  </a:lnTo>
                  <a:lnTo>
                    <a:pt x="89154" y="344677"/>
                  </a:lnTo>
                  <a:close/>
                </a:path>
                <a:path w="510539" h="675639">
                  <a:moveTo>
                    <a:pt x="115443" y="300608"/>
                  </a:moveTo>
                  <a:lnTo>
                    <a:pt x="108838" y="310895"/>
                  </a:lnTo>
                  <a:lnTo>
                    <a:pt x="95376" y="333248"/>
                  </a:lnTo>
                  <a:lnTo>
                    <a:pt x="106299" y="339851"/>
                  </a:lnTo>
                  <a:lnTo>
                    <a:pt x="119761" y="317373"/>
                  </a:lnTo>
                  <a:lnTo>
                    <a:pt x="126111" y="307594"/>
                  </a:lnTo>
                  <a:lnTo>
                    <a:pt x="115443" y="300608"/>
                  </a:lnTo>
                  <a:close/>
                </a:path>
                <a:path w="510539" h="675639">
                  <a:moveTo>
                    <a:pt x="144780" y="258571"/>
                  </a:moveTo>
                  <a:lnTo>
                    <a:pt x="141350" y="263017"/>
                  </a:lnTo>
                  <a:lnTo>
                    <a:pt x="124713" y="286512"/>
                  </a:lnTo>
                  <a:lnTo>
                    <a:pt x="122428" y="289940"/>
                  </a:lnTo>
                  <a:lnTo>
                    <a:pt x="133096" y="296925"/>
                  </a:lnTo>
                  <a:lnTo>
                    <a:pt x="135255" y="293369"/>
                  </a:lnTo>
                  <a:lnTo>
                    <a:pt x="151765" y="270256"/>
                  </a:lnTo>
                  <a:lnTo>
                    <a:pt x="154812" y="266319"/>
                  </a:lnTo>
                  <a:lnTo>
                    <a:pt x="144780" y="258571"/>
                  </a:lnTo>
                  <a:close/>
                </a:path>
                <a:path w="510539" h="675639">
                  <a:moveTo>
                    <a:pt x="176784" y="218820"/>
                  </a:moveTo>
                  <a:lnTo>
                    <a:pt x="158876" y="240283"/>
                  </a:lnTo>
                  <a:lnTo>
                    <a:pt x="152526" y="248412"/>
                  </a:lnTo>
                  <a:lnTo>
                    <a:pt x="162560" y="256158"/>
                  </a:lnTo>
                  <a:lnTo>
                    <a:pt x="168910" y="248031"/>
                  </a:lnTo>
                  <a:lnTo>
                    <a:pt x="186562" y="226949"/>
                  </a:lnTo>
                  <a:lnTo>
                    <a:pt x="176784" y="218820"/>
                  </a:lnTo>
                  <a:close/>
                </a:path>
                <a:path w="510539" h="675639">
                  <a:moveTo>
                    <a:pt x="212090" y="181482"/>
                  </a:moveTo>
                  <a:lnTo>
                    <a:pt x="196087" y="197738"/>
                  </a:lnTo>
                  <a:lnTo>
                    <a:pt x="185547" y="209169"/>
                  </a:lnTo>
                  <a:lnTo>
                    <a:pt x="194945" y="217805"/>
                  </a:lnTo>
                  <a:lnTo>
                    <a:pt x="205486" y="206248"/>
                  </a:lnTo>
                  <a:lnTo>
                    <a:pt x="221107" y="190373"/>
                  </a:lnTo>
                  <a:lnTo>
                    <a:pt x="212090" y="181482"/>
                  </a:lnTo>
                  <a:close/>
                </a:path>
                <a:path w="510539" h="675639">
                  <a:moveTo>
                    <a:pt x="250190" y="147065"/>
                  </a:moveTo>
                  <a:lnTo>
                    <a:pt x="235838" y="159257"/>
                  </a:lnTo>
                  <a:lnTo>
                    <a:pt x="221487" y="172465"/>
                  </a:lnTo>
                  <a:lnTo>
                    <a:pt x="230124" y="181863"/>
                  </a:lnTo>
                  <a:lnTo>
                    <a:pt x="244475" y="168528"/>
                  </a:lnTo>
                  <a:lnTo>
                    <a:pt x="258445" y="156844"/>
                  </a:lnTo>
                  <a:lnTo>
                    <a:pt x="250190" y="147065"/>
                  </a:lnTo>
                  <a:close/>
                </a:path>
                <a:path w="510539" h="675639">
                  <a:moveTo>
                    <a:pt x="291211" y="116205"/>
                  </a:moveTo>
                  <a:lnTo>
                    <a:pt x="278003" y="125349"/>
                  </a:lnTo>
                  <a:lnTo>
                    <a:pt x="260350" y="138937"/>
                  </a:lnTo>
                  <a:lnTo>
                    <a:pt x="267970" y="148970"/>
                  </a:lnTo>
                  <a:lnTo>
                    <a:pt x="285623" y="135508"/>
                  </a:lnTo>
                  <a:lnTo>
                    <a:pt x="298450" y="126618"/>
                  </a:lnTo>
                  <a:lnTo>
                    <a:pt x="291211" y="116205"/>
                  </a:lnTo>
                  <a:close/>
                </a:path>
                <a:path w="510539" h="675639">
                  <a:moveTo>
                    <a:pt x="335153" y="89407"/>
                  </a:moveTo>
                  <a:lnTo>
                    <a:pt x="322072" y="96646"/>
                  </a:lnTo>
                  <a:lnTo>
                    <a:pt x="302133" y="108838"/>
                  </a:lnTo>
                  <a:lnTo>
                    <a:pt x="308737" y="119761"/>
                  </a:lnTo>
                  <a:lnTo>
                    <a:pt x="328675" y="107442"/>
                  </a:lnTo>
                  <a:lnTo>
                    <a:pt x="341249" y="100583"/>
                  </a:lnTo>
                  <a:lnTo>
                    <a:pt x="335153" y="89407"/>
                  </a:lnTo>
                  <a:close/>
                </a:path>
                <a:path w="510539" h="675639">
                  <a:moveTo>
                    <a:pt x="381888" y="67690"/>
                  </a:moveTo>
                  <a:lnTo>
                    <a:pt x="367538" y="73406"/>
                  </a:lnTo>
                  <a:lnTo>
                    <a:pt x="346710" y="83312"/>
                  </a:lnTo>
                  <a:lnTo>
                    <a:pt x="352171" y="94742"/>
                  </a:lnTo>
                  <a:lnTo>
                    <a:pt x="372999" y="84962"/>
                  </a:lnTo>
                  <a:lnTo>
                    <a:pt x="386588" y="79501"/>
                  </a:lnTo>
                  <a:lnTo>
                    <a:pt x="381888" y="67690"/>
                  </a:lnTo>
                  <a:close/>
                </a:path>
                <a:path w="510539" h="675639">
                  <a:moveTo>
                    <a:pt x="485295" y="49134"/>
                  </a:moveTo>
                  <a:lnTo>
                    <a:pt x="482671" y="50812"/>
                  </a:lnTo>
                  <a:lnTo>
                    <a:pt x="483235" y="55880"/>
                  </a:lnTo>
                  <a:lnTo>
                    <a:pt x="472885" y="57068"/>
                  </a:lnTo>
                  <a:lnTo>
                    <a:pt x="420116" y="90805"/>
                  </a:lnTo>
                  <a:lnTo>
                    <a:pt x="417068" y="92709"/>
                  </a:lnTo>
                  <a:lnTo>
                    <a:pt x="416306" y="96646"/>
                  </a:lnTo>
                  <a:lnTo>
                    <a:pt x="418211" y="99568"/>
                  </a:lnTo>
                  <a:lnTo>
                    <a:pt x="419988" y="102488"/>
                  </a:lnTo>
                  <a:lnTo>
                    <a:pt x="423925" y="103377"/>
                  </a:lnTo>
                  <a:lnTo>
                    <a:pt x="426974" y="101473"/>
                  </a:lnTo>
                  <a:lnTo>
                    <a:pt x="499486" y="55118"/>
                  </a:lnTo>
                  <a:lnTo>
                    <a:pt x="495554" y="55118"/>
                  </a:lnTo>
                  <a:lnTo>
                    <a:pt x="495518" y="54228"/>
                  </a:lnTo>
                  <a:lnTo>
                    <a:pt x="494919" y="54228"/>
                  </a:lnTo>
                  <a:lnTo>
                    <a:pt x="485295" y="49134"/>
                  </a:lnTo>
                  <a:close/>
                </a:path>
                <a:path w="510539" h="675639">
                  <a:moveTo>
                    <a:pt x="430911" y="51815"/>
                  </a:moveTo>
                  <a:lnTo>
                    <a:pt x="414400" y="56261"/>
                  </a:lnTo>
                  <a:lnTo>
                    <a:pt x="394081" y="62992"/>
                  </a:lnTo>
                  <a:lnTo>
                    <a:pt x="398145" y="75056"/>
                  </a:lnTo>
                  <a:lnTo>
                    <a:pt x="418465" y="68199"/>
                  </a:lnTo>
                  <a:lnTo>
                    <a:pt x="434086" y="64134"/>
                  </a:lnTo>
                  <a:lnTo>
                    <a:pt x="430911" y="51815"/>
                  </a:lnTo>
                  <a:close/>
                </a:path>
                <a:path w="510539" h="675639">
                  <a:moveTo>
                    <a:pt x="475581" y="43993"/>
                  </a:moveTo>
                  <a:lnTo>
                    <a:pt x="462153" y="45465"/>
                  </a:lnTo>
                  <a:lnTo>
                    <a:pt x="443738" y="48894"/>
                  </a:lnTo>
                  <a:lnTo>
                    <a:pt x="446024" y="61468"/>
                  </a:lnTo>
                  <a:lnTo>
                    <a:pt x="464438" y="58038"/>
                  </a:lnTo>
                  <a:lnTo>
                    <a:pt x="472885" y="57068"/>
                  </a:lnTo>
                  <a:lnTo>
                    <a:pt x="482671" y="50812"/>
                  </a:lnTo>
                  <a:lnTo>
                    <a:pt x="482309" y="47554"/>
                  </a:lnTo>
                  <a:lnTo>
                    <a:pt x="475581" y="43993"/>
                  </a:lnTo>
                  <a:close/>
                </a:path>
                <a:path w="510539" h="675639">
                  <a:moveTo>
                    <a:pt x="482671" y="50812"/>
                  </a:moveTo>
                  <a:lnTo>
                    <a:pt x="472885" y="57068"/>
                  </a:lnTo>
                  <a:lnTo>
                    <a:pt x="483235" y="55880"/>
                  </a:lnTo>
                  <a:lnTo>
                    <a:pt x="482671" y="50812"/>
                  </a:lnTo>
                  <a:close/>
                </a:path>
                <a:path w="510539" h="675639">
                  <a:moveTo>
                    <a:pt x="497586" y="42290"/>
                  </a:moveTo>
                  <a:lnTo>
                    <a:pt x="495046" y="42418"/>
                  </a:lnTo>
                  <a:lnTo>
                    <a:pt x="495554" y="55118"/>
                  </a:lnTo>
                  <a:lnTo>
                    <a:pt x="498094" y="54990"/>
                  </a:lnTo>
                  <a:lnTo>
                    <a:pt x="497586" y="42290"/>
                  </a:lnTo>
                  <a:close/>
                </a:path>
                <a:path w="510539" h="675639">
                  <a:moveTo>
                    <a:pt x="499415" y="42290"/>
                  </a:moveTo>
                  <a:lnTo>
                    <a:pt x="497586" y="42290"/>
                  </a:lnTo>
                  <a:lnTo>
                    <a:pt x="498094" y="54990"/>
                  </a:lnTo>
                  <a:lnTo>
                    <a:pt x="495554" y="55118"/>
                  </a:lnTo>
                  <a:lnTo>
                    <a:pt x="499486" y="55118"/>
                  </a:lnTo>
                  <a:lnTo>
                    <a:pt x="510413" y="48132"/>
                  </a:lnTo>
                  <a:lnTo>
                    <a:pt x="499415" y="42290"/>
                  </a:lnTo>
                  <a:close/>
                </a:path>
                <a:path w="510539" h="675639">
                  <a:moveTo>
                    <a:pt x="494411" y="43306"/>
                  </a:moveTo>
                  <a:lnTo>
                    <a:pt x="485295" y="49134"/>
                  </a:lnTo>
                  <a:lnTo>
                    <a:pt x="494919" y="54228"/>
                  </a:lnTo>
                  <a:lnTo>
                    <a:pt x="494411" y="43306"/>
                  </a:lnTo>
                  <a:close/>
                </a:path>
                <a:path w="510539" h="675639">
                  <a:moveTo>
                    <a:pt x="495081" y="43306"/>
                  </a:moveTo>
                  <a:lnTo>
                    <a:pt x="494411" y="43306"/>
                  </a:lnTo>
                  <a:lnTo>
                    <a:pt x="494919" y="54228"/>
                  </a:lnTo>
                  <a:lnTo>
                    <a:pt x="495518" y="54228"/>
                  </a:lnTo>
                  <a:lnTo>
                    <a:pt x="495081" y="43306"/>
                  </a:lnTo>
                  <a:close/>
                </a:path>
                <a:path w="510539" h="675639">
                  <a:moveTo>
                    <a:pt x="494411" y="43306"/>
                  </a:moveTo>
                  <a:lnTo>
                    <a:pt x="481838" y="43306"/>
                  </a:lnTo>
                  <a:lnTo>
                    <a:pt x="482309" y="47554"/>
                  </a:lnTo>
                  <a:lnTo>
                    <a:pt x="485295" y="49134"/>
                  </a:lnTo>
                  <a:lnTo>
                    <a:pt x="494411" y="43306"/>
                  </a:lnTo>
                  <a:close/>
                </a:path>
                <a:path w="510539" h="675639">
                  <a:moveTo>
                    <a:pt x="481838" y="43306"/>
                  </a:moveTo>
                  <a:lnTo>
                    <a:pt x="475581" y="43993"/>
                  </a:lnTo>
                  <a:lnTo>
                    <a:pt x="482309" y="47554"/>
                  </a:lnTo>
                  <a:lnTo>
                    <a:pt x="481838" y="43306"/>
                  </a:lnTo>
                  <a:close/>
                </a:path>
                <a:path w="510539" h="675639">
                  <a:moveTo>
                    <a:pt x="419735" y="0"/>
                  </a:moveTo>
                  <a:lnTo>
                    <a:pt x="415925" y="1270"/>
                  </a:lnTo>
                  <a:lnTo>
                    <a:pt x="412623" y="7365"/>
                  </a:lnTo>
                  <a:lnTo>
                    <a:pt x="413893" y="11302"/>
                  </a:lnTo>
                  <a:lnTo>
                    <a:pt x="416941" y="12953"/>
                  </a:lnTo>
                  <a:lnTo>
                    <a:pt x="475581" y="43993"/>
                  </a:lnTo>
                  <a:lnTo>
                    <a:pt x="481838" y="43306"/>
                  </a:lnTo>
                  <a:lnTo>
                    <a:pt x="495081" y="43306"/>
                  </a:lnTo>
                  <a:lnTo>
                    <a:pt x="495046" y="42418"/>
                  </a:lnTo>
                  <a:lnTo>
                    <a:pt x="497586" y="42290"/>
                  </a:lnTo>
                  <a:lnTo>
                    <a:pt x="499415" y="42290"/>
                  </a:lnTo>
                  <a:lnTo>
                    <a:pt x="422910" y="1650"/>
                  </a:lnTo>
                  <a:lnTo>
                    <a:pt x="419735" y="0"/>
                  </a:lnTo>
                  <a:close/>
                </a:path>
              </a:pathLst>
            </a:custGeom>
            <a:solidFill>
              <a:srgbClr val="FF0000"/>
            </a:solidFill>
          </p:spPr>
          <p:txBody>
            <a:bodyPr wrap="square" lIns="0" tIns="0" rIns="0" bIns="0" rtlCol="0"/>
            <a:lstStyle/>
            <a:p>
              <a:endParaRPr/>
            </a:p>
          </p:txBody>
        </p:sp>
        <p:pic>
          <p:nvPicPr>
            <p:cNvPr id="58" name="object 58"/>
            <p:cNvPicPr/>
            <p:nvPr/>
          </p:nvPicPr>
          <p:blipFill>
            <a:blip r:embed="rId4" cstate="print"/>
            <a:stretch>
              <a:fillRect/>
            </a:stretch>
          </p:blipFill>
          <p:spPr>
            <a:xfrm>
              <a:off x="4379976" y="3919791"/>
              <a:ext cx="339636" cy="546925"/>
            </a:xfrm>
            <a:prstGeom prst="rect">
              <a:avLst/>
            </a:prstGeom>
          </p:spPr>
        </p:pic>
        <p:sp>
          <p:nvSpPr>
            <p:cNvPr id="59" name="object 59"/>
            <p:cNvSpPr/>
            <p:nvPr/>
          </p:nvSpPr>
          <p:spPr>
            <a:xfrm>
              <a:off x="4516501" y="3945890"/>
              <a:ext cx="161290" cy="348615"/>
            </a:xfrm>
            <a:custGeom>
              <a:avLst/>
              <a:gdLst/>
              <a:ahLst/>
              <a:cxnLst/>
              <a:rect l="l" t="t" r="r" b="b"/>
              <a:pathLst>
                <a:path w="161289" h="348614">
                  <a:moveTo>
                    <a:pt x="17779" y="225552"/>
                  </a:moveTo>
                  <a:lnTo>
                    <a:pt x="11049" y="226695"/>
                  </a:lnTo>
                  <a:lnTo>
                    <a:pt x="4445" y="227711"/>
                  </a:lnTo>
                  <a:lnTo>
                    <a:pt x="0" y="234061"/>
                  </a:lnTo>
                  <a:lnTo>
                    <a:pt x="1015" y="240665"/>
                  </a:lnTo>
                  <a:lnTo>
                    <a:pt x="18923" y="348361"/>
                  </a:lnTo>
                  <a:lnTo>
                    <a:pt x="41545" y="330073"/>
                  </a:lnTo>
                  <a:lnTo>
                    <a:pt x="38862" y="330073"/>
                  </a:lnTo>
                  <a:lnTo>
                    <a:pt x="16128" y="321437"/>
                  </a:lnTo>
                  <a:lnTo>
                    <a:pt x="32166" y="279286"/>
                  </a:lnTo>
                  <a:lnTo>
                    <a:pt x="25146" y="236728"/>
                  </a:lnTo>
                  <a:lnTo>
                    <a:pt x="24002" y="229997"/>
                  </a:lnTo>
                  <a:lnTo>
                    <a:pt x="17779" y="225552"/>
                  </a:lnTo>
                  <a:close/>
                </a:path>
                <a:path w="161289" h="348614">
                  <a:moveTo>
                    <a:pt x="32166" y="279286"/>
                  </a:moveTo>
                  <a:lnTo>
                    <a:pt x="16128" y="321437"/>
                  </a:lnTo>
                  <a:lnTo>
                    <a:pt x="38862" y="330073"/>
                  </a:lnTo>
                  <a:lnTo>
                    <a:pt x="41280" y="323723"/>
                  </a:lnTo>
                  <a:lnTo>
                    <a:pt x="39497" y="323723"/>
                  </a:lnTo>
                  <a:lnTo>
                    <a:pt x="19812" y="316230"/>
                  </a:lnTo>
                  <a:lnTo>
                    <a:pt x="36096" y="303106"/>
                  </a:lnTo>
                  <a:lnTo>
                    <a:pt x="32166" y="279286"/>
                  </a:lnTo>
                  <a:close/>
                </a:path>
                <a:path w="161289" h="348614">
                  <a:moveTo>
                    <a:pt x="93725" y="256540"/>
                  </a:moveTo>
                  <a:lnTo>
                    <a:pt x="88519" y="260858"/>
                  </a:lnTo>
                  <a:lnTo>
                    <a:pt x="54907" y="287946"/>
                  </a:lnTo>
                  <a:lnTo>
                    <a:pt x="38862" y="330073"/>
                  </a:lnTo>
                  <a:lnTo>
                    <a:pt x="41545" y="330073"/>
                  </a:lnTo>
                  <a:lnTo>
                    <a:pt x="103759" y="279781"/>
                  </a:lnTo>
                  <a:lnTo>
                    <a:pt x="109093" y="275590"/>
                  </a:lnTo>
                  <a:lnTo>
                    <a:pt x="109854" y="267843"/>
                  </a:lnTo>
                  <a:lnTo>
                    <a:pt x="101473" y="257429"/>
                  </a:lnTo>
                  <a:lnTo>
                    <a:pt x="93725" y="256540"/>
                  </a:lnTo>
                  <a:close/>
                </a:path>
                <a:path w="161289" h="348614">
                  <a:moveTo>
                    <a:pt x="36096" y="303106"/>
                  </a:moveTo>
                  <a:lnTo>
                    <a:pt x="19812" y="316230"/>
                  </a:lnTo>
                  <a:lnTo>
                    <a:pt x="39497" y="323723"/>
                  </a:lnTo>
                  <a:lnTo>
                    <a:pt x="36096" y="303106"/>
                  </a:lnTo>
                  <a:close/>
                </a:path>
                <a:path w="161289" h="348614">
                  <a:moveTo>
                    <a:pt x="54907" y="287946"/>
                  </a:moveTo>
                  <a:lnTo>
                    <a:pt x="36096" y="303106"/>
                  </a:lnTo>
                  <a:lnTo>
                    <a:pt x="39497" y="323723"/>
                  </a:lnTo>
                  <a:lnTo>
                    <a:pt x="41280" y="323723"/>
                  </a:lnTo>
                  <a:lnTo>
                    <a:pt x="54907" y="287946"/>
                  </a:lnTo>
                  <a:close/>
                </a:path>
                <a:path w="161289" h="348614">
                  <a:moveTo>
                    <a:pt x="138429" y="0"/>
                  </a:moveTo>
                  <a:lnTo>
                    <a:pt x="32166" y="279286"/>
                  </a:lnTo>
                  <a:lnTo>
                    <a:pt x="36096" y="303106"/>
                  </a:lnTo>
                  <a:lnTo>
                    <a:pt x="54907" y="287946"/>
                  </a:lnTo>
                  <a:lnTo>
                    <a:pt x="161289" y="8636"/>
                  </a:lnTo>
                  <a:lnTo>
                    <a:pt x="138429" y="0"/>
                  </a:lnTo>
                  <a:close/>
                </a:path>
              </a:pathLst>
            </a:custGeom>
            <a:solidFill>
              <a:srgbClr val="C0504D"/>
            </a:solidFill>
          </p:spPr>
          <p:txBody>
            <a:bodyPr wrap="square" lIns="0" tIns="0" rIns="0" bIns="0" rtlCol="0"/>
            <a:lstStyle/>
            <a:p>
              <a:endParaRPr/>
            </a:p>
          </p:txBody>
        </p:sp>
        <p:pic>
          <p:nvPicPr>
            <p:cNvPr id="60" name="object 60"/>
            <p:cNvPicPr/>
            <p:nvPr/>
          </p:nvPicPr>
          <p:blipFill>
            <a:blip r:embed="rId5" cstate="print"/>
            <a:stretch>
              <a:fillRect/>
            </a:stretch>
          </p:blipFill>
          <p:spPr>
            <a:xfrm>
              <a:off x="4056888" y="4767033"/>
              <a:ext cx="339636" cy="617004"/>
            </a:xfrm>
            <a:prstGeom prst="rect">
              <a:avLst/>
            </a:prstGeom>
          </p:spPr>
        </p:pic>
        <p:sp>
          <p:nvSpPr>
            <p:cNvPr id="61" name="object 61"/>
            <p:cNvSpPr/>
            <p:nvPr/>
          </p:nvSpPr>
          <p:spPr>
            <a:xfrm>
              <a:off x="4186682" y="4793869"/>
              <a:ext cx="168275" cy="419734"/>
            </a:xfrm>
            <a:custGeom>
              <a:avLst/>
              <a:gdLst/>
              <a:ahLst/>
              <a:cxnLst/>
              <a:rect l="l" t="t" r="r" b="b"/>
              <a:pathLst>
                <a:path w="168275" h="419735">
                  <a:moveTo>
                    <a:pt x="17271" y="297179"/>
                  </a:moveTo>
                  <a:lnTo>
                    <a:pt x="4063" y="300227"/>
                  </a:lnTo>
                  <a:lnTo>
                    <a:pt x="0" y="306704"/>
                  </a:lnTo>
                  <a:lnTo>
                    <a:pt x="1523" y="313308"/>
                  </a:lnTo>
                  <a:lnTo>
                    <a:pt x="25653" y="419734"/>
                  </a:lnTo>
                  <a:lnTo>
                    <a:pt x="47034" y="400303"/>
                  </a:lnTo>
                  <a:lnTo>
                    <a:pt x="44576" y="400303"/>
                  </a:lnTo>
                  <a:lnTo>
                    <a:pt x="21208" y="392937"/>
                  </a:lnTo>
                  <a:lnTo>
                    <a:pt x="34796" y="349776"/>
                  </a:lnTo>
                  <a:lnTo>
                    <a:pt x="25272" y="307847"/>
                  </a:lnTo>
                  <a:lnTo>
                    <a:pt x="23748" y="301370"/>
                  </a:lnTo>
                  <a:lnTo>
                    <a:pt x="17271" y="297179"/>
                  </a:lnTo>
                  <a:close/>
                </a:path>
                <a:path w="168275" h="419735">
                  <a:moveTo>
                    <a:pt x="34796" y="349776"/>
                  </a:moveTo>
                  <a:lnTo>
                    <a:pt x="21208" y="392937"/>
                  </a:lnTo>
                  <a:lnTo>
                    <a:pt x="44576" y="400303"/>
                  </a:lnTo>
                  <a:lnTo>
                    <a:pt x="46573" y="393953"/>
                  </a:lnTo>
                  <a:lnTo>
                    <a:pt x="44830" y="393953"/>
                  </a:lnTo>
                  <a:lnTo>
                    <a:pt x="24637" y="387603"/>
                  </a:lnTo>
                  <a:lnTo>
                    <a:pt x="40181" y="373482"/>
                  </a:lnTo>
                  <a:lnTo>
                    <a:pt x="34796" y="349776"/>
                  </a:lnTo>
                  <a:close/>
                </a:path>
                <a:path w="168275" h="419735">
                  <a:moveTo>
                    <a:pt x="94995" y="323722"/>
                  </a:moveTo>
                  <a:lnTo>
                    <a:pt x="58144" y="357161"/>
                  </a:lnTo>
                  <a:lnTo>
                    <a:pt x="44576" y="400303"/>
                  </a:lnTo>
                  <a:lnTo>
                    <a:pt x="47034" y="400303"/>
                  </a:lnTo>
                  <a:lnTo>
                    <a:pt x="106425" y="346328"/>
                  </a:lnTo>
                  <a:lnTo>
                    <a:pt x="111378" y="341756"/>
                  </a:lnTo>
                  <a:lnTo>
                    <a:pt x="111759" y="334009"/>
                  </a:lnTo>
                  <a:lnTo>
                    <a:pt x="102615" y="324103"/>
                  </a:lnTo>
                  <a:lnTo>
                    <a:pt x="94995" y="323722"/>
                  </a:lnTo>
                  <a:close/>
                </a:path>
                <a:path w="168275" h="419735">
                  <a:moveTo>
                    <a:pt x="40181" y="373482"/>
                  </a:moveTo>
                  <a:lnTo>
                    <a:pt x="24637" y="387603"/>
                  </a:lnTo>
                  <a:lnTo>
                    <a:pt x="44830" y="393953"/>
                  </a:lnTo>
                  <a:lnTo>
                    <a:pt x="40181" y="373482"/>
                  </a:lnTo>
                  <a:close/>
                </a:path>
                <a:path w="168275" h="419735">
                  <a:moveTo>
                    <a:pt x="58144" y="357161"/>
                  </a:moveTo>
                  <a:lnTo>
                    <a:pt x="40181" y="373482"/>
                  </a:lnTo>
                  <a:lnTo>
                    <a:pt x="44830" y="393953"/>
                  </a:lnTo>
                  <a:lnTo>
                    <a:pt x="46573" y="393953"/>
                  </a:lnTo>
                  <a:lnTo>
                    <a:pt x="58144" y="357161"/>
                  </a:lnTo>
                  <a:close/>
                </a:path>
                <a:path w="168275" h="419735">
                  <a:moveTo>
                    <a:pt x="144906" y="0"/>
                  </a:moveTo>
                  <a:lnTo>
                    <a:pt x="34796" y="349776"/>
                  </a:lnTo>
                  <a:lnTo>
                    <a:pt x="40181" y="373482"/>
                  </a:lnTo>
                  <a:lnTo>
                    <a:pt x="58144" y="357161"/>
                  </a:lnTo>
                  <a:lnTo>
                    <a:pt x="168147" y="7365"/>
                  </a:lnTo>
                  <a:lnTo>
                    <a:pt x="144906" y="0"/>
                  </a:lnTo>
                  <a:close/>
                </a:path>
              </a:pathLst>
            </a:custGeom>
            <a:solidFill>
              <a:srgbClr val="C0504D"/>
            </a:solidFill>
          </p:spPr>
          <p:txBody>
            <a:bodyPr wrap="square" lIns="0" tIns="0" rIns="0" bIns="0" rtlCol="0"/>
            <a:lstStyle/>
            <a:p>
              <a:endParaRPr/>
            </a:p>
          </p:txBody>
        </p:sp>
        <p:sp>
          <p:nvSpPr>
            <p:cNvPr id="62" name="object 62"/>
            <p:cNvSpPr/>
            <p:nvPr/>
          </p:nvSpPr>
          <p:spPr>
            <a:xfrm>
              <a:off x="4572000" y="3502152"/>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63" name="object 63"/>
            <p:cNvSpPr/>
            <p:nvPr/>
          </p:nvSpPr>
          <p:spPr>
            <a:xfrm>
              <a:off x="4572000" y="3502152"/>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4">
              <a:solidFill>
                <a:srgbClr val="4F81BC"/>
              </a:solidFill>
            </a:ln>
          </p:spPr>
          <p:txBody>
            <a:bodyPr wrap="square" lIns="0" tIns="0" rIns="0" bIns="0" rtlCol="0"/>
            <a:lstStyle/>
            <a:p>
              <a:endParaRPr/>
            </a:p>
          </p:txBody>
        </p:sp>
      </p:grpSp>
      <p:sp>
        <p:nvSpPr>
          <p:cNvPr id="64" name="object 64"/>
          <p:cNvSpPr txBox="1"/>
          <p:nvPr/>
        </p:nvSpPr>
        <p:spPr>
          <a:xfrm>
            <a:off x="1194917" y="5537708"/>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65" name="object 65"/>
          <p:cNvSpPr txBox="1"/>
          <p:nvPr/>
        </p:nvSpPr>
        <p:spPr>
          <a:xfrm>
            <a:off x="3499865" y="5177408"/>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66" name="object 66"/>
          <p:cNvSpPr txBox="1"/>
          <p:nvPr/>
        </p:nvSpPr>
        <p:spPr>
          <a:xfrm>
            <a:off x="4768977" y="3599764"/>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12</a:t>
            </a:r>
            <a:endParaRPr sz="1800">
              <a:latin typeface="Calibri"/>
              <a:cs typeface="Calibri"/>
            </a:endParaRPr>
          </a:p>
        </p:txBody>
      </p:sp>
      <p:grpSp>
        <p:nvGrpSpPr>
          <p:cNvPr id="67" name="object 67"/>
          <p:cNvGrpSpPr/>
          <p:nvPr/>
        </p:nvGrpSpPr>
        <p:grpSpPr>
          <a:xfrm>
            <a:off x="4199953" y="4279201"/>
            <a:ext cx="671195" cy="552450"/>
            <a:chOff x="4199953" y="4279201"/>
            <a:chExt cx="671195" cy="552450"/>
          </a:xfrm>
        </p:grpSpPr>
        <p:sp>
          <p:nvSpPr>
            <p:cNvPr id="68" name="object 68"/>
            <p:cNvSpPr/>
            <p:nvPr/>
          </p:nvSpPr>
          <p:spPr>
            <a:xfrm>
              <a:off x="4212335" y="4291584"/>
              <a:ext cx="646430" cy="527685"/>
            </a:xfrm>
            <a:custGeom>
              <a:avLst/>
              <a:gdLst/>
              <a:ahLst/>
              <a:cxnLst/>
              <a:rect l="l" t="t" r="r" b="b"/>
              <a:pathLst>
                <a:path w="646429" h="527685">
                  <a:moveTo>
                    <a:pt x="323088" y="0"/>
                  </a:moveTo>
                  <a:lnTo>
                    <a:pt x="270681" y="3449"/>
                  </a:lnTo>
                  <a:lnTo>
                    <a:pt x="220967" y="13435"/>
                  </a:lnTo>
                  <a:lnTo>
                    <a:pt x="174611" y="29417"/>
                  </a:lnTo>
                  <a:lnTo>
                    <a:pt x="132277" y="50852"/>
                  </a:lnTo>
                  <a:lnTo>
                    <a:pt x="94630" y="77200"/>
                  </a:lnTo>
                  <a:lnTo>
                    <a:pt x="62337" y="107917"/>
                  </a:lnTo>
                  <a:lnTo>
                    <a:pt x="36062" y="142463"/>
                  </a:lnTo>
                  <a:lnTo>
                    <a:pt x="16471" y="180295"/>
                  </a:lnTo>
                  <a:lnTo>
                    <a:pt x="4228" y="220872"/>
                  </a:lnTo>
                  <a:lnTo>
                    <a:pt x="0" y="263652"/>
                  </a:lnTo>
                  <a:lnTo>
                    <a:pt x="4228" y="306431"/>
                  </a:lnTo>
                  <a:lnTo>
                    <a:pt x="16471" y="347008"/>
                  </a:lnTo>
                  <a:lnTo>
                    <a:pt x="36062" y="384840"/>
                  </a:lnTo>
                  <a:lnTo>
                    <a:pt x="62337" y="419386"/>
                  </a:lnTo>
                  <a:lnTo>
                    <a:pt x="94630" y="450103"/>
                  </a:lnTo>
                  <a:lnTo>
                    <a:pt x="132277" y="476451"/>
                  </a:lnTo>
                  <a:lnTo>
                    <a:pt x="174611" y="497886"/>
                  </a:lnTo>
                  <a:lnTo>
                    <a:pt x="220967" y="513868"/>
                  </a:lnTo>
                  <a:lnTo>
                    <a:pt x="270681" y="523854"/>
                  </a:lnTo>
                  <a:lnTo>
                    <a:pt x="323088" y="527304"/>
                  </a:lnTo>
                  <a:lnTo>
                    <a:pt x="375494" y="523854"/>
                  </a:lnTo>
                  <a:lnTo>
                    <a:pt x="425208" y="513868"/>
                  </a:lnTo>
                  <a:lnTo>
                    <a:pt x="471564" y="497886"/>
                  </a:lnTo>
                  <a:lnTo>
                    <a:pt x="513898" y="476451"/>
                  </a:lnTo>
                  <a:lnTo>
                    <a:pt x="551545" y="450103"/>
                  </a:lnTo>
                  <a:lnTo>
                    <a:pt x="583838" y="419386"/>
                  </a:lnTo>
                  <a:lnTo>
                    <a:pt x="610113" y="384840"/>
                  </a:lnTo>
                  <a:lnTo>
                    <a:pt x="629704" y="347008"/>
                  </a:lnTo>
                  <a:lnTo>
                    <a:pt x="641947" y="306431"/>
                  </a:lnTo>
                  <a:lnTo>
                    <a:pt x="646176" y="263652"/>
                  </a:lnTo>
                  <a:lnTo>
                    <a:pt x="641947" y="220872"/>
                  </a:lnTo>
                  <a:lnTo>
                    <a:pt x="629704" y="180295"/>
                  </a:lnTo>
                  <a:lnTo>
                    <a:pt x="610113" y="142463"/>
                  </a:lnTo>
                  <a:lnTo>
                    <a:pt x="583838" y="107917"/>
                  </a:lnTo>
                  <a:lnTo>
                    <a:pt x="551545" y="77200"/>
                  </a:lnTo>
                  <a:lnTo>
                    <a:pt x="513898" y="50852"/>
                  </a:lnTo>
                  <a:lnTo>
                    <a:pt x="471564" y="29417"/>
                  </a:lnTo>
                  <a:lnTo>
                    <a:pt x="425208" y="13435"/>
                  </a:lnTo>
                  <a:lnTo>
                    <a:pt x="375494" y="3449"/>
                  </a:lnTo>
                  <a:lnTo>
                    <a:pt x="323088" y="0"/>
                  </a:lnTo>
                  <a:close/>
                </a:path>
              </a:pathLst>
            </a:custGeom>
            <a:solidFill>
              <a:srgbClr val="FFFFFF"/>
            </a:solidFill>
          </p:spPr>
          <p:txBody>
            <a:bodyPr wrap="square" lIns="0" tIns="0" rIns="0" bIns="0" rtlCol="0"/>
            <a:lstStyle/>
            <a:p>
              <a:endParaRPr/>
            </a:p>
          </p:txBody>
        </p:sp>
        <p:sp>
          <p:nvSpPr>
            <p:cNvPr id="69" name="object 69"/>
            <p:cNvSpPr/>
            <p:nvPr/>
          </p:nvSpPr>
          <p:spPr>
            <a:xfrm>
              <a:off x="4212335" y="4291584"/>
              <a:ext cx="646430" cy="527685"/>
            </a:xfrm>
            <a:custGeom>
              <a:avLst/>
              <a:gdLst/>
              <a:ahLst/>
              <a:cxnLst/>
              <a:rect l="l" t="t" r="r" b="b"/>
              <a:pathLst>
                <a:path w="646429" h="527685">
                  <a:moveTo>
                    <a:pt x="0" y="263652"/>
                  </a:moveTo>
                  <a:lnTo>
                    <a:pt x="4228" y="220872"/>
                  </a:lnTo>
                  <a:lnTo>
                    <a:pt x="16471" y="180295"/>
                  </a:lnTo>
                  <a:lnTo>
                    <a:pt x="36062" y="142463"/>
                  </a:lnTo>
                  <a:lnTo>
                    <a:pt x="62337" y="107917"/>
                  </a:lnTo>
                  <a:lnTo>
                    <a:pt x="94630" y="77200"/>
                  </a:lnTo>
                  <a:lnTo>
                    <a:pt x="132277" y="50852"/>
                  </a:lnTo>
                  <a:lnTo>
                    <a:pt x="174611" y="29417"/>
                  </a:lnTo>
                  <a:lnTo>
                    <a:pt x="220967" y="13435"/>
                  </a:lnTo>
                  <a:lnTo>
                    <a:pt x="270681" y="3449"/>
                  </a:lnTo>
                  <a:lnTo>
                    <a:pt x="323088" y="0"/>
                  </a:lnTo>
                  <a:lnTo>
                    <a:pt x="375494" y="3449"/>
                  </a:lnTo>
                  <a:lnTo>
                    <a:pt x="425208" y="13435"/>
                  </a:lnTo>
                  <a:lnTo>
                    <a:pt x="471564" y="29417"/>
                  </a:lnTo>
                  <a:lnTo>
                    <a:pt x="513898" y="50852"/>
                  </a:lnTo>
                  <a:lnTo>
                    <a:pt x="551545" y="77200"/>
                  </a:lnTo>
                  <a:lnTo>
                    <a:pt x="583838" y="107917"/>
                  </a:lnTo>
                  <a:lnTo>
                    <a:pt x="610113" y="142463"/>
                  </a:lnTo>
                  <a:lnTo>
                    <a:pt x="629704" y="180295"/>
                  </a:lnTo>
                  <a:lnTo>
                    <a:pt x="641947" y="220872"/>
                  </a:lnTo>
                  <a:lnTo>
                    <a:pt x="646176" y="263652"/>
                  </a:lnTo>
                  <a:lnTo>
                    <a:pt x="641947" y="306431"/>
                  </a:lnTo>
                  <a:lnTo>
                    <a:pt x="629704" y="347008"/>
                  </a:lnTo>
                  <a:lnTo>
                    <a:pt x="610113" y="384840"/>
                  </a:lnTo>
                  <a:lnTo>
                    <a:pt x="583838" y="419386"/>
                  </a:lnTo>
                  <a:lnTo>
                    <a:pt x="551545" y="450103"/>
                  </a:lnTo>
                  <a:lnTo>
                    <a:pt x="513898" y="476451"/>
                  </a:lnTo>
                  <a:lnTo>
                    <a:pt x="471564" y="497886"/>
                  </a:lnTo>
                  <a:lnTo>
                    <a:pt x="425208" y="513868"/>
                  </a:lnTo>
                  <a:lnTo>
                    <a:pt x="375494" y="523854"/>
                  </a:lnTo>
                  <a:lnTo>
                    <a:pt x="323088" y="527304"/>
                  </a:lnTo>
                  <a:lnTo>
                    <a:pt x="270681" y="523854"/>
                  </a:lnTo>
                  <a:lnTo>
                    <a:pt x="220967" y="513868"/>
                  </a:lnTo>
                  <a:lnTo>
                    <a:pt x="174611" y="497886"/>
                  </a:lnTo>
                  <a:lnTo>
                    <a:pt x="132277" y="476451"/>
                  </a:lnTo>
                  <a:lnTo>
                    <a:pt x="94630" y="450103"/>
                  </a:lnTo>
                  <a:lnTo>
                    <a:pt x="62337" y="419386"/>
                  </a:lnTo>
                  <a:lnTo>
                    <a:pt x="36062" y="384840"/>
                  </a:lnTo>
                  <a:lnTo>
                    <a:pt x="16471" y="347008"/>
                  </a:lnTo>
                  <a:lnTo>
                    <a:pt x="4228" y="306431"/>
                  </a:lnTo>
                  <a:lnTo>
                    <a:pt x="0" y="263652"/>
                  </a:lnTo>
                  <a:close/>
                </a:path>
              </a:pathLst>
            </a:custGeom>
            <a:ln w="24384">
              <a:solidFill>
                <a:srgbClr val="4F81BC"/>
              </a:solidFill>
            </a:ln>
          </p:spPr>
          <p:txBody>
            <a:bodyPr wrap="square" lIns="0" tIns="0" rIns="0" bIns="0" rtlCol="0"/>
            <a:lstStyle/>
            <a:p>
              <a:endParaRPr/>
            </a:p>
          </p:txBody>
        </p:sp>
      </p:grpSp>
      <p:sp>
        <p:nvSpPr>
          <p:cNvPr id="70" name="object 70"/>
          <p:cNvSpPr txBox="1"/>
          <p:nvPr/>
        </p:nvSpPr>
        <p:spPr>
          <a:xfrm>
            <a:off x="4408678" y="4392244"/>
            <a:ext cx="257810"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10</a:t>
            </a:r>
            <a:endParaRPr sz="1800">
              <a:latin typeface="Calibri"/>
              <a:cs typeface="Calibri"/>
            </a:endParaRPr>
          </a:p>
        </p:txBody>
      </p:sp>
      <p:grpSp>
        <p:nvGrpSpPr>
          <p:cNvPr id="71" name="object 71"/>
          <p:cNvGrpSpPr/>
          <p:nvPr/>
        </p:nvGrpSpPr>
        <p:grpSpPr>
          <a:xfrm>
            <a:off x="3840479" y="5145023"/>
            <a:ext cx="670560" cy="548640"/>
            <a:chOff x="3840479" y="5145023"/>
            <a:chExt cx="670560" cy="548640"/>
          </a:xfrm>
        </p:grpSpPr>
        <p:sp>
          <p:nvSpPr>
            <p:cNvPr id="72" name="object 72"/>
            <p:cNvSpPr/>
            <p:nvPr/>
          </p:nvSpPr>
          <p:spPr>
            <a:xfrm>
              <a:off x="3852671" y="5157215"/>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5"/>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73" name="object 73"/>
            <p:cNvSpPr/>
            <p:nvPr/>
          </p:nvSpPr>
          <p:spPr>
            <a:xfrm>
              <a:off x="3852671" y="5157215"/>
              <a:ext cx="646430" cy="524510"/>
            </a:xfrm>
            <a:custGeom>
              <a:avLst/>
              <a:gdLst/>
              <a:ahLst/>
              <a:cxnLst/>
              <a:rect l="l" t="t" r="r" b="b"/>
              <a:pathLst>
                <a:path w="646429"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5"/>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7"/>
                  </a:lnTo>
                  <a:close/>
                </a:path>
              </a:pathLst>
            </a:custGeom>
            <a:ln w="24384">
              <a:solidFill>
                <a:srgbClr val="4F81BC"/>
              </a:solidFill>
            </a:ln>
          </p:spPr>
          <p:txBody>
            <a:bodyPr wrap="square" lIns="0" tIns="0" rIns="0" bIns="0" rtlCol="0"/>
            <a:lstStyle/>
            <a:p>
              <a:endParaRPr/>
            </a:p>
          </p:txBody>
        </p:sp>
      </p:grpSp>
      <p:sp>
        <p:nvSpPr>
          <p:cNvPr id="74" name="object 74"/>
          <p:cNvSpPr txBox="1"/>
          <p:nvPr/>
        </p:nvSpPr>
        <p:spPr>
          <a:xfrm>
            <a:off x="4106671" y="5256733"/>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8</a:t>
            </a:r>
            <a:endParaRPr sz="1800">
              <a:latin typeface="Calibri"/>
              <a:cs typeface="Calibri"/>
            </a:endParaRPr>
          </a:p>
        </p:txBody>
      </p:sp>
      <p:sp>
        <p:nvSpPr>
          <p:cNvPr id="75" name="object 75"/>
          <p:cNvSpPr txBox="1"/>
          <p:nvPr/>
        </p:nvSpPr>
        <p:spPr>
          <a:xfrm>
            <a:off x="3715892" y="4313046"/>
            <a:ext cx="2533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+1</a:t>
            </a:r>
            <a:endParaRPr sz="1800">
              <a:latin typeface="Calibri"/>
              <a:cs typeface="Calibri"/>
            </a:endParaRPr>
          </a:p>
        </p:txBody>
      </p:sp>
      <p:sp>
        <p:nvSpPr>
          <p:cNvPr id="76" name="object 76"/>
          <p:cNvSpPr txBox="1"/>
          <p:nvPr/>
        </p:nvSpPr>
        <p:spPr>
          <a:xfrm>
            <a:off x="5372861" y="3448557"/>
            <a:ext cx="2533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+2</a:t>
            </a:r>
            <a:endParaRPr sz="1800">
              <a:latin typeface="Calibri"/>
              <a:cs typeface="Calibri"/>
            </a:endParaRPr>
          </a:p>
        </p:txBody>
      </p:sp>
      <p:sp>
        <p:nvSpPr>
          <p:cNvPr id="77" name="object 77"/>
          <p:cNvSpPr txBox="1"/>
          <p:nvPr/>
        </p:nvSpPr>
        <p:spPr>
          <a:xfrm>
            <a:off x="1627123" y="3304413"/>
            <a:ext cx="142748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375F92"/>
                </a:solidFill>
                <a:latin typeface="Calibri"/>
                <a:cs typeface="Calibri"/>
              </a:rPr>
              <a:t>Insert</a:t>
            </a:r>
            <a:r>
              <a:rPr sz="1800" b="1" spc="-55" dirty="0">
                <a:solidFill>
                  <a:srgbClr val="375F92"/>
                </a:solidFill>
                <a:latin typeface="Calibri"/>
                <a:cs typeface="Calibri"/>
              </a:rPr>
              <a:t> </a:t>
            </a:r>
            <a:r>
              <a:rPr sz="1800" b="1" dirty="0">
                <a:solidFill>
                  <a:srgbClr val="375F92"/>
                </a:solidFill>
                <a:latin typeface="Calibri"/>
                <a:cs typeface="Calibri"/>
              </a:rPr>
              <a:t>12,</a:t>
            </a:r>
            <a:r>
              <a:rPr sz="1800" b="1" spc="-40" dirty="0">
                <a:solidFill>
                  <a:srgbClr val="375F92"/>
                </a:solidFill>
                <a:latin typeface="Calibri"/>
                <a:cs typeface="Calibri"/>
              </a:rPr>
              <a:t> </a:t>
            </a:r>
            <a:r>
              <a:rPr sz="1800" b="1" dirty="0">
                <a:solidFill>
                  <a:srgbClr val="375F92"/>
                </a:solidFill>
                <a:latin typeface="Calibri"/>
                <a:cs typeface="Calibri"/>
              </a:rPr>
              <a:t>10,</a:t>
            </a:r>
            <a:r>
              <a:rPr sz="1800" b="1" spc="-25" dirty="0">
                <a:solidFill>
                  <a:srgbClr val="375F92"/>
                </a:solidFill>
                <a:latin typeface="Calibri"/>
                <a:cs typeface="Calibri"/>
              </a:rPr>
              <a:t> </a:t>
            </a:r>
            <a:r>
              <a:rPr sz="1800" b="1" dirty="0">
                <a:solidFill>
                  <a:srgbClr val="375F92"/>
                </a:solidFill>
                <a:latin typeface="Calibri"/>
                <a:cs typeface="Calibri"/>
              </a:rPr>
              <a:t>8</a:t>
            </a:r>
            <a:endParaRPr sz="18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998"/>
            </a:xfrm>
            <a:prstGeom prst="rect">
              <a:avLst/>
            </a:prstGeom>
          </p:spPr>
        </p:pic>
        <p:pic>
          <p:nvPicPr>
            <p:cNvPr id="4" name="object 4"/>
            <p:cNvPicPr/>
            <p:nvPr/>
          </p:nvPicPr>
          <p:blipFill>
            <a:blip r:embed="rId3" cstate="print"/>
            <a:stretch>
              <a:fillRect/>
            </a:stretch>
          </p:blipFill>
          <p:spPr>
            <a:xfrm>
              <a:off x="2124455" y="29961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5218430"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FFFFFF"/>
                </a:solidFill>
              </a:rPr>
              <a:t>Left</a:t>
            </a:r>
            <a:r>
              <a:rPr sz="3000" spc="-20" dirty="0">
                <a:solidFill>
                  <a:srgbClr val="FFFFFF"/>
                </a:solidFill>
              </a:rPr>
              <a:t> </a:t>
            </a:r>
            <a:r>
              <a:rPr sz="3000" spc="-10" dirty="0">
                <a:solidFill>
                  <a:srgbClr val="FFFFFF"/>
                </a:solidFill>
              </a:rPr>
              <a:t>Right</a:t>
            </a:r>
            <a:r>
              <a:rPr sz="3000" spc="-20" dirty="0">
                <a:solidFill>
                  <a:srgbClr val="FFFFFF"/>
                </a:solidFill>
              </a:rPr>
              <a:t> </a:t>
            </a:r>
            <a:r>
              <a:rPr sz="3000" spc="-15" dirty="0">
                <a:solidFill>
                  <a:srgbClr val="FFFFFF"/>
                </a:solidFill>
              </a:rPr>
              <a:t>Rotation</a:t>
            </a:r>
            <a:r>
              <a:rPr sz="3000" spc="15" dirty="0">
                <a:solidFill>
                  <a:srgbClr val="FFFFFF"/>
                </a:solidFill>
              </a:rPr>
              <a:t> </a:t>
            </a:r>
            <a:r>
              <a:rPr sz="3000" dirty="0">
                <a:solidFill>
                  <a:srgbClr val="FFFFFF"/>
                </a:solidFill>
              </a:rPr>
              <a:t>(LR</a:t>
            </a:r>
            <a:r>
              <a:rPr sz="3000" spc="-10" dirty="0">
                <a:solidFill>
                  <a:srgbClr val="FFFFFF"/>
                </a:solidFill>
              </a:rPr>
              <a:t> </a:t>
            </a:r>
            <a:r>
              <a:rPr sz="3000" spc="-20" dirty="0">
                <a:solidFill>
                  <a:srgbClr val="FFFFFF"/>
                </a:solidFill>
              </a:rPr>
              <a:t>Rotation</a:t>
            </a:r>
            <a:r>
              <a:rPr sz="3000" spc="-5" dirty="0">
                <a:solidFill>
                  <a:srgbClr val="FFFFFF"/>
                </a:solidFill>
              </a:rPr>
              <a:t> </a:t>
            </a:r>
            <a:r>
              <a:rPr sz="3000" dirty="0">
                <a:solidFill>
                  <a:srgbClr val="FFFFFF"/>
                </a:solidFill>
              </a:rPr>
              <a:t>)</a:t>
            </a:r>
            <a:endParaRPr sz="3000"/>
          </a:p>
        </p:txBody>
      </p:sp>
      <p:sp>
        <p:nvSpPr>
          <p:cNvPr id="8" name="object 8"/>
          <p:cNvSpPr txBox="1"/>
          <p:nvPr/>
        </p:nvSpPr>
        <p:spPr>
          <a:xfrm>
            <a:off x="78739" y="2367483"/>
            <a:ext cx="8607425" cy="1671320"/>
          </a:xfrm>
          <a:prstGeom prst="rect">
            <a:avLst/>
          </a:prstGeom>
        </p:spPr>
        <p:txBody>
          <a:bodyPr vert="horz" wrap="square" lIns="0" tIns="12065" rIns="0" bIns="0" rtlCol="0">
            <a:spAutoFit/>
          </a:bodyPr>
          <a:lstStyle/>
          <a:p>
            <a:pPr marL="415290" indent="-403225">
              <a:lnSpc>
                <a:spcPct val="100000"/>
              </a:lnSpc>
              <a:spcBef>
                <a:spcPts val="95"/>
              </a:spcBef>
              <a:buFont typeface="Microsoft Sans Serif"/>
              <a:buChar char="•"/>
              <a:tabLst>
                <a:tab pos="414655" algn="l"/>
                <a:tab pos="415925" algn="l"/>
              </a:tabLst>
            </a:pPr>
            <a:r>
              <a:rPr sz="2000" spc="-10" dirty="0">
                <a:latin typeface="Calibri"/>
                <a:cs typeface="Calibri"/>
              </a:rPr>
              <a:t>The</a:t>
            </a:r>
            <a:r>
              <a:rPr sz="2000" spc="145" dirty="0">
                <a:latin typeface="Calibri"/>
                <a:cs typeface="Calibri"/>
              </a:rPr>
              <a:t> </a:t>
            </a:r>
            <a:r>
              <a:rPr sz="2000" spc="-5" dirty="0">
                <a:latin typeface="Calibri"/>
                <a:cs typeface="Calibri"/>
              </a:rPr>
              <a:t>LR</a:t>
            </a:r>
            <a:r>
              <a:rPr sz="2000" spc="170" dirty="0">
                <a:latin typeface="Calibri"/>
                <a:cs typeface="Calibri"/>
              </a:rPr>
              <a:t> </a:t>
            </a:r>
            <a:r>
              <a:rPr sz="2000" spc="-15" dirty="0">
                <a:latin typeface="Calibri"/>
                <a:cs typeface="Calibri"/>
              </a:rPr>
              <a:t>Rotation</a:t>
            </a:r>
            <a:r>
              <a:rPr sz="2000" spc="155" dirty="0">
                <a:latin typeface="Calibri"/>
                <a:cs typeface="Calibri"/>
              </a:rPr>
              <a:t> </a:t>
            </a:r>
            <a:r>
              <a:rPr sz="2000" spc="5" dirty="0">
                <a:latin typeface="Calibri"/>
                <a:cs typeface="Calibri"/>
              </a:rPr>
              <a:t>is</a:t>
            </a:r>
            <a:r>
              <a:rPr sz="2000" spc="140" dirty="0">
                <a:latin typeface="Calibri"/>
                <a:cs typeface="Calibri"/>
              </a:rPr>
              <a:t> </a:t>
            </a:r>
            <a:r>
              <a:rPr sz="2000" spc="-5" dirty="0">
                <a:latin typeface="Calibri"/>
                <a:cs typeface="Calibri"/>
              </a:rPr>
              <a:t>a</a:t>
            </a:r>
            <a:r>
              <a:rPr sz="2000" spc="185" dirty="0">
                <a:latin typeface="Calibri"/>
                <a:cs typeface="Calibri"/>
              </a:rPr>
              <a:t> </a:t>
            </a:r>
            <a:r>
              <a:rPr sz="2000" spc="-5" dirty="0">
                <a:latin typeface="Calibri"/>
                <a:cs typeface="Calibri"/>
              </a:rPr>
              <a:t>sequence</a:t>
            </a:r>
            <a:r>
              <a:rPr sz="2000" spc="160" dirty="0">
                <a:latin typeface="Calibri"/>
                <a:cs typeface="Calibri"/>
              </a:rPr>
              <a:t> </a:t>
            </a:r>
            <a:r>
              <a:rPr sz="2000" spc="-5" dirty="0">
                <a:latin typeface="Calibri"/>
                <a:cs typeface="Calibri"/>
              </a:rPr>
              <a:t>of</a:t>
            </a:r>
            <a:r>
              <a:rPr sz="2000" spc="175" dirty="0">
                <a:latin typeface="Calibri"/>
                <a:cs typeface="Calibri"/>
              </a:rPr>
              <a:t> </a:t>
            </a:r>
            <a:r>
              <a:rPr sz="2000" spc="-5" dirty="0">
                <a:latin typeface="Calibri"/>
                <a:cs typeface="Calibri"/>
              </a:rPr>
              <a:t>single</a:t>
            </a:r>
            <a:r>
              <a:rPr sz="2000" spc="145" dirty="0">
                <a:latin typeface="Calibri"/>
                <a:cs typeface="Calibri"/>
              </a:rPr>
              <a:t> </a:t>
            </a:r>
            <a:r>
              <a:rPr sz="2000" spc="-5" dirty="0">
                <a:latin typeface="Calibri"/>
                <a:cs typeface="Calibri"/>
              </a:rPr>
              <a:t>left</a:t>
            </a:r>
            <a:r>
              <a:rPr sz="2000" spc="165" dirty="0">
                <a:latin typeface="Calibri"/>
                <a:cs typeface="Calibri"/>
              </a:rPr>
              <a:t> </a:t>
            </a:r>
            <a:r>
              <a:rPr sz="2000" spc="-15" dirty="0">
                <a:latin typeface="Calibri"/>
                <a:cs typeface="Calibri"/>
              </a:rPr>
              <a:t>rotation</a:t>
            </a:r>
            <a:r>
              <a:rPr sz="2000" spc="190" dirty="0">
                <a:latin typeface="Calibri"/>
                <a:cs typeface="Calibri"/>
              </a:rPr>
              <a:t> </a:t>
            </a:r>
            <a:r>
              <a:rPr sz="2000" spc="-20" dirty="0">
                <a:latin typeface="Calibri"/>
                <a:cs typeface="Calibri"/>
              </a:rPr>
              <a:t>followed</a:t>
            </a:r>
            <a:r>
              <a:rPr sz="2000" spc="170" dirty="0">
                <a:latin typeface="Calibri"/>
                <a:cs typeface="Calibri"/>
              </a:rPr>
              <a:t> </a:t>
            </a:r>
            <a:r>
              <a:rPr sz="2000" spc="-5" dirty="0">
                <a:latin typeface="Calibri"/>
                <a:cs typeface="Calibri"/>
              </a:rPr>
              <a:t>by</a:t>
            </a:r>
            <a:r>
              <a:rPr sz="2000" spc="160" dirty="0">
                <a:latin typeface="Calibri"/>
                <a:cs typeface="Calibri"/>
              </a:rPr>
              <a:t> </a:t>
            </a:r>
            <a:r>
              <a:rPr sz="2000" spc="-5" dirty="0">
                <a:latin typeface="Calibri"/>
                <a:cs typeface="Calibri"/>
              </a:rPr>
              <a:t>a</a:t>
            </a:r>
            <a:r>
              <a:rPr sz="2000" spc="165" dirty="0">
                <a:latin typeface="Calibri"/>
                <a:cs typeface="Calibri"/>
              </a:rPr>
              <a:t> </a:t>
            </a:r>
            <a:r>
              <a:rPr sz="2000" spc="-5" dirty="0">
                <a:latin typeface="Calibri"/>
                <a:cs typeface="Calibri"/>
              </a:rPr>
              <a:t>single</a:t>
            </a:r>
            <a:r>
              <a:rPr sz="2000" spc="145" dirty="0">
                <a:latin typeface="Calibri"/>
                <a:cs typeface="Calibri"/>
              </a:rPr>
              <a:t> </a:t>
            </a:r>
            <a:r>
              <a:rPr sz="2000" spc="-5" dirty="0">
                <a:latin typeface="Calibri"/>
                <a:cs typeface="Calibri"/>
              </a:rPr>
              <a:t>right</a:t>
            </a:r>
            <a:endParaRPr sz="2000">
              <a:latin typeface="Calibri"/>
              <a:cs typeface="Calibri"/>
            </a:endParaRPr>
          </a:p>
          <a:p>
            <a:pPr marL="356870">
              <a:lnSpc>
                <a:spcPct val="100000"/>
              </a:lnSpc>
            </a:pPr>
            <a:r>
              <a:rPr sz="2000" spc="-15" dirty="0">
                <a:latin typeface="Calibri"/>
                <a:cs typeface="Calibri"/>
              </a:rPr>
              <a:t>rotation</a:t>
            </a:r>
            <a:endParaRPr sz="200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5" dirty="0">
                <a:latin typeface="Calibri"/>
                <a:cs typeface="Calibri"/>
              </a:rPr>
              <a:t>In</a:t>
            </a:r>
            <a:r>
              <a:rPr sz="2000" spc="390" dirty="0">
                <a:latin typeface="Calibri"/>
                <a:cs typeface="Calibri"/>
              </a:rPr>
              <a:t> </a:t>
            </a:r>
            <a:r>
              <a:rPr sz="2000" spc="-5" dirty="0">
                <a:latin typeface="Calibri"/>
                <a:cs typeface="Calibri"/>
              </a:rPr>
              <a:t>LR</a:t>
            </a:r>
            <a:r>
              <a:rPr sz="2000" spc="385" dirty="0">
                <a:latin typeface="Calibri"/>
                <a:cs typeface="Calibri"/>
              </a:rPr>
              <a:t> </a:t>
            </a:r>
            <a:r>
              <a:rPr sz="2000" spc="-15" dirty="0">
                <a:latin typeface="Calibri"/>
                <a:cs typeface="Calibri"/>
              </a:rPr>
              <a:t>Rotation,</a:t>
            </a:r>
            <a:r>
              <a:rPr sz="2000" spc="400" dirty="0">
                <a:latin typeface="Calibri"/>
                <a:cs typeface="Calibri"/>
              </a:rPr>
              <a:t> </a:t>
            </a:r>
            <a:r>
              <a:rPr sz="2000" spc="-15" dirty="0">
                <a:latin typeface="Calibri"/>
                <a:cs typeface="Calibri"/>
              </a:rPr>
              <a:t>at</a:t>
            </a:r>
            <a:r>
              <a:rPr sz="2000" spc="390" dirty="0">
                <a:latin typeface="Calibri"/>
                <a:cs typeface="Calibri"/>
              </a:rPr>
              <a:t> </a:t>
            </a:r>
            <a:r>
              <a:rPr sz="2000" spc="-15" dirty="0">
                <a:latin typeface="Calibri"/>
                <a:cs typeface="Calibri"/>
              </a:rPr>
              <a:t>first,</a:t>
            </a:r>
            <a:r>
              <a:rPr sz="2000" spc="395" dirty="0">
                <a:latin typeface="Calibri"/>
                <a:cs typeface="Calibri"/>
              </a:rPr>
              <a:t> </a:t>
            </a:r>
            <a:r>
              <a:rPr sz="2000" spc="-5" dirty="0">
                <a:latin typeface="Calibri"/>
                <a:cs typeface="Calibri"/>
              </a:rPr>
              <a:t>every</a:t>
            </a:r>
            <a:r>
              <a:rPr sz="2000" spc="390" dirty="0">
                <a:latin typeface="Calibri"/>
                <a:cs typeface="Calibri"/>
              </a:rPr>
              <a:t> </a:t>
            </a:r>
            <a:r>
              <a:rPr sz="2000" spc="-5" dirty="0">
                <a:latin typeface="Calibri"/>
                <a:cs typeface="Calibri"/>
              </a:rPr>
              <a:t>node</a:t>
            </a:r>
            <a:r>
              <a:rPr sz="2000" spc="385" dirty="0">
                <a:latin typeface="Calibri"/>
                <a:cs typeface="Calibri"/>
              </a:rPr>
              <a:t> </a:t>
            </a:r>
            <a:r>
              <a:rPr sz="2000" spc="-15" dirty="0">
                <a:latin typeface="Calibri"/>
                <a:cs typeface="Calibri"/>
              </a:rPr>
              <a:t>moves</a:t>
            </a:r>
            <a:r>
              <a:rPr sz="2000" spc="380" dirty="0">
                <a:latin typeface="Calibri"/>
                <a:cs typeface="Calibri"/>
              </a:rPr>
              <a:t> </a:t>
            </a:r>
            <a:r>
              <a:rPr sz="2000" spc="-5" dirty="0">
                <a:latin typeface="Calibri"/>
                <a:cs typeface="Calibri"/>
              </a:rPr>
              <a:t>one</a:t>
            </a:r>
            <a:r>
              <a:rPr sz="2000" spc="375" dirty="0">
                <a:latin typeface="Calibri"/>
                <a:cs typeface="Calibri"/>
              </a:rPr>
              <a:t> </a:t>
            </a:r>
            <a:r>
              <a:rPr sz="2000" dirty="0">
                <a:latin typeface="Calibri"/>
                <a:cs typeface="Calibri"/>
              </a:rPr>
              <a:t>position</a:t>
            </a:r>
            <a:r>
              <a:rPr sz="2000" spc="390" dirty="0">
                <a:latin typeface="Calibri"/>
                <a:cs typeface="Calibri"/>
              </a:rPr>
              <a:t> </a:t>
            </a:r>
            <a:r>
              <a:rPr sz="2000" spc="-15" dirty="0">
                <a:latin typeface="Calibri"/>
                <a:cs typeface="Calibri"/>
              </a:rPr>
              <a:t>to</a:t>
            </a:r>
            <a:r>
              <a:rPr sz="2000" spc="390" dirty="0">
                <a:latin typeface="Calibri"/>
                <a:cs typeface="Calibri"/>
              </a:rPr>
              <a:t> </a:t>
            </a:r>
            <a:r>
              <a:rPr sz="2000" dirty="0">
                <a:latin typeface="Calibri"/>
                <a:cs typeface="Calibri"/>
              </a:rPr>
              <a:t>the</a:t>
            </a:r>
            <a:r>
              <a:rPr sz="2000" spc="375" dirty="0">
                <a:latin typeface="Calibri"/>
                <a:cs typeface="Calibri"/>
              </a:rPr>
              <a:t> </a:t>
            </a:r>
            <a:r>
              <a:rPr sz="2000" spc="-10" dirty="0">
                <a:latin typeface="Calibri"/>
                <a:cs typeface="Calibri"/>
              </a:rPr>
              <a:t>left</a:t>
            </a:r>
            <a:r>
              <a:rPr sz="2000" spc="395" dirty="0">
                <a:latin typeface="Calibri"/>
                <a:cs typeface="Calibri"/>
              </a:rPr>
              <a:t> </a:t>
            </a:r>
            <a:r>
              <a:rPr sz="2000" dirty="0">
                <a:latin typeface="Calibri"/>
                <a:cs typeface="Calibri"/>
              </a:rPr>
              <a:t>and</a:t>
            </a:r>
            <a:r>
              <a:rPr sz="2000" spc="395" dirty="0">
                <a:latin typeface="Calibri"/>
                <a:cs typeface="Calibri"/>
              </a:rPr>
              <a:t> </a:t>
            </a:r>
            <a:r>
              <a:rPr sz="2000" dirty="0">
                <a:latin typeface="Calibri"/>
                <a:cs typeface="Calibri"/>
              </a:rPr>
              <a:t>one</a:t>
            </a:r>
            <a:endParaRPr sz="2000">
              <a:latin typeface="Calibri"/>
              <a:cs typeface="Calibri"/>
            </a:endParaRPr>
          </a:p>
          <a:p>
            <a:pPr marL="356870">
              <a:lnSpc>
                <a:spcPct val="100000"/>
              </a:lnSpc>
              <a:spcBef>
                <a:spcPts val="5"/>
              </a:spcBef>
            </a:pPr>
            <a:r>
              <a:rPr sz="2000" spc="-5" dirty="0">
                <a:latin typeface="Calibri"/>
                <a:cs typeface="Calibri"/>
              </a:rPr>
              <a:t>position</a:t>
            </a:r>
            <a:r>
              <a:rPr sz="2000" spc="10" dirty="0">
                <a:latin typeface="Calibri"/>
                <a:cs typeface="Calibri"/>
              </a:rPr>
              <a:t> </a:t>
            </a:r>
            <a:r>
              <a:rPr sz="2000" spc="-15" dirty="0">
                <a:latin typeface="Calibri"/>
                <a:cs typeface="Calibri"/>
              </a:rPr>
              <a:t>to</a:t>
            </a:r>
            <a:r>
              <a:rPr sz="2000" spc="5" dirty="0">
                <a:latin typeface="Calibri"/>
                <a:cs typeface="Calibri"/>
              </a:rPr>
              <a:t> </a:t>
            </a:r>
            <a:r>
              <a:rPr sz="2000" spc="-10" dirty="0">
                <a:latin typeface="Calibri"/>
                <a:cs typeface="Calibri"/>
              </a:rPr>
              <a:t>right</a:t>
            </a:r>
            <a:r>
              <a:rPr sz="2000" dirty="0">
                <a:latin typeface="Calibri"/>
                <a:cs typeface="Calibri"/>
              </a:rPr>
              <a:t> </a:t>
            </a:r>
            <a:r>
              <a:rPr sz="2000" spc="-15" dirty="0">
                <a:latin typeface="Calibri"/>
                <a:cs typeface="Calibri"/>
              </a:rPr>
              <a:t>from</a:t>
            </a:r>
            <a:r>
              <a:rPr sz="2000" spc="15" dirty="0">
                <a:latin typeface="Calibri"/>
                <a:cs typeface="Calibri"/>
              </a:rPr>
              <a:t> </a:t>
            </a:r>
            <a:r>
              <a:rPr sz="2000" spc="-5" dirty="0">
                <a:latin typeface="Calibri"/>
                <a:cs typeface="Calibri"/>
              </a:rPr>
              <a:t>the </a:t>
            </a:r>
            <a:r>
              <a:rPr sz="2000" spc="-10" dirty="0">
                <a:latin typeface="Calibri"/>
                <a:cs typeface="Calibri"/>
              </a:rPr>
              <a:t>current</a:t>
            </a:r>
            <a:r>
              <a:rPr sz="2000" spc="30" dirty="0">
                <a:latin typeface="Calibri"/>
                <a:cs typeface="Calibri"/>
              </a:rPr>
              <a:t> </a:t>
            </a:r>
            <a:r>
              <a:rPr sz="2000" spc="-5" dirty="0">
                <a:latin typeface="Calibri"/>
                <a:cs typeface="Calibri"/>
              </a:rPr>
              <a:t>position.</a:t>
            </a:r>
            <a:endParaRPr sz="200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95" dirty="0">
                <a:latin typeface="Calibri"/>
                <a:cs typeface="Calibri"/>
              </a:rPr>
              <a:t>To</a:t>
            </a:r>
            <a:r>
              <a:rPr sz="2000" spc="150" dirty="0">
                <a:latin typeface="Calibri"/>
                <a:cs typeface="Calibri"/>
              </a:rPr>
              <a:t> </a:t>
            </a:r>
            <a:r>
              <a:rPr sz="2000" spc="-10" dirty="0">
                <a:latin typeface="Calibri"/>
                <a:cs typeface="Calibri"/>
              </a:rPr>
              <a:t>understand</a:t>
            </a:r>
            <a:r>
              <a:rPr sz="2000" spc="165" dirty="0">
                <a:latin typeface="Calibri"/>
                <a:cs typeface="Calibri"/>
              </a:rPr>
              <a:t> </a:t>
            </a:r>
            <a:r>
              <a:rPr sz="2000" spc="-5" dirty="0">
                <a:latin typeface="Calibri"/>
                <a:cs typeface="Calibri"/>
              </a:rPr>
              <a:t>LR</a:t>
            </a:r>
            <a:r>
              <a:rPr sz="2000" spc="145" dirty="0">
                <a:latin typeface="Calibri"/>
                <a:cs typeface="Calibri"/>
              </a:rPr>
              <a:t> </a:t>
            </a:r>
            <a:r>
              <a:rPr sz="2000" spc="-15" dirty="0">
                <a:latin typeface="Calibri"/>
                <a:cs typeface="Calibri"/>
              </a:rPr>
              <a:t>Rotation,</a:t>
            </a:r>
            <a:r>
              <a:rPr sz="2000" spc="165" dirty="0">
                <a:latin typeface="Calibri"/>
                <a:cs typeface="Calibri"/>
              </a:rPr>
              <a:t> </a:t>
            </a:r>
            <a:r>
              <a:rPr sz="2000" dirty="0">
                <a:latin typeface="Calibri"/>
                <a:cs typeface="Calibri"/>
              </a:rPr>
              <a:t>let</a:t>
            </a:r>
            <a:r>
              <a:rPr sz="2000" spc="150" dirty="0">
                <a:latin typeface="Calibri"/>
                <a:cs typeface="Calibri"/>
              </a:rPr>
              <a:t> </a:t>
            </a:r>
            <a:r>
              <a:rPr sz="2000" spc="-5" dirty="0">
                <a:latin typeface="Calibri"/>
                <a:cs typeface="Calibri"/>
              </a:rPr>
              <a:t>us</a:t>
            </a:r>
            <a:r>
              <a:rPr sz="2000" spc="135" dirty="0">
                <a:latin typeface="Calibri"/>
                <a:cs typeface="Calibri"/>
              </a:rPr>
              <a:t> </a:t>
            </a:r>
            <a:r>
              <a:rPr sz="2000" spc="-5" dirty="0">
                <a:latin typeface="Calibri"/>
                <a:cs typeface="Calibri"/>
              </a:rPr>
              <a:t>consider</a:t>
            </a:r>
            <a:r>
              <a:rPr sz="2000" spc="150" dirty="0">
                <a:latin typeface="Calibri"/>
                <a:cs typeface="Calibri"/>
              </a:rPr>
              <a:t> </a:t>
            </a:r>
            <a:r>
              <a:rPr sz="2000" spc="5" dirty="0">
                <a:latin typeface="Calibri"/>
                <a:cs typeface="Calibri"/>
              </a:rPr>
              <a:t>the</a:t>
            </a:r>
            <a:r>
              <a:rPr sz="2000" spc="165" dirty="0">
                <a:latin typeface="Calibri"/>
                <a:cs typeface="Calibri"/>
              </a:rPr>
              <a:t> </a:t>
            </a:r>
            <a:r>
              <a:rPr sz="2000" spc="-15" dirty="0">
                <a:latin typeface="Calibri"/>
                <a:cs typeface="Calibri"/>
              </a:rPr>
              <a:t>following</a:t>
            </a:r>
            <a:r>
              <a:rPr sz="2000" spc="155" dirty="0">
                <a:latin typeface="Calibri"/>
                <a:cs typeface="Calibri"/>
              </a:rPr>
              <a:t> </a:t>
            </a:r>
            <a:r>
              <a:rPr sz="2000" dirty="0">
                <a:latin typeface="Calibri"/>
                <a:cs typeface="Calibri"/>
              </a:rPr>
              <a:t>insertion</a:t>
            </a:r>
            <a:r>
              <a:rPr sz="2000" spc="165" dirty="0">
                <a:latin typeface="Calibri"/>
                <a:cs typeface="Calibri"/>
              </a:rPr>
              <a:t> </a:t>
            </a:r>
            <a:r>
              <a:rPr sz="2000" spc="-10" dirty="0">
                <a:latin typeface="Calibri"/>
                <a:cs typeface="Calibri"/>
              </a:rPr>
              <a:t>operation</a:t>
            </a:r>
            <a:r>
              <a:rPr sz="2000" spc="150" dirty="0">
                <a:latin typeface="Calibri"/>
                <a:cs typeface="Calibri"/>
              </a:rPr>
              <a:t> </a:t>
            </a:r>
            <a:r>
              <a:rPr sz="2000" spc="-10" dirty="0">
                <a:latin typeface="Calibri"/>
                <a:cs typeface="Calibri"/>
              </a:rPr>
              <a:t>in</a:t>
            </a:r>
            <a:endParaRPr sz="2000">
              <a:latin typeface="Calibri"/>
              <a:cs typeface="Calibri"/>
            </a:endParaRPr>
          </a:p>
        </p:txBody>
      </p:sp>
      <p:grpSp>
        <p:nvGrpSpPr>
          <p:cNvPr id="9" name="object 9"/>
          <p:cNvGrpSpPr/>
          <p:nvPr/>
        </p:nvGrpSpPr>
        <p:grpSpPr>
          <a:xfrm>
            <a:off x="1923288" y="4413567"/>
            <a:ext cx="6582409" cy="2302510"/>
            <a:chOff x="1923288" y="4413567"/>
            <a:chExt cx="6582409" cy="2302510"/>
          </a:xfrm>
        </p:grpSpPr>
        <p:pic>
          <p:nvPicPr>
            <p:cNvPr id="10" name="object 10"/>
            <p:cNvPicPr/>
            <p:nvPr/>
          </p:nvPicPr>
          <p:blipFill>
            <a:blip r:embed="rId4" cstate="print"/>
            <a:stretch>
              <a:fillRect/>
            </a:stretch>
          </p:blipFill>
          <p:spPr>
            <a:xfrm>
              <a:off x="1923288" y="4413567"/>
              <a:ext cx="110998" cy="2302510"/>
            </a:xfrm>
            <a:prstGeom prst="rect">
              <a:avLst/>
            </a:prstGeom>
          </p:spPr>
        </p:pic>
        <p:sp>
          <p:nvSpPr>
            <p:cNvPr id="11" name="object 11"/>
            <p:cNvSpPr/>
            <p:nvPr/>
          </p:nvSpPr>
          <p:spPr>
            <a:xfrm>
              <a:off x="1981200" y="4437887"/>
              <a:ext cx="0" cy="2205355"/>
            </a:xfrm>
            <a:custGeom>
              <a:avLst/>
              <a:gdLst/>
              <a:ahLst/>
              <a:cxnLst/>
              <a:rect l="l" t="t" r="r" b="b"/>
              <a:pathLst>
                <a:path h="2205354">
                  <a:moveTo>
                    <a:pt x="0" y="0"/>
                  </a:moveTo>
                  <a:lnTo>
                    <a:pt x="0" y="2204859"/>
                  </a:lnTo>
                </a:path>
              </a:pathLst>
            </a:custGeom>
            <a:ln w="24384">
              <a:solidFill>
                <a:srgbClr val="000000"/>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6601967" y="4483557"/>
              <a:ext cx="110998" cy="2229485"/>
            </a:xfrm>
            <a:prstGeom prst="rect">
              <a:avLst/>
            </a:prstGeom>
          </p:spPr>
        </p:pic>
        <p:sp>
          <p:nvSpPr>
            <p:cNvPr id="13" name="object 13"/>
            <p:cNvSpPr/>
            <p:nvPr/>
          </p:nvSpPr>
          <p:spPr>
            <a:xfrm>
              <a:off x="6659879" y="4507991"/>
              <a:ext cx="0" cy="2132965"/>
            </a:xfrm>
            <a:custGeom>
              <a:avLst/>
              <a:gdLst/>
              <a:ahLst/>
              <a:cxnLst/>
              <a:rect l="l" t="t" r="r" b="b"/>
              <a:pathLst>
                <a:path h="2132965">
                  <a:moveTo>
                    <a:pt x="0" y="0"/>
                  </a:moveTo>
                  <a:lnTo>
                    <a:pt x="0" y="2132850"/>
                  </a:lnTo>
                </a:path>
              </a:pathLst>
            </a:custGeom>
            <a:ln w="24384">
              <a:solidFill>
                <a:srgbClr val="000000"/>
              </a:solidFill>
            </a:ln>
          </p:spPr>
          <p:txBody>
            <a:bodyPr wrap="square" lIns="0" tIns="0" rIns="0" bIns="0" rtlCol="0"/>
            <a:lstStyle/>
            <a:p>
              <a:endParaRPr/>
            </a:p>
          </p:txBody>
        </p:sp>
        <p:pic>
          <p:nvPicPr>
            <p:cNvPr id="14" name="object 14"/>
            <p:cNvPicPr/>
            <p:nvPr/>
          </p:nvPicPr>
          <p:blipFill>
            <a:blip r:embed="rId6" cstate="print"/>
            <a:stretch>
              <a:fillRect/>
            </a:stretch>
          </p:blipFill>
          <p:spPr>
            <a:xfrm>
              <a:off x="7879079" y="4922558"/>
              <a:ext cx="626160" cy="620102"/>
            </a:xfrm>
            <a:prstGeom prst="rect">
              <a:avLst/>
            </a:prstGeom>
          </p:spPr>
        </p:pic>
        <p:sp>
          <p:nvSpPr>
            <p:cNvPr id="15" name="object 15"/>
            <p:cNvSpPr/>
            <p:nvPr/>
          </p:nvSpPr>
          <p:spPr>
            <a:xfrm>
              <a:off x="7925308" y="4947411"/>
              <a:ext cx="427990" cy="424815"/>
            </a:xfrm>
            <a:custGeom>
              <a:avLst/>
              <a:gdLst/>
              <a:ahLst/>
              <a:cxnLst/>
              <a:rect l="l" t="t" r="r" b="b"/>
              <a:pathLst>
                <a:path w="427990" h="424814">
                  <a:moveTo>
                    <a:pt x="321564" y="371982"/>
                  </a:moveTo>
                  <a:lnTo>
                    <a:pt x="314960" y="375919"/>
                  </a:lnTo>
                  <a:lnTo>
                    <a:pt x="313309" y="382397"/>
                  </a:lnTo>
                  <a:lnTo>
                    <a:pt x="311531" y="388874"/>
                  </a:lnTo>
                  <a:lnTo>
                    <a:pt x="315468" y="395604"/>
                  </a:lnTo>
                  <a:lnTo>
                    <a:pt x="427609" y="424688"/>
                  </a:lnTo>
                  <a:lnTo>
                    <a:pt x="425367" y="416306"/>
                  </a:lnTo>
                  <a:lnTo>
                    <a:pt x="401827" y="416306"/>
                  </a:lnTo>
                  <a:lnTo>
                    <a:pt x="369681" y="384383"/>
                  </a:lnTo>
                  <a:lnTo>
                    <a:pt x="321564" y="371982"/>
                  </a:lnTo>
                  <a:close/>
                </a:path>
                <a:path w="427990" h="424814">
                  <a:moveTo>
                    <a:pt x="369681" y="384383"/>
                  </a:moveTo>
                  <a:lnTo>
                    <a:pt x="401827" y="416306"/>
                  </a:lnTo>
                  <a:lnTo>
                    <a:pt x="407375" y="410718"/>
                  </a:lnTo>
                  <a:lnTo>
                    <a:pt x="398652" y="410718"/>
                  </a:lnTo>
                  <a:lnTo>
                    <a:pt x="393256" y="390487"/>
                  </a:lnTo>
                  <a:lnTo>
                    <a:pt x="369681" y="384383"/>
                  </a:lnTo>
                  <a:close/>
                </a:path>
                <a:path w="427990" h="424814">
                  <a:moveTo>
                    <a:pt x="391033" y="308863"/>
                  </a:moveTo>
                  <a:lnTo>
                    <a:pt x="384556" y="310641"/>
                  </a:lnTo>
                  <a:lnTo>
                    <a:pt x="378078" y="312293"/>
                  </a:lnTo>
                  <a:lnTo>
                    <a:pt x="374142" y="319024"/>
                  </a:lnTo>
                  <a:lnTo>
                    <a:pt x="375920" y="325500"/>
                  </a:lnTo>
                  <a:lnTo>
                    <a:pt x="387001" y="367042"/>
                  </a:lnTo>
                  <a:lnTo>
                    <a:pt x="419100" y="398906"/>
                  </a:lnTo>
                  <a:lnTo>
                    <a:pt x="401827" y="416306"/>
                  </a:lnTo>
                  <a:lnTo>
                    <a:pt x="425367" y="416306"/>
                  </a:lnTo>
                  <a:lnTo>
                    <a:pt x="399351" y="319024"/>
                  </a:lnTo>
                  <a:lnTo>
                    <a:pt x="397764" y="312674"/>
                  </a:lnTo>
                  <a:lnTo>
                    <a:pt x="391033" y="308863"/>
                  </a:lnTo>
                  <a:close/>
                </a:path>
                <a:path w="427990" h="424814">
                  <a:moveTo>
                    <a:pt x="393256" y="390487"/>
                  </a:moveTo>
                  <a:lnTo>
                    <a:pt x="398652" y="410718"/>
                  </a:lnTo>
                  <a:lnTo>
                    <a:pt x="413512" y="395731"/>
                  </a:lnTo>
                  <a:lnTo>
                    <a:pt x="393256" y="390487"/>
                  </a:lnTo>
                  <a:close/>
                </a:path>
                <a:path w="427990" h="424814">
                  <a:moveTo>
                    <a:pt x="387001" y="367042"/>
                  </a:moveTo>
                  <a:lnTo>
                    <a:pt x="393256" y="390487"/>
                  </a:lnTo>
                  <a:lnTo>
                    <a:pt x="413512" y="395731"/>
                  </a:lnTo>
                  <a:lnTo>
                    <a:pt x="398652" y="410718"/>
                  </a:lnTo>
                  <a:lnTo>
                    <a:pt x="407375" y="410718"/>
                  </a:lnTo>
                  <a:lnTo>
                    <a:pt x="419100" y="398906"/>
                  </a:lnTo>
                  <a:lnTo>
                    <a:pt x="387001" y="367042"/>
                  </a:lnTo>
                  <a:close/>
                </a:path>
                <a:path w="427990" h="424814">
                  <a:moveTo>
                    <a:pt x="17272" y="0"/>
                  </a:moveTo>
                  <a:lnTo>
                    <a:pt x="0" y="17271"/>
                  </a:lnTo>
                  <a:lnTo>
                    <a:pt x="369681" y="384383"/>
                  </a:lnTo>
                  <a:lnTo>
                    <a:pt x="393256" y="390487"/>
                  </a:lnTo>
                  <a:lnTo>
                    <a:pt x="387001" y="367042"/>
                  </a:lnTo>
                  <a:lnTo>
                    <a:pt x="17272" y="0"/>
                  </a:lnTo>
                  <a:close/>
                </a:path>
              </a:pathLst>
            </a:custGeom>
            <a:solidFill>
              <a:srgbClr val="C0504D"/>
            </a:solidFill>
          </p:spPr>
          <p:txBody>
            <a:bodyPr wrap="square" lIns="0" tIns="0" rIns="0" bIns="0" rtlCol="0"/>
            <a:lstStyle/>
            <a:p>
              <a:endParaRPr/>
            </a:p>
          </p:txBody>
        </p:sp>
        <p:sp>
          <p:nvSpPr>
            <p:cNvPr id="16" name="object 16"/>
            <p:cNvSpPr/>
            <p:nvPr/>
          </p:nvSpPr>
          <p:spPr>
            <a:xfrm>
              <a:off x="6733032" y="5373623"/>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8"/>
                  </a:lnTo>
                  <a:lnTo>
                    <a:pt x="4228" y="304646"/>
                  </a:lnTo>
                  <a:lnTo>
                    <a:pt x="16471" y="344979"/>
                  </a:lnTo>
                  <a:lnTo>
                    <a:pt x="36062" y="382590"/>
                  </a:lnTo>
                  <a:lnTo>
                    <a:pt x="62337" y="416936"/>
                  </a:lnTo>
                  <a:lnTo>
                    <a:pt x="94630" y="447479"/>
                  </a:lnTo>
                  <a:lnTo>
                    <a:pt x="132277" y="473679"/>
                  </a:lnTo>
                  <a:lnTo>
                    <a:pt x="174611" y="494997"/>
                  </a:lnTo>
                  <a:lnTo>
                    <a:pt x="220967" y="510892"/>
                  </a:lnTo>
                  <a:lnTo>
                    <a:pt x="270681" y="520825"/>
                  </a:lnTo>
                  <a:lnTo>
                    <a:pt x="323088" y="524256"/>
                  </a:lnTo>
                  <a:lnTo>
                    <a:pt x="375494" y="520825"/>
                  </a:lnTo>
                  <a:lnTo>
                    <a:pt x="425208" y="510892"/>
                  </a:lnTo>
                  <a:lnTo>
                    <a:pt x="471564" y="494997"/>
                  </a:lnTo>
                  <a:lnTo>
                    <a:pt x="513898" y="473679"/>
                  </a:lnTo>
                  <a:lnTo>
                    <a:pt x="551545" y="447479"/>
                  </a:lnTo>
                  <a:lnTo>
                    <a:pt x="583838" y="416936"/>
                  </a:lnTo>
                  <a:lnTo>
                    <a:pt x="610113" y="382590"/>
                  </a:lnTo>
                  <a:lnTo>
                    <a:pt x="629704" y="344979"/>
                  </a:lnTo>
                  <a:lnTo>
                    <a:pt x="641947" y="304646"/>
                  </a:lnTo>
                  <a:lnTo>
                    <a:pt x="646176" y="262128"/>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17" name="object 17"/>
            <p:cNvSpPr/>
            <p:nvPr/>
          </p:nvSpPr>
          <p:spPr>
            <a:xfrm>
              <a:off x="6733032" y="5373623"/>
              <a:ext cx="646430" cy="524510"/>
            </a:xfrm>
            <a:custGeom>
              <a:avLst/>
              <a:gdLst/>
              <a:ahLst/>
              <a:cxnLst/>
              <a:rect l="l" t="t" r="r" b="b"/>
              <a:pathLst>
                <a:path w="646429" h="524510">
                  <a:moveTo>
                    <a:pt x="0" y="262128"/>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8"/>
                  </a:lnTo>
                  <a:lnTo>
                    <a:pt x="641947" y="304646"/>
                  </a:lnTo>
                  <a:lnTo>
                    <a:pt x="629704" y="344979"/>
                  </a:lnTo>
                  <a:lnTo>
                    <a:pt x="610113" y="382590"/>
                  </a:lnTo>
                  <a:lnTo>
                    <a:pt x="583838" y="416936"/>
                  </a:lnTo>
                  <a:lnTo>
                    <a:pt x="551545" y="447479"/>
                  </a:lnTo>
                  <a:lnTo>
                    <a:pt x="513898" y="473679"/>
                  </a:lnTo>
                  <a:lnTo>
                    <a:pt x="471564" y="494997"/>
                  </a:lnTo>
                  <a:lnTo>
                    <a:pt x="425208" y="510892"/>
                  </a:lnTo>
                  <a:lnTo>
                    <a:pt x="375494" y="520825"/>
                  </a:lnTo>
                  <a:lnTo>
                    <a:pt x="323088" y="524256"/>
                  </a:lnTo>
                  <a:lnTo>
                    <a:pt x="270681" y="520825"/>
                  </a:lnTo>
                  <a:lnTo>
                    <a:pt x="220967" y="510892"/>
                  </a:lnTo>
                  <a:lnTo>
                    <a:pt x="174611" y="494997"/>
                  </a:lnTo>
                  <a:lnTo>
                    <a:pt x="132277" y="473679"/>
                  </a:lnTo>
                  <a:lnTo>
                    <a:pt x="94630" y="447479"/>
                  </a:lnTo>
                  <a:lnTo>
                    <a:pt x="62337" y="416936"/>
                  </a:lnTo>
                  <a:lnTo>
                    <a:pt x="36062" y="382590"/>
                  </a:lnTo>
                  <a:lnTo>
                    <a:pt x="16471" y="344979"/>
                  </a:lnTo>
                  <a:lnTo>
                    <a:pt x="4228" y="304646"/>
                  </a:lnTo>
                  <a:lnTo>
                    <a:pt x="0" y="262128"/>
                  </a:lnTo>
                  <a:close/>
                </a:path>
              </a:pathLst>
            </a:custGeom>
            <a:ln w="24384">
              <a:solidFill>
                <a:srgbClr val="4F81BC"/>
              </a:solidFill>
            </a:ln>
          </p:spPr>
          <p:txBody>
            <a:bodyPr wrap="square" lIns="0" tIns="0" rIns="0" bIns="0" rtlCol="0"/>
            <a:lstStyle/>
            <a:p>
              <a:endParaRPr/>
            </a:p>
          </p:txBody>
        </p:sp>
        <p:sp>
          <p:nvSpPr>
            <p:cNvPr id="18" name="object 18"/>
            <p:cNvSpPr/>
            <p:nvPr/>
          </p:nvSpPr>
          <p:spPr>
            <a:xfrm>
              <a:off x="7379208" y="4507991"/>
              <a:ext cx="649605" cy="527685"/>
            </a:xfrm>
            <a:custGeom>
              <a:avLst/>
              <a:gdLst/>
              <a:ahLst/>
              <a:cxnLst/>
              <a:rect l="l" t="t" r="r" b="b"/>
              <a:pathLst>
                <a:path w="649604" h="527685">
                  <a:moveTo>
                    <a:pt x="324612" y="0"/>
                  </a:moveTo>
                  <a:lnTo>
                    <a:pt x="271947" y="3449"/>
                  </a:lnTo>
                  <a:lnTo>
                    <a:pt x="221991" y="13435"/>
                  </a:lnTo>
                  <a:lnTo>
                    <a:pt x="175413" y="29417"/>
                  </a:lnTo>
                  <a:lnTo>
                    <a:pt x="132880" y="50852"/>
                  </a:lnTo>
                  <a:lnTo>
                    <a:pt x="95059" y="77200"/>
                  </a:lnTo>
                  <a:lnTo>
                    <a:pt x="62618" y="107917"/>
                  </a:lnTo>
                  <a:lnTo>
                    <a:pt x="36223" y="142463"/>
                  </a:lnTo>
                  <a:lnTo>
                    <a:pt x="16544" y="180295"/>
                  </a:lnTo>
                  <a:lnTo>
                    <a:pt x="4247" y="220872"/>
                  </a:lnTo>
                  <a:lnTo>
                    <a:pt x="0" y="263651"/>
                  </a:lnTo>
                  <a:lnTo>
                    <a:pt x="4247" y="306431"/>
                  </a:lnTo>
                  <a:lnTo>
                    <a:pt x="16544" y="347008"/>
                  </a:lnTo>
                  <a:lnTo>
                    <a:pt x="36223" y="384840"/>
                  </a:lnTo>
                  <a:lnTo>
                    <a:pt x="62618" y="419386"/>
                  </a:lnTo>
                  <a:lnTo>
                    <a:pt x="95059" y="450103"/>
                  </a:lnTo>
                  <a:lnTo>
                    <a:pt x="132880" y="476451"/>
                  </a:lnTo>
                  <a:lnTo>
                    <a:pt x="175413" y="497886"/>
                  </a:lnTo>
                  <a:lnTo>
                    <a:pt x="221991" y="513868"/>
                  </a:lnTo>
                  <a:lnTo>
                    <a:pt x="271947" y="523854"/>
                  </a:lnTo>
                  <a:lnTo>
                    <a:pt x="324612" y="527303"/>
                  </a:lnTo>
                  <a:lnTo>
                    <a:pt x="377276" y="523854"/>
                  </a:lnTo>
                  <a:lnTo>
                    <a:pt x="427232" y="513868"/>
                  </a:lnTo>
                  <a:lnTo>
                    <a:pt x="473810" y="497886"/>
                  </a:lnTo>
                  <a:lnTo>
                    <a:pt x="516343" y="476451"/>
                  </a:lnTo>
                  <a:lnTo>
                    <a:pt x="554164" y="450103"/>
                  </a:lnTo>
                  <a:lnTo>
                    <a:pt x="586605" y="419386"/>
                  </a:lnTo>
                  <a:lnTo>
                    <a:pt x="613000" y="384840"/>
                  </a:lnTo>
                  <a:lnTo>
                    <a:pt x="632679" y="347008"/>
                  </a:lnTo>
                  <a:lnTo>
                    <a:pt x="644976" y="306431"/>
                  </a:lnTo>
                  <a:lnTo>
                    <a:pt x="649224" y="263651"/>
                  </a:lnTo>
                  <a:lnTo>
                    <a:pt x="644976" y="220872"/>
                  </a:lnTo>
                  <a:lnTo>
                    <a:pt x="632679" y="180295"/>
                  </a:lnTo>
                  <a:lnTo>
                    <a:pt x="613000" y="142463"/>
                  </a:lnTo>
                  <a:lnTo>
                    <a:pt x="586605" y="107917"/>
                  </a:lnTo>
                  <a:lnTo>
                    <a:pt x="554164" y="77200"/>
                  </a:lnTo>
                  <a:lnTo>
                    <a:pt x="516343" y="50852"/>
                  </a:lnTo>
                  <a:lnTo>
                    <a:pt x="473810" y="29417"/>
                  </a:lnTo>
                  <a:lnTo>
                    <a:pt x="427232" y="13435"/>
                  </a:lnTo>
                  <a:lnTo>
                    <a:pt x="377276" y="3449"/>
                  </a:lnTo>
                  <a:lnTo>
                    <a:pt x="324612" y="0"/>
                  </a:lnTo>
                  <a:close/>
                </a:path>
              </a:pathLst>
            </a:custGeom>
            <a:solidFill>
              <a:srgbClr val="FFFFFF"/>
            </a:solidFill>
          </p:spPr>
          <p:txBody>
            <a:bodyPr wrap="square" lIns="0" tIns="0" rIns="0" bIns="0" rtlCol="0"/>
            <a:lstStyle/>
            <a:p>
              <a:endParaRPr/>
            </a:p>
          </p:txBody>
        </p:sp>
        <p:sp>
          <p:nvSpPr>
            <p:cNvPr id="19" name="object 19"/>
            <p:cNvSpPr/>
            <p:nvPr/>
          </p:nvSpPr>
          <p:spPr>
            <a:xfrm>
              <a:off x="7379208" y="4507991"/>
              <a:ext cx="649605" cy="527685"/>
            </a:xfrm>
            <a:custGeom>
              <a:avLst/>
              <a:gdLst/>
              <a:ahLst/>
              <a:cxnLst/>
              <a:rect l="l" t="t" r="r" b="b"/>
              <a:pathLst>
                <a:path w="649604" h="527685">
                  <a:moveTo>
                    <a:pt x="0" y="263651"/>
                  </a:moveTo>
                  <a:lnTo>
                    <a:pt x="4247" y="220872"/>
                  </a:lnTo>
                  <a:lnTo>
                    <a:pt x="16544" y="180295"/>
                  </a:lnTo>
                  <a:lnTo>
                    <a:pt x="36223" y="142463"/>
                  </a:lnTo>
                  <a:lnTo>
                    <a:pt x="62618" y="107917"/>
                  </a:lnTo>
                  <a:lnTo>
                    <a:pt x="95059" y="77200"/>
                  </a:lnTo>
                  <a:lnTo>
                    <a:pt x="132880" y="50852"/>
                  </a:lnTo>
                  <a:lnTo>
                    <a:pt x="175413" y="29417"/>
                  </a:lnTo>
                  <a:lnTo>
                    <a:pt x="221991" y="13435"/>
                  </a:lnTo>
                  <a:lnTo>
                    <a:pt x="271947" y="3449"/>
                  </a:lnTo>
                  <a:lnTo>
                    <a:pt x="324612" y="0"/>
                  </a:lnTo>
                  <a:lnTo>
                    <a:pt x="377276" y="3449"/>
                  </a:lnTo>
                  <a:lnTo>
                    <a:pt x="427232" y="13435"/>
                  </a:lnTo>
                  <a:lnTo>
                    <a:pt x="473810" y="29417"/>
                  </a:lnTo>
                  <a:lnTo>
                    <a:pt x="516343" y="50852"/>
                  </a:lnTo>
                  <a:lnTo>
                    <a:pt x="554164" y="77200"/>
                  </a:lnTo>
                  <a:lnTo>
                    <a:pt x="586605" y="107917"/>
                  </a:lnTo>
                  <a:lnTo>
                    <a:pt x="613000" y="142463"/>
                  </a:lnTo>
                  <a:lnTo>
                    <a:pt x="632679" y="180295"/>
                  </a:lnTo>
                  <a:lnTo>
                    <a:pt x="644976" y="220872"/>
                  </a:lnTo>
                  <a:lnTo>
                    <a:pt x="649224" y="263651"/>
                  </a:lnTo>
                  <a:lnTo>
                    <a:pt x="644976" y="306431"/>
                  </a:lnTo>
                  <a:lnTo>
                    <a:pt x="632679" y="347008"/>
                  </a:lnTo>
                  <a:lnTo>
                    <a:pt x="613000" y="384840"/>
                  </a:lnTo>
                  <a:lnTo>
                    <a:pt x="586605" y="419386"/>
                  </a:lnTo>
                  <a:lnTo>
                    <a:pt x="554164" y="450103"/>
                  </a:lnTo>
                  <a:lnTo>
                    <a:pt x="516343" y="476451"/>
                  </a:lnTo>
                  <a:lnTo>
                    <a:pt x="473810" y="497886"/>
                  </a:lnTo>
                  <a:lnTo>
                    <a:pt x="427232" y="513868"/>
                  </a:lnTo>
                  <a:lnTo>
                    <a:pt x="377276" y="523854"/>
                  </a:lnTo>
                  <a:lnTo>
                    <a:pt x="324612" y="527303"/>
                  </a:lnTo>
                  <a:lnTo>
                    <a:pt x="271947" y="523854"/>
                  </a:lnTo>
                  <a:lnTo>
                    <a:pt x="221991" y="513868"/>
                  </a:lnTo>
                  <a:lnTo>
                    <a:pt x="175413" y="497886"/>
                  </a:lnTo>
                  <a:lnTo>
                    <a:pt x="132880" y="476451"/>
                  </a:lnTo>
                  <a:lnTo>
                    <a:pt x="95059" y="450103"/>
                  </a:lnTo>
                  <a:lnTo>
                    <a:pt x="62618" y="419386"/>
                  </a:lnTo>
                  <a:lnTo>
                    <a:pt x="36223" y="384840"/>
                  </a:lnTo>
                  <a:lnTo>
                    <a:pt x="16544" y="347008"/>
                  </a:lnTo>
                  <a:lnTo>
                    <a:pt x="4247" y="306431"/>
                  </a:lnTo>
                  <a:lnTo>
                    <a:pt x="0" y="263651"/>
                  </a:lnTo>
                  <a:close/>
                </a:path>
              </a:pathLst>
            </a:custGeom>
            <a:ln w="24384">
              <a:solidFill>
                <a:srgbClr val="4F81BC"/>
              </a:solidFill>
            </a:ln>
          </p:spPr>
          <p:txBody>
            <a:bodyPr wrap="square" lIns="0" tIns="0" rIns="0" bIns="0" rtlCol="0"/>
            <a:lstStyle/>
            <a:p>
              <a:endParaRPr/>
            </a:p>
          </p:txBody>
        </p:sp>
      </p:grpSp>
      <p:sp>
        <p:nvSpPr>
          <p:cNvPr id="20" name="object 20"/>
          <p:cNvSpPr txBox="1"/>
          <p:nvPr/>
        </p:nvSpPr>
        <p:spPr>
          <a:xfrm>
            <a:off x="7578343" y="4608398"/>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10</a:t>
            </a:r>
            <a:endParaRPr sz="1800">
              <a:latin typeface="Calibri"/>
              <a:cs typeface="Calibri"/>
            </a:endParaRPr>
          </a:p>
        </p:txBody>
      </p:sp>
      <p:grpSp>
        <p:nvGrpSpPr>
          <p:cNvPr id="21" name="object 21"/>
          <p:cNvGrpSpPr/>
          <p:nvPr/>
        </p:nvGrpSpPr>
        <p:grpSpPr>
          <a:xfrm>
            <a:off x="6900671" y="4922558"/>
            <a:ext cx="1789430" cy="988060"/>
            <a:chOff x="6900671" y="4922558"/>
            <a:chExt cx="1789430" cy="988060"/>
          </a:xfrm>
        </p:grpSpPr>
        <p:sp>
          <p:nvSpPr>
            <p:cNvPr id="22" name="object 22"/>
            <p:cNvSpPr/>
            <p:nvPr/>
          </p:nvSpPr>
          <p:spPr>
            <a:xfrm>
              <a:off x="8028431" y="5373623"/>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6"/>
                  </a:lnTo>
                  <a:lnTo>
                    <a:pt x="16544" y="344979"/>
                  </a:lnTo>
                  <a:lnTo>
                    <a:pt x="36223" y="382590"/>
                  </a:lnTo>
                  <a:lnTo>
                    <a:pt x="62618" y="416936"/>
                  </a:lnTo>
                  <a:lnTo>
                    <a:pt x="95059" y="447479"/>
                  </a:lnTo>
                  <a:lnTo>
                    <a:pt x="132880" y="473679"/>
                  </a:lnTo>
                  <a:lnTo>
                    <a:pt x="175413" y="494997"/>
                  </a:lnTo>
                  <a:lnTo>
                    <a:pt x="221991" y="510892"/>
                  </a:lnTo>
                  <a:lnTo>
                    <a:pt x="271947" y="520825"/>
                  </a:lnTo>
                  <a:lnTo>
                    <a:pt x="324612" y="524256"/>
                  </a:lnTo>
                  <a:lnTo>
                    <a:pt x="377276" y="520825"/>
                  </a:lnTo>
                  <a:lnTo>
                    <a:pt x="427232" y="510892"/>
                  </a:lnTo>
                  <a:lnTo>
                    <a:pt x="473810" y="494997"/>
                  </a:lnTo>
                  <a:lnTo>
                    <a:pt x="516343" y="473679"/>
                  </a:lnTo>
                  <a:lnTo>
                    <a:pt x="554164" y="447479"/>
                  </a:lnTo>
                  <a:lnTo>
                    <a:pt x="586605" y="416936"/>
                  </a:lnTo>
                  <a:lnTo>
                    <a:pt x="613000" y="382590"/>
                  </a:lnTo>
                  <a:lnTo>
                    <a:pt x="632679" y="344979"/>
                  </a:lnTo>
                  <a:lnTo>
                    <a:pt x="644976" y="304646"/>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23" name="object 23"/>
            <p:cNvSpPr/>
            <p:nvPr/>
          </p:nvSpPr>
          <p:spPr>
            <a:xfrm>
              <a:off x="8028431" y="5373623"/>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6"/>
                  </a:lnTo>
                  <a:lnTo>
                    <a:pt x="632679" y="344979"/>
                  </a:lnTo>
                  <a:lnTo>
                    <a:pt x="613000" y="382590"/>
                  </a:lnTo>
                  <a:lnTo>
                    <a:pt x="586605" y="416936"/>
                  </a:lnTo>
                  <a:lnTo>
                    <a:pt x="554164" y="447479"/>
                  </a:lnTo>
                  <a:lnTo>
                    <a:pt x="516343" y="473679"/>
                  </a:lnTo>
                  <a:lnTo>
                    <a:pt x="473810" y="494997"/>
                  </a:lnTo>
                  <a:lnTo>
                    <a:pt x="427232" y="510892"/>
                  </a:lnTo>
                  <a:lnTo>
                    <a:pt x="377276" y="520825"/>
                  </a:lnTo>
                  <a:lnTo>
                    <a:pt x="324612" y="524256"/>
                  </a:lnTo>
                  <a:lnTo>
                    <a:pt x="271947" y="520825"/>
                  </a:lnTo>
                  <a:lnTo>
                    <a:pt x="221991" y="510892"/>
                  </a:lnTo>
                  <a:lnTo>
                    <a:pt x="175413" y="494997"/>
                  </a:lnTo>
                  <a:lnTo>
                    <a:pt x="132880" y="473679"/>
                  </a:lnTo>
                  <a:lnTo>
                    <a:pt x="95059" y="447479"/>
                  </a:lnTo>
                  <a:lnTo>
                    <a:pt x="62618" y="416936"/>
                  </a:lnTo>
                  <a:lnTo>
                    <a:pt x="36223" y="382590"/>
                  </a:lnTo>
                  <a:lnTo>
                    <a:pt x="16544" y="344979"/>
                  </a:lnTo>
                  <a:lnTo>
                    <a:pt x="4247" y="304646"/>
                  </a:lnTo>
                  <a:lnTo>
                    <a:pt x="0" y="262128"/>
                  </a:lnTo>
                  <a:close/>
                </a:path>
              </a:pathLst>
            </a:custGeom>
            <a:ln w="24384">
              <a:solidFill>
                <a:srgbClr val="4F81BC"/>
              </a:solidFill>
            </a:ln>
          </p:spPr>
          <p:txBody>
            <a:bodyPr wrap="square" lIns="0" tIns="0" rIns="0" bIns="0" rtlCol="0"/>
            <a:lstStyle/>
            <a:p>
              <a:endParaRPr/>
            </a:p>
          </p:txBody>
        </p:sp>
        <p:pic>
          <p:nvPicPr>
            <p:cNvPr id="24" name="object 24"/>
            <p:cNvPicPr/>
            <p:nvPr/>
          </p:nvPicPr>
          <p:blipFill>
            <a:blip r:embed="rId7" cstate="print"/>
            <a:stretch>
              <a:fillRect/>
            </a:stretch>
          </p:blipFill>
          <p:spPr>
            <a:xfrm>
              <a:off x="6900671" y="4922558"/>
              <a:ext cx="623125" cy="620102"/>
            </a:xfrm>
            <a:prstGeom prst="rect">
              <a:avLst/>
            </a:prstGeom>
          </p:spPr>
        </p:pic>
        <p:sp>
          <p:nvSpPr>
            <p:cNvPr id="25" name="object 25"/>
            <p:cNvSpPr/>
            <p:nvPr/>
          </p:nvSpPr>
          <p:spPr>
            <a:xfrm>
              <a:off x="7056119" y="4947411"/>
              <a:ext cx="427990" cy="424815"/>
            </a:xfrm>
            <a:custGeom>
              <a:avLst/>
              <a:gdLst/>
              <a:ahLst/>
              <a:cxnLst/>
              <a:rect l="l" t="t" r="r" b="b"/>
              <a:pathLst>
                <a:path w="427990" h="424814">
                  <a:moveTo>
                    <a:pt x="36575" y="308863"/>
                  </a:moveTo>
                  <a:lnTo>
                    <a:pt x="29845" y="312674"/>
                  </a:lnTo>
                  <a:lnTo>
                    <a:pt x="28066" y="319278"/>
                  </a:lnTo>
                  <a:lnTo>
                    <a:pt x="0" y="424688"/>
                  </a:lnTo>
                  <a:lnTo>
                    <a:pt x="32247" y="416306"/>
                  </a:lnTo>
                  <a:lnTo>
                    <a:pt x="25780" y="416306"/>
                  </a:lnTo>
                  <a:lnTo>
                    <a:pt x="8508" y="398906"/>
                  </a:lnTo>
                  <a:lnTo>
                    <a:pt x="40607" y="367042"/>
                  </a:lnTo>
                  <a:lnTo>
                    <a:pt x="51688" y="325500"/>
                  </a:lnTo>
                  <a:lnTo>
                    <a:pt x="53339" y="319024"/>
                  </a:lnTo>
                  <a:lnTo>
                    <a:pt x="49529" y="312293"/>
                  </a:lnTo>
                  <a:lnTo>
                    <a:pt x="43052" y="310641"/>
                  </a:lnTo>
                  <a:lnTo>
                    <a:pt x="36575" y="308863"/>
                  </a:lnTo>
                  <a:close/>
                </a:path>
                <a:path w="427990" h="424814">
                  <a:moveTo>
                    <a:pt x="40607" y="367042"/>
                  </a:moveTo>
                  <a:lnTo>
                    <a:pt x="8508" y="398906"/>
                  </a:lnTo>
                  <a:lnTo>
                    <a:pt x="25780" y="416306"/>
                  </a:lnTo>
                  <a:lnTo>
                    <a:pt x="31406" y="410718"/>
                  </a:lnTo>
                  <a:lnTo>
                    <a:pt x="28955" y="410718"/>
                  </a:lnTo>
                  <a:lnTo>
                    <a:pt x="14097" y="395731"/>
                  </a:lnTo>
                  <a:lnTo>
                    <a:pt x="34352" y="390487"/>
                  </a:lnTo>
                  <a:lnTo>
                    <a:pt x="40607" y="367042"/>
                  </a:lnTo>
                  <a:close/>
                </a:path>
                <a:path w="427990" h="424814">
                  <a:moveTo>
                    <a:pt x="105918" y="371982"/>
                  </a:moveTo>
                  <a:lnTo>
                    <a:pt x="57913" y="384386"/>
                  </a:lnTo>
                  <a:lnTo>
                    <a:pt x="25780" y="416306"/>
                  </a:lnTo>
                  <a:lnTo>
                    <a:pt x="32247" y="416306"/>
                  </a:lnTo>
                  <a:lnTo>
                    <a:pt x="112140" y="395604"/>
                  </a:lnTo>
                  <a:lnTo>
                    <a:pt x="115950" y="388874"/>
                  </a:lnTo>
                  <a:lnTo>
                    <a:pt x="112649" y="375919"/>
                  </a:lnTo>
                  <a:lnTo>
                    <a:pt x="105918" y="371982"/>
                  </a:lnTo>
                  <a:close/>
                </a:path>
                <a:path w="427990" h="424814">
                  <a:moveTo>
                    <a:pt x="34352" y="390487"/>
                  </a:moveTo>
                  <a:lnTo>
                    <a:pt x="14097" y="395731"/>
                  </a:lnTo>
                  <a:lnTo>
                    <a:pt x="28955" y="410718"/>
                  </a:lnTo>
                  <a:lnTo>
                    <a:pt x="34352" y="390487"/>
                  </a:lnTo>
                  <a:close/>
                </a:path>
                <a:path w="427990" h="424814">
                  <a:moveTo>
                    <a:pt x="57913" y="384386"/>
                  </a:moveTo>
                  <a:lnTo>
                    <a:pt x="34352" y="390487"/>
                  </a:lnTo>
                  <a:lnTo>
                    <a:pt x="28955" y="410718"/>
                  </a:lnTo>
                  <a:lnTo>
                    <a:pt x="31406" y="410718"/>
                  </a:lnTo>
                  <a:lnTo>
                    <a:pt x="57913" y="384386"/>
                  </a:lnTo>
                  <a:close/>
                </a:path>
                <a:path w="427990" h="424814">
                  <a:moveTo>
                    <a:pt x="410336" y="0"/>
                  </a:moveTo>
                  <a:lnTo>
                    <a:pt x="40607" y="367042"/>
                  </a:lnTo>
                  <a:lnTo>
                    <a:pt x="34352" y="390487"/>
                  </a:lnTo>
                  <a:lnTo>
                    <a:pt x="57913" y="384386"/>
                  </a:lnTo>
                  <a:lnTo>
                    <a:pt x="427481" y="17271"/>
                  </a:lnTo>
                  <a:lnTo>
                    <a:pt x="410336" y="0"/>
                  </a:lnTo>
                  <a:close/>
                </a:path>
              </a:pathLst>
            </a:custGeom>
            <a:solidFill>
              <a:srgbClr val="C0504D"/>
            </a:solidFill>
          </p:spPr>
          <p:txBody>
            <a:bodyPr wrap="square" lIns="0" tIns="0" rIns="0" bIns="0" rtlCol="0"/>
            <a:lstStyle/>
            <a:p>
              <a:endParaRPr/>
            </a:p>
          </p:txBody>
        </p:sp>
      </p:grpSp>
      <p:sp>
        <p:nvSpPr>
          <p:cNvPr id="26" name="object 26"/>
          <p:cNvSpPr txBox="1"/>
          <p:nvPr/>
        </p:nvSpPr>
        <p:spPr>
          <a:xfrm>
            <a:off x="8542146" y="496138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7" name="object 27"/>
          <p:cNvSpPr txBox="1"/>
          <p:nvPr/>
        </p:nvSpPr>
        <p:spPr>
          <a:xfrm>
            <a:off x="6813295" y="496138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8" name="object 28"/>
          <p:cNvSpPr txBox="1"/>
          <p:nvPr/>
        </p:nvSpPr>
        <p:spPr>
          <a:xfrm>
            <a:off x="8037956" y="4240479"/>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9" name="object 29"/>
          <p:cNvSpPr txBox="1"/>
          <p:nvPr/>
        </p:nvSpPr>
        <p:spPr>
          <a:xfrm>
            <a:off x="6843521" y="5473395"/>
            <a:ext cx="1650364" cy="1143000"/>
          </a:xfrm>
          <a:prstGeom prst="rect">
            <a:avLst/>
          </a:prstGeom>
        </p:spPr>
        <p:txBody>
          <a:bodyPr vert="horz" wrap="square" lIns="0" tIns="12700" rIns="0" bIns="0" rtlCol="0">
            <a:spAutoFit/>
          </a:bodyPr>
          <a:lstStyle/>
          <a:p>
            <a:pPr marL="156845">
              <a:lnSpc>
                <a:spcPct val="100000"/>
              </a:lnSpc>
              <a:spcBef>
                <a:spcPts val="100"/>
              </a:spcBef>
              <a:tabLst>
                <a:tab pos="1395730" algn="l"/>
              </a:tabLst>
            </a:pPr>
            <a:r>
              <a:rPr sz="1800" b="1" dirty="0">
                <a:solidFill>
                  <a:srgbClr val="943735"/>
                </a:solidFill>
                <a:latin typeface="Calibri"/>
                <a:cs typeface="Calibri"/>
              </a:rPr>
              <a:t>8	</a:t>
            </a:r>
            <a:r>
              <a:rPr sz="1800" b="1" spc="-5" dirty="0">
                <a:solidFill>
                  <a:srgbClr val="943735"/>
                </a:solidFill>
                <a:latin typeface="Calibri"/>
                <a:cs typeface="Calibri"/>
              </a:rPr>
              <a:t>12</a:t>
            </a:r>
            <a:endParaRPr sz="1800">
              <a:latin typeface="Calibri"/>
              <a:cs typeface="Calibri"/>
            </a:endParaRPr>
          </a:p>
          <a:p>
            <a:pPr>
              <a:lnSpc>
                <a:spcPct val="100000"/>
              </a:lnSpc>
              <a:spcBef>
                <a:spcPts val="55"/>
              </a:spcBef>
            </a:pPr>
            <a:endParaRPr sz="1850">
              <a:latin typeface="Calibri"/>
              <a:cs typeface="Calibri"/>
            </a:endParaRPr>
          </a:p>
          <a:p>
            <a:pPr marL="12700">
              <a:lnSpc>
                <a:spcPct val="100000"/>
              </a:lnSpc>
            </a:pPr>
            <a:r>
              <a:rPr sz="1800" b="1" spc="-10" dirty="0">
                <a:solidFill>
                  <a:srgbClr val="FF0000"/>
                </a:solidFill>
                <a:latin typeface="Calibri"/>
                <a:cs typeface="Calibri"/>
              </a:rPr>
              <a:t>After</a:t>
            </a:r>
            <a:r>
              <a:rPr sz="1800" b="1" spc="-35" dirty="0">
                <a:solidFill>
                  <a:srgbClr val="FF0000"/>
                </a:solidFill>
                <a:latin typeface="Calibri"/>
                <a:cs typeface="Calibri"/>
              </a:rPr>
              <a:t> </a:t>
            </a:r>
            <a:r>
              <a:rPr sz="1800" b="1" dirty="0">
                <a:solidFill>
                  <a:srgbClr val="FF0000"/>
                </a:solidFill>
                <a:latin typeface="Calibri"/>
                <a:cs typeface="Calibri"/>
              </a:rPr>
              <a:t>LR</a:t>
            </a:r>
            <a:r>
              <a:rPr sz="1800" b="1" spc="-50" dirty="0">
                <a:solidFill>
                  <a:srgbClr val="FF0000"/>
                </a:solidFill>
                <a:latin typeface="Calibri"/>
                <a:cs typeface="Calibri"/>
              </a:rPr>
              <a:t> </a:t>
            </a:r>
            <a:r>
              <a:rPr sz="1800" b="1" spc="-15" dirty="0">
                <a:solidFill>
                  <a:srgbClr val="FF0000"/>
                </a:solidFill>
                <a:latin typeface="Calibri"/>
                <a:cs typeface="Calibri"/>
              </a:rPr>
              <a:t>Rotation</a:t>
            </a:r>
            <a:endParaRPr sz="1800">
              <a:latin typeface="Calibri"/>
              <a:cs typeface="Calibri"/>
            </a:endParaRPr>
          </a:p>
          <a:p>
            <a:pPr marL="67310">
              <a:lnSpc>
                <a:spcPct val="100000"/>
              </a:lnSpc>
              <a:spcBef>
                <a:spcPts val="5"/>
              </a:spcBef>
            </a:pPr>
            <a:r>
              <a:rPr sz="1800" b="1" spc="-30" dirty="0">
                <a:solidFill>
                  <a:srgbClr val="FF0000"/>
                </a:solidFill>
                <a:latin typeface="Calibri"/>
                <a:cs typeface="Calibri"/>
              </a:rPr>
              <a:t>Tree</a:t>
            </a:r>
            <a:r>
              <a:rPr sz="1800" b="1" spc="-50" dirty="0">
                <a:solidFill>
                  <a:srgbClr val="FF0000"/>
                </a:solidFill>
                <a:latin typeface="Calibri"/>
                <a:cs typeface="Calibri"/>
              </a:rPr>
              <a:t> </a:t>
            </a:r>
            <a:r>
              <a:rPr sz="1800" b="1" spc="-10" dirty="0">
                <a:solidFill>
                  <a:srgbClr val="FF0000"/>
                </a:solidFill>
                <a:latin typeface="Calibri"/>
                <a:cs typeface="Calibri"/>
              </a:rPr>
              <a:t>is</a:t>
            </a:r>
            <a:r>
              <a:rPr sz="1800" b="1" spc="-30" dirty="0">
                <a:solidFill>
                  <a:srgbClr val="FF0000"/>
                </a:solidFill>
                <a:latin typeface="Calibri"/>
                <a:cs typeface="Calibri"/>
              </a:rPr>
              <a:t> </a:t>
            </a:r>
            <a:r>
              <a:rPr sz="1800" b="1" spc="-5" dirty="0">
                <a:solidFill>
                  <a:srgbClr val="FF0000"/>
                </a:solidFill>
                <a:latin typeface="Calibri"/>
                <a:cs typeface="Calibri"/>
              </a:rPr>
              <a:t>balanced</a:t>
            </a:r>
            <a:endParaRPr sz="1800">
              <a:latin typeface="Calibri"/>
              <a:cs typeface="Calibri"/>
            </a:endParaRPr>
          </a:p>
        </p:txBody>
      </p:sp>
      <p:grpSp>
        <p:nvGrpSpPr>
          <p:cNvPr id="30" name="object 30"/>
          <p:cNvGrpSpPr/>
          <p:nvPr/>
        </p:nvGrpSpPr>
        <p:grpSpPr>
          <a:xfrm>
            <a:off x="527304" y="4279201"/>
            <a:ext cx="2107565" cy="1918970"/>
            <a:chOff x="527304" y="4279201"/>
            <a:chExt cx="2107565" cy="1918970"/>
          </a:xfrm>
        </p:grpSpPr>
        <p:sp>
          <p:nvSpPr>
            <p:cNvPr id="31" name="object 31"/>
            <p:cNvSpPr/>
            <p:nvPr/>
          </p:nvSpPr>
          <p:spPr>
            <a:xfrm>
              <a:off x="2145284" y="5232908"/>
              <a:ext cx="489584" cy="573405"/>
            </a:xfrm>
            <a:custGeom>
              <a:avLst/>
              <a:gdLst/>
              <a:ahLst/>
              <a:cxnLst/>
              <a:rect l="l" t="t" r="r" b="b"/>
              <a:pathLst>
                <a:path w="489585" h="573404">
                  <a:moveTo>
                    <a:pt x="476303" y="67411"/>
                  </a:moveTo>
                  <a:lnTo>
                    <a:pt x="476504" y="69722"/>
                  </a:lnTo>
                  <a:lnTo>
                    <a:pt x="489204" y="68452"/>
                  </a:lnTo>
                  <a:lnTo>
                    <a:pt x="489170" y="68071"/>
                  </a:lnTo>
                  <a:lnTo>
                    <a:pt x="476504" y="68071"/>
                  </a:lnTo>
                  <a:lnTo>
                    <a:pt x="476303" y="67411"/>
                  </a:lnTo>
                  <a:close/>
                </a:path>
                <a:path w="489585" h="573404">
                  <a:moveTo>
                    <a:pt x="476250" y="66801"/>
                  </a:moveTo>
                  <a:lnTo>
                    <a:pt x="476303" y="67411"/>
                  </a:lnTo>
                  <a:lnTo>
                    <a:pt x="476504" y="68071"/>
                  </a:lnTo>
                  <a:lnTo>
                    <a:pt x="476250" y="66801"/>
                  </a:lnTo>
                  <a:close/>
                </a:path>
                <a:path w="489585" h="573404">
                  <a:moveTo>
                    <a:pt x="489060" y="66801"/>
                  </a:moveTo>
                  <a:lnTo>
                    <a:pt x="476250" y="66801"/>
                  </a:lnTo>
                  <a:lnTo>
                    <a:pt x="476504" y="68071"/>
                  </a:lnTo>
                  <a:lnTo>
                    <a:pt x="489170" y="68071"/>
                  </a:lnTo>
                  <a:lnTo>
                    <a:pt x="489060" y="66801"/>
                  </a:lnTo>
                  <a:close/>
                </a:path>
                <a:path w="489585" h="573404">
                  <a:moveTo>
                    <a:pt x="488854" y="65150"/>
                  </a:moveTo>
                  <a:lnTo>
                    <a:pt x="475615" y="65150"/>
                  </a:lnTo>
                  <a:lnTo>
                    <a:pt x="475996" y="66166"/>
                  </a:lnTo>
                  <a:lnTo>
                    <a:pt x="476303" y="67411"/>
                  </a:lnTo>
                  <a:lnTo>
                    <a:pt x="476250" y="66801"/>
                  </a:lnTo>
                  <a:lnTo>
                    <a:pt x="489060" y="66801"/>
                  </a:lnTo>
                  <a:lnTo>
                    <a:pt x="488950" y="65531"/>
                  </a:lnTo>
                  <a:lnTo>
                    <a:pt x="488854" y="65150"/>
                  </a:lnTo>
                  <a:close/>
                </a:path>
                <a:path w="489585" h="573404">
                  <a:moveTo>
                    <a:pt x="475833" y="65869"/>
                  </a:moveTo>
                  <a:lnTo>
                    <a:pt x="475924" y="66166"/>
                  </a:lnTo>
                  <a:lnTo>
                    <a:pt x="475833" y="65869"/>
                  </a:lnTo>
                  <a:close/>
                </a:path>
                <a:path w="489585" h="573404">
                  <a:moveTo>
                    <a:pt x="475615" y="65150"/>
                  </a:moveTo>
                  <a:lnTo>
                    <a:pt x="475833" y="65869"/>
                  </a:lnTo>
                  <a:lnTo>
                    <a:pt x="475996" y="66166"/>
                  </a:lnTo>
                  <a:lnTo>
                    <a:pt x="475615" y="65150"/>
                  </a:lnTo>
                  <a:close/>
                </a:path>
                <a:path w="489585" h="573404">
                  <a:moveTo>
                    <a:pt x="472861" y="61143"/>
                  </a:moveTo>
                  <a:lnTo>
                    <a:pt x="474472" y="63372"/>
                  </a:lnTo>
                  <a:lnTo>
                    <a:pt x="475833" y="65869"/>
                  </a:lnTo>
                  <a:lnTo>
                    <a:pt x="475615" y="65150"/>
                  </a:lnTo>
                  <a:lnTo>
                    <a:pt x="488854" y="65150"/>
                  </a:lnTo>
                  <a:lnTo>
                    <a:pt x="488696" y="64642"/>
                  </a:lnTo>
                  <a:lnTo>
                    <a:pt x="488569" y="64134"/>
                  </a:lnTo>
                  <a:lnTo>
                    <a:pt x="487865" y="61848"/>
                  </a:lnTo>
                  <a:lnTo>
                    <a:pt x="473583" y="61848"/>
                  </a:lnTo>
                  <a:lnTo>
                    <a:pt x="472861" y="61143"/>
                  </a:lnTo>
                  <a:close/>
                </a:path>
                <a:path w="489585" h="573404">
                  <a:moveTo>
                    <a:pt x="487631" y="61086"/>
                  </a:moveTo>
                  <a:lnTo>
                    <a:pt x="472821" y="61086"/>
                  </a:lnTo>
                  <a:lnTo>
                    <a:pt x="473583" y="61848"/>
                  </a:lnTo>
                  <a:lnTo>
                    <a:pt x="487865" y="61848"/>
                  </a:lnTo>
                  <a:lnTo>
                    <a:pt x="487631" y="61086"/>
                  </a:lnTo>
                  <a:close/>
                </a:path>
                <a:path w="489585" h="573404">
                  <a:moveTo>
                    <a:pt x="484873" y="56133"/>
                  </a:moveTo>
                  <a:lnTo>
                    <a:pt x="467741" y="56133"/>
                  </a:lnTo>
                  <a:lnTo>
                    <a:pt x="468503" y="56768"/>
                  </a:lnTo>
                  <a:lnTo>
                    <a:pt x="472861" y="61143"/>
                  </a:lnTo>
                  <a:lnTo>
                    <a:pt x="487631" y="61086"/>
                  </a:lnTo>
                  <a:lnTo>
                    <a:pt x="487553" y="60832"/>
                  </a:lnTo>
                  <a:lnTo>
                    <a:pt x="487426" y="60578"/>
                  </a:lnTo>
                  <a:lnTo>
                    <a:pt x="487172" y="60197"/>
                  </a:lnTo>
                  <a:lnTo>
                    <a:pt x="485648" y="57276"/>
                  </a:lnTo>
                  <a:lnTo>
                    <a:pt x="484873" y="56133"/>
                  </a:lnTo>
                  <a:close/>
                </a:path>
                <a:path w="489585" h="573404">
                  <a:moveTo>
                    <a:pt x="468091" y="56477"/>
                  </a:moveTo>
                  <a:lnTo>
                    <a:pt x="468390" y="56768"/>
                  </a:lnTo>
                  <a:lnTo>
                    <a:pt x="468091" y="56477"/>
                  </a:lnTo>
                  <a:close/>
                </a:path>
                <a:path w="489585" h="573404">
                  <a:moveTo>
                    <a:pt x="467741" y="56133"/>
                  </a:moveTo>
                  <a:lnTo>
                    <a:pt x="468091" y="56477"/>
                  </a:lnTo>
                  <a:lnTo>
                    <a:pt x="468503" y="56768"/>
                  </a:lnTo>
                  <a:lnTo>
                    <a:pt x="467741" y="56133"/>
                  </a:lnTo>
                  <a:close/>
                </a:path>
                <a:path w="489585" h="573404">
                  <a:moveTo>
                    <a:pt x="460883" y="36956"/>
                  </a:moveTo>
                  <a:lnTo>
                    <a:pt x="454787" y="48132"/>
                  </a:lnTo>
                  <a:lnTo>
                    <a:pt x="460629" y="51180"/>
                  </a:lnTo>
                  <a:lnTo>
                    <a:pt x="468091" y="56477"/>
                  </a:lnTo>
                  <a:lnTo>
                    <a:pt x="467741" y="56133"/>
                  </a:lnTo>
                  <a:lnTo>
                    <a:pt x="484873" y="56133"/>
                  </a:lnTo>
                  <a:lnTo>
                    <a:pt x="482981" y="53339"/>
                  </a:lnTo>
                  <a:lnTo>
                    <a:pt x="476377" y="46862"/>
                  </a:lnTo>
                  <a:lnTo>
                    <a:pt x="476123" y="46735"/>
                  </a:lnTo>
                  <a:lnTo>
                    <a:pt x="475869" y="46481"/>
                  </a:lnTo>
                  <a:lnTo>
                    <a:pt x="467995" y="40893"/>
                  </a:lnTo>
                  <a:lnTo>
                    <a:pt x="460883" y="36956"/>
                  </a:lnTo>
                  <a:close/>
                </a:path>
                <a:path w="489585" h="573404">
                  <a:moveTo>
                    <a:pt x="412115" y="18541"/>
                  </a:moveTo>
                  <a:lnTo>
                    <a:pt x="408686" y="30860"/>
                  </a:lnTo>
                  <a:lnTo>
                    <a:pt x="413385" y="32130"/>
                  </a:lnTo>
                  <a:lnTo>
                    <a:pt x="427736" y="36575"/>
                  </a:lnTo>
                  <a:lnTo>
                    <a:pt x="440309" y="41274"/>
                  </a:lnTo>
                  <a:lnTo>
                    <a:pt x="443738" y="42798"/>
                  </a:lnTo>
                  <a:lnTo>
                    <a:pt x="449072" y="31241"/>
                  </a:lnTo>
                  <a:lnTo>
                    <a:pt x="445516" y="29717"/>
                  </a:lnTo>
                  <a:lnTo>
                    <a:pt x="432054" y="24637"/>
                  </a:lnTo>
                  <a:lnTo>
                    <a:pt x="417195" y="19938"/>
                  </a:lnTo>
                  <a:lnTo>
                    <a:pt x="412115" y="18541"/>
                  </a:lnTo>
                  <a:close/>
                </a:path>
                <a:path w="489585" h="573404">
                  <a:moveTo>
                    <a:pt x="361696" y="7746"/>
                  </a:moveTo>
                  <a:lnTo>
                    <a:pt x="359791" y="20319"/>
                  </a:lnTo>
                  <a:lnTo>
                    <a:pt x="363728" y="20827"/>
                  </a:lnTo>
                  <a:lnTo>
                    <a:pt x="381254" y="24129"/>
                  </a:lnTo>
                  <a:lnTo>
                    <a:pt x="396748" y="27685"/>
                  </a:lnTo>
                  <a:lnTo>
                    <a:pt x="399542" y="15239"/>
                  </a:lnTo>
                  <a:lnTo>
                    <a:pt x="384048" y="11683"/>
                  </a:lnTo>
                  <a:lnTo>
                    <a:pt x="366014" y="8381"/>
                  </a:lnTo>
                  <a:lnTo>
                    <a:pt x="361696" y="7746"/>
                  </a:lnTo>
                  <a:close/>
                </a:path>
                <a:path w="489585" h="573404">
                  <a:moveTo>
                    <a:pt x="310896" y="1777"/>
                  </a:moveTo>
                  <a:lnTo>
                    <a:pt x="309880" y="14477"/>
                  </a:lnTo>
                  <a:lnTo>
                    <a:pt x="326136" y="15747"/>
                  </a:lnTo>
                  <a:lnTo>
                    <a:pt x="347218" y="18287"/>
                  </a:lnTo>
                  <a:lnTo>
                    <a:pt x="349123" y="5841"/>
                  </a:lnTo>
                  <a:lnTo>
                    <a:pt x="347091" y="5460"/>
                  </a:lnTo>
                  <a:lnTo>
                    <a:pt x="327533" y="3174"/>
                  </a:lnTo>
                  <a:lnTo>
                    <a:pt x="310896" y="1777"/>
                  </a:lnTo>
                  <a:close/>
                </a:path>
                <a:path w="489585" h="573404">
                  <a:moveTo>
                    <a:pt x="297360" y="12699"/>
                  </a:moveTo>
                  <a:lnTo>
                    <a:pt x="266700" y="12699"/>
                  </a:lnTo>
                  <a:lnTo>
                    <a:pt x="286639" y="13080"/>
                  </a:lnTo>
                  <a:lnTo>
                    <a:pt x="297307" y="13588"/>
                  </a:lnTo>
                  <a:lnTo>
                    <a:pt x="297360" y="12699"/>
                  </a:lnTo>
                  <a:close/>
                </a:path>
                <a:path w="489585" h="573404">
                  <a:moveTo>
                    <a:pt x="266954" y="0"/>
                  </a:moveTo>
                  <a:lnTo>
                    <a:pt x="259080" y="634"/>
                  </a:lnTo>
                  <a:lnTo>
                    <a:pt x="260096" y="13334"/>
                  </a:lnTo>
                  <a:lnTo>
                    <a:pt x="266700" y="12699"/>
                  </a:lnTo>
                  <a:lnTo>
                    <a:pt x="297360" y="12699"/>
                  </a:lnTo>
                  <a:lnTo>
                    <a:pt x="298069" y="1015"/>
                  </a:lnTo>
                  <a:lnTo>
                    <a:pt x="287401" y="380"/>
                  </a:lnTo>
                  <a:lnTo>
                    <a:pt x="266954" y="0"/>
                  </a:lnTo>
                  <a:close/>
                </a:path>
                <a:path w="489585" h="573404">
                  <a:moveTo>
                    <a:pt x="245745" y="3301"/>
                  </a:moveTo>
                  <a:lnTo>
                    <a:pt x="245237" y="3428"/>
                  </a:lnTo>
                  <a:lnTo>
                    <a:pt x="244856" y="3555"/>
                  </a:lnTo>
                  <a:lnTo>
                    <a:pt x="244602" y="3682"/>
                  </a:lnTo>
                  <a:lnTo>
                    <a:pt x="244348" y="3682"/>
                  </a:lnTo>
                  <a:lnTo>
                    <a:pt x="234188" y="7746"/>
                  </a:lnTo>
                  <a:lnTo>
                    <a:pt x="223520" y="13588"/>
                  </a:lnTo>
                  <a:lnTo>
                    <a:pt x="212979" y="20954"/>
                  </a:lnTo>
                  <a:lnTo>
                    <a:pt x="210185" y="23367"/>
                  </a:lnTo>
                  <a:lnTo>
                    <a:pt x="218313" y="33019"/>
                  </a:lnTo>
                  <a:lnTo>
                    <a:pt x="220218" y="31368"/>
                  </a:lnTo>
                  <a:lnTo>
                    <a:pt x="229616" y="24764"/>
                  </a:lnTo>
                  <a:lnTo>
                    <a:pt x="238887" y="19557"/>
                  </a:lnTo>
                  <a:lnTo>
                    <a:pt x="248618" y="15616"/>
                  </a:lnTo>
                  <a:lnTo>
                    <a:pt x="245745" y="3301"/>
                  </a:lnTo>
                  <a:close/>
                </a:path>
                <a:path w="489585" h="573404">
                  <a:moveTo>
                    <a:pt x="248635" y="15616"/>
                  </a:moveTo>
                  <a:lnTo>
                    <a:pt x="248031" y="15874"/>
                  </a:lnTo>
                  <a:lnTo>
                    <a:pt x="248666" y="15747"/>
                  </a:lnTo>
                  <a:lnTo>
                    <a:pt x="248635" y="15616"/>
                  </a:lnTo>
                  <a:close/>
                </a:path>
                <a:path w="489585" h="573404">
                  <a:moveTo>
                    <a:pt x="200152" y="32003"/>
                  </a:moveTo>
                  <a:lnTo>
                    <a:pt x="192659" y="39623"/>
                  </a:lnTo>
                  <a:lnTo>
                    <a:pt x="182753" y="50926"/>
                  </a:lnTo>
                  <a:lnTo>
                    <a:pt x="174625" y="61340"/>
                  </a:lnTo>
                  <a:lnTo>
                    <a:pt x="184785" y="69087"/>
                  </a:lnTo>
                  <a:lnTo>
                    <a:pt x="192278" y="59308"/>
                  </a:lnTo>
                  <a:lnTo>
                    <a:pt x="201549" y="48640"/>
                  </a:lnTo>
                  <a:lnTo>
                    <a:pt x="209169" y="41020"/>
                  </a:lnTo>
                  <a:lnTo>
                    <a:pt x="200152" y="32003"/>
                  </a:lnTo>
                  <a:close/>
                </a:path>
                <a:path w="489585" h="573404">
                  <a:moveTo>
                    <a:pt x="167132" y="72008"/>
                  </a:moveTo>
                  <a:lnTo>
                    <a:pt x="163576" y="77215"/>
                  </a:lnTo>
                  <a:lnTo>
                    <a:pt x="154432" y="92074"/>
                  </a:lnTo>
                  <a:lnTo>
                    <a:pt x="147066" y="105028"/>
                  </a:lnTo>
                  <a:lnTo>
                    <a:pt x="158115" y="111251"/>
                  </a:lnTo>
                  <a:lnTo>
                    <a:pt x="165227" y="98678"/>
                  </a:lnTo>
                  <a:lnTo>
                    <a:pt x="173990" y="84454"/>
                  </a:lnTo>
                  <a:lnTo>
                    <a:pt x="177673" y="79247"/>
                  </a:lnTo>
                  <a:lnTo>
                    <a:pt x="167132" y="72008"/>
                  </a:lnTo>
                  <a:close/>
                </a:path>
                <a:path w="489585" h="573404">
                  <a:moveTo>
                    <a:pt x="141097" y="116458"/>
                  </a:moveTo>
                  <a:lnTo>
                    <a:pt x="136779" y="124713"/>
                  </a:lnTo>
                  <a:lnTo>
                    <a:pt x="128397" y="142747"/>
                  </a:lnTo>
                  <a:lnTo>
                    <a:pt x="124587" y="151383"/>
                  </a:lnTo>
                  <a:lnTo>
                    <a:pt x="136271" y="156336"/>
                  </a:lnTo>
                  <a:lnTo>
                    <a:pt x="139954" y="148081"/>
                  </a:lnTo>
                  <a:lnTo>
                    <a:pt x="148082" y="130555"/>
                  </a:lnTo>
                  <a:lnTo>
                    <a:pt x="152273" y="122300"/>
                  </a:lnTo>
                  <a:lnTo>
                    <a:pt x="141097" y="116458"/>
                  </a:lnTo>
                  <a:close/>
                </a:path>
                <a:path w="489585" h="573404">
                  <a:moveTo>
                    <a:pt x="119507" y="163194"/>
                  </a:moveTo>
                  <a:lnTo>
                    <a:pt x="112395" y="181101"/>
                  </a:lnTo>
                  <a:lnTo>
                    <a:pt x="105918" y="199008"/>
                  </a:lnTo>
                  <a:lnTo>
                    <a:pt x="117856" y="203326"/>
                  </a:lnTo>
                  <a:lnTo>
                    <a:pt x="124206" y="185800"/>
                  </a:lnTo>
                  <a:lnTo>
                    <a:pt x="131318" y="167893"/>
                  </a:lnTo>
                  <a:lnTo>
                    <a:pt x="119507" y="163194"/>
                  </a:lnTo>
                  <a:close/>
                </a:path>
                <a:path w="489585" h="573404">
                  <a:moveTo>
                    <a:pt x="101727" y="211073"/>
                  </a:moveTo>
                  <a:lnTo>
                    <a:pt x="97790" y="222884"/>
                  </a:lnTo>
                  <a:lnTo>
                    <a:pt x="90932" y="244982"/>
                  </a:lnTo>
                  <a:lnTo>
                    <a:pt x="90170" y="247776"/>
                  </a:lnTo>
                  <a:lnTo>
                    <a:pt x="102362" y="251205"/>
                  </a:lnTo>
                  <a:lnTo>
                    <a:pt x="109728" y="226948"/>
                  </a:lnTo>
                  <a:lnTo>
                    <a:pt x="113792" y="215137"/>
                  </a:lnTo>
                  <a:lnTo>
                    <a:pt x="101727" y="211073"/>
                  </a:lnTo>
                  <a:close/>
                </a:path>
                <a:path w="489585" h="573404">
                  <a:moveTo>
                    <a:pt x="86741" y="259968"/>
                  </a:moveTo>
                  <a:lnTo>
                    <a:pt x="84582" y="267588"/>
                  </a:lnTo>
                  <a:lnTo>
                    <a:pt x="78613" y="290829"/>
                  </a:lnTo>
                  <a:lnTo>
                    <a:pt x="77089" y="297179"/>
                  </a:lnTo>
                  <a:lnTo>
                    <a:pt x="89408" y="299973"/>
                  </a:lnTo>
                  <a:lnTo>
                    <a:pt x="90805" y="294004"/>
                  </a:lnTo>
                  <a:lnTo>
                    <a:pt x="96774" y="271017"/>
                  </a:lnTo>
                  <a:lnTo>
                    <a:pt x="98933" y="263397"/>
                  </a:lnTo>
                  <a:lnTo>
                    <a:pt x="86741" y="259968"/>
                  </a:lnTo>
                  <a:close/>
                </a:path>
                <a:path w="489585" h="573404">
                  <a:moveTo>
                    <a:pt x="74168" y="309498"/>
                  </a:moveTo>
                  <a:lnTo>
                    <a:pt x="73025" y="314705"/>
                  </a:lnTo>
                  <a:lnTo>
                    <a:pt x="66548" y="346963"/>
                  </a:lnTo>
                  <a:lnTo>
                    <a:pt x="78993" y="349503"/>
                  </a:lnTo>
                  <a:lnTo>
                    <a:pt x="85343" y="317626"/>
                  </a:lnTo>
                  <a:lnTo>
                    <a:pt x="86614" y="312419"/>
                  </a:lnTo>
                  <a:lnTo>
                    <a:pt x="74168" y="309498"/>
                  </a:lnTo>
                  <a:close/>
                </a:path>
                <a:path w="489585" h="573404">
                  <a:moveTo>
                    <a:pt x="64008" y="359448"/>
                  </a:moveTo>
                  <a:lnTo>
                    <a:pt x="63118" y="363778"/>
                  </a:lnTo>
                  <a:lnTo>
                    <a:pt x="57912" y="397332"/>
                  </a:lnTo>
                  <a:lnTo>
                    <a:pt x="70485" y="399287"/>
                  </a:lnTo>
                  <a:lnTo>
                    <a:pt x="75565" y="366280"/>
                  </a:lnTo>
                  <a:lnTo>
                    <a:pt x="76454" y="361949"/>
                  </a:lnTo>
                  <a:lnTo>
                    <a:pt x="64008" y="359448"/>
                  </a:lnTo>
                  <a:close/>
                </a:path>
                <a:path w="489585" h="573404">
                  <a:moveTo>
                    <a:pt x="55880" y="409879"/>
                  </a:moveTo>
                  <a:lnTo>
                    <a:pt x="55245" y="414629"/>
                  </a:lnTo>
                  <a:lnTo>
                    <a:pt x="51435" y="447979"/>
                  </a:lnTo>
                  <a:lnTo>
                    <a:pt x="64008" y="449402"/>
                  </a:lnTo>
                  <a:lnTo>
                    <a:pt x="67691" y="416585"/>
                  </a:lnTo>
                  <a:lnTo>
                    <a:pt x="68453" y="411835"/>
                  </a:lnTo>
                  <a:lnTo>
                    <a:pt x="55880" y="409879"/>
                  </a:lnTo>
                  <a:close/>
                </a:path>
                <a:path w="489585" h="573404">
                  <a:moveTo>
                    <a:pt x="7239" y="476656"/>
                  </a:moveTo>
                  <a:lnTo>
                    <a:pt x="1143" y="480123"/>
                  </a:lnTo>
                  <a:lnTo>
                    <a:pt x="0" y="483996"/>
                  </a:lnTo>
                  <a:lnTo>
                    <a:pt x="1778" y="487044"/>
                  </a:lnTo>
                  <a:lnTo>
                    <a:pt x="50800" y="573176"/>
                  </a:lnTo>
                  <a:lnTo>
                    <a:pt x="60198" y="557441"/>
                  </a:lnTo>
                  <a:lnTo>
                    <a:pt x="56515" y="557441"/>
                  </a:lnTo>
                  <a:lnTo>
                    <a:pt x="45466" y="557314"/>
                  </a:lnTo>
                  <a:lnTo>
                    <a:pt x="49835" y="550017"/>
                  </a:lnTo>
                  <a:lnTo>
                    <a:pt x="44704" y="549960"/>
                  </a:lnTo>
                  <a:lnTo>
                    <a:pt x="44704" y="546341"/>
                  </a:lnTo>
                  <a:lnTo>
                    <a:pt x="45048" y="537315"/>
                  </a:lnTo>
                  <a:lnTo>
                    <a:pt x="12827" y="480758"/>
                  </a:lnTo>
                  <a:lnTo>
                    <a:pt x="11049" y="477710"/>
                  </a:lnTo>
                  <a:lnTo>
                    <a:pt x="7239" y="476656"/>
                  </a:lnTo>
                  <a:close/>
                </a:path>
                <a:path w="489585" h="573404">
                  <a:moveTo>
                    <a:pt x="49835" y="550017"/>
                  </a:moveTo>
                  <a:lnTo>
                    <a:pt x="45466" y="557314"/>
                  </a:lnTo>
                  <a:lnTo>
                    <a:pt x="56515" y="557441"/>
                  </a:lnTo>
                  <a:lnTo>
                    <a:pt x="52300" y="550044"/>
                  </a:lnTo>
                  <a:lnTo>
                    <a:pt x="49835" y="550017"/>
                  </a:lnTo>
                  <a:close/>
                </a:path>
                <a:path w="489585" h="573404">
                  <a:moveTo>
                    <a:pt x="96393" y="477608"/>
                  </a:moveTo>
                  <a:lnTo>
                    <a:pt x="92583" y="478586"/>
                  </a:lnTo>
                  <a:lnTo>
                    <a:pt x="90805" y="481596"/>
                  </a:lnTo>
                  <a:lnTo>
                    <a:pt x="57792" y="536728"/>
                  </a:lnTo>
                  <a:lnTo>
                    <a:pt x="57421" y="546341"/>
                  </a:lnTo>
                  <a:lnTo>
                    <a:pt x="57404" y="550100"/>
                  </a:lnTo>
                  <a:lnTo>
                    <a:pt x="52332" y="550100"/>
                  </a:lnTo>
                  <a:lnTo>
                    <a:pt x="56515" y="557441"/>
                  </a:lnTo>
                  <a:lnTo>
                    <a:pt x="60198" y="557441"/>
                  </a:lnTo>
                  <a:lnTo>
                    <a:pt x="64582" y="550100"/>
                  </a:lnTo>
                  <a:lnTo>
                    <a:pt x="57404" y="550100"/>
                  </a:lnTo>
                  <a:lnTo>
                    <a:pt x="52300" y="550044"/>
                  </a:lnTo>
                  <a:lnTo>
                    <a:pt x="64616" y="550044"/>
                  </a:lnTo>
                  <a:lnTo>
                    <a:pt x="101600" y="488124"/>
                  </a:lnTo>
                  <a:lnTo>
                    <a:pt x="103505" y="485101"/>
                  </a:lnTo>
                  <a:lnTo>
                    <a:pt x="102489" y="481202"/>
                  </a:lnTo>
                  <a:lnTo>
                    <a:pt x="96393" y="477608"/>
                  </a:lnTo>
                  <a:close/>
                </a:path>
                <a:path w="489585" h="573404">
                  <a:moveTo>
                    <a:pt x="57792" y="536728"/>
                  </a:moveTo>
                  <a:lnTo>
                    <a:pt x="51090" y="547920"/>
                  </a:lnTo>
                  <a:lnTo>
                    <a:pt x="52300" y="550044"/>
                  </a:lnTo>
                  <a:lnTo>
                    <a:pt x="57404" y="550100"/>
                  </a:lnTo>
                  <a:lnTo>
                    <a:pt x="57421" y="546341"/>
                  </a:lnTo>
                  <a:lnTo>
                    <a:pt x="57792" y="536728"/>
                  </a:lnTo>
                  <a:close/>
                </a:path>
                <a:path w="489585" h="573404">
                  <a:moveTo>
                    <a:pt x="51090" y="547920"/>
                  </a:moveTo>
                  <a:lnTo>
                    <a:pt x="49835" y="550017"/>
                  </a:lnTo>
                  <a:lnTo>
                    <a:pt x="52300" y="550044"/>
                  </a:lnTo>
                  <a:lnTo>
                    <a:pt x="51090" y="547920"/>
                  </a:lnTo>
                  <a:close/>
                </a:path>
                <a:path w="489585" h="573404">
                  <a:moveTo>
                    <a:pt x="45048" y="537315"/>
                  </a:moveTo>
                  <a:lnTo>
                    <a:pt x="44704" y="546341"/>
                  </a:lnTo>
                  <a:lnTo>
                    <a:pt x="44704" y="549960"/>
                  </a:lnTo>
                  <a:lnTo>
                    <a:pt x="49835" y="550017"/>
                  </a:lnTo>
                  <a:lnTo>
                    <a:pt x="51090" y="547920"/>
                  </a:lnTo>
                  <a:lnTo>
                    <a:pt x="45048" y="537315"/>
                  </a:lnTo>
                  <a:close/>
                </a:path>
                <a:path w="489585" h="573404">
                  <a:moveTo>
                    <a:pt x="46228" y="511594"/>
                  </a:moveTo>
                  <a:lnTo>
                    <a:pt x="45720" y="519734"/>
                  </a:lnTo>
                  <a:lnTo>
                    <a:pt x="45048" y="537315"/>
                  </a:lnTo>
                  <a:lnTo>
                    <a:pt x="51090" y="547920"/>
                  </a:lnTo>
                  <a:lnTo>
                    <a:pt x="57792" y="536728"/>
                  </a:lnTo>
                  <a:lnTo>
                    <a:pt x="58453" y="519734"/>
                  </a:lnTo>
                  <a:lnTo>
                    <a:pt x="58801" y="512317"/>
                  </a:lnTo>
                  <a:lnTo>
                    <a:pt x="46228" y="511594"/>
                  </a:lnTo>
                  <a:close/>
                </a:path>
                <a:path w="489585" h="573404">
                  <a:moveTo>
                    <a:pt x="50038" y="460603"/>
                  </a:moveTo>
                  <a:lnTo>
                    <a:pt x="49403" y="466712"/>
                  </a:lnTo>
                  <a:lnTo>
                    <a:pt x="47243" y="493102"/>
                  </a:lnTo>
                  <a:lnTo>
                    <a:pt x="46863" y="498919"/>
                  </a:lnTo>
                  <a:lnTo>
                    <a:pt x="59563" y="499643"/>
                  </a:lnTo>
                  <a:lnTo>
                    <a:pt x="60023" y="493102"/>
                  </a:lnTo>
                  <a:lnTo>
                    <a:pt x="61976" y="468134"/>
                  </a:lnTo>
                  <a:lnTo>
                    <a:pt x="62611" y="462013"/>
                  </a:lnTo>
                  <a:lnTo>
                    <a:pt x="50038" y="460603"/>
                  </a:lnTo>
                  <a:close/>
                </a:path>
              </a:pathLst>
            </a:custGeom>
            <a:solidFill>
              <a:srgbClr val="FF0000"/>
            </a:solidFill>
          </p:spPr>
          <p:txBody>
            <a:bodyPr wrap="square" lIns="0" tIns="0" rIns="0" bIns="0" rtlCol="0"/>
            <a:lstStyle/>
            <a:p>
              <a:endParaRPr/>
            </a:p>
          </p:txBody>
        </p:sp>
        <p:pic>
          <p:nvPicPr>
            <p:cNvPr id="32" name="object 32"/>
            <p:cNvPicPr/>
            <p:nvPr/>
          </p:nvPicPr>
          <p:blipFill>
            <a:blip r:embed="rId8" cstate="print"/>
            <a:stretch>
              <a:fillRect/>
            </a:stretch>
          </p:blipFill>
          <p:spPr>
            <a:xfrm>
              <a:off x="527304" y="4712271"/>
              <a:ext cx="339636" cy="546925"/>
            </a:xfrm>
            <a:prstGeom prst="rect">
              <a:avLst/>
            </a:prstGeom>
          </p:spPr>
        </p:pic>
        <p:sp>
          <p:nvSpPr>
            <p:cNvPr id="33" name="object 33"/>
            <p:cNvSpPr/>
            <p:nvPr/>
          </p:nvSpPr>
          <p:spPr>
            <a:xfrm>
              <a:off x="663765" y="4738370"/>
              <a:ext cx="161290" cy="348615"/>
            </a:xfrm>
            <a:custGeom>
              <a:avLst/>
              <a:gdLst/>
              <a:ahLst/>
              <a:cxnLst/>
              <a:rect l="l" t="t" r="r" b="b"/>
              <a:pathLst>
                <a:path w="161290" h="348614">
                  <a:moveTo>
                    <a:pt x="17779" y="225551"/>
                  </a:moveTo>
                  <a:lnTo>
                    <a:pt x="11137" y="226694"/>
                  </a:lnTo>
                  <a:lnTo>
                    <a:pt x="4495" y="227710"/>
                  </a:lnTo>
                  <a:lnTo>
                    <a:pt x="0" y="234060"/>
                  </a:lnTo>
                  <a:lnTo>
                    <a:pt x="18961" y="348360"/>
                  </a:lnTo>
                  <a:lnTo>
                    <a:pt x="41604" y="330072"/>
                  </a:lnTo>
                  <a:lnTo>
                    <a:pt x="38963" y="330072"/>
                  </a:lnTo>
                  <a:lnTo>
                    <a:pt x="16179" y="321436"/>
                  </a:lnTo>
                  <a:lnTo>
                    <a:pt x="32222" y="279282"/>
                  </a:lnTo>
                  <a:lnTo>
                    <a:pt x="25158" y="236727"/>
                  </a:lnTo>
                  <a:lnTo>
                    <a:pt x="24066" y="229996"/>
                  </a:lnTo>
                  <a:lnTo>
                    <a:pt x="17779" y="225551"/>
                  </a:lnTo>
                  <a:close/>
                </a:path>
                <a:path w="161290" h="348614">
                  <a:moveTo>
                    <a:pt x="32222" y="279282"/>
                  </a:moveTo>
                  <a:lnTo>
                    <a:pt x="16179" y="321436"/>
                  </a:lnTo>
                  <a:lnTo>
                    <a:pt x="38963" y="330072"/>
                  </a:lnTo>
                  <a:lnTo>
                    <a:pt x="41380" y="323722"/>
                  </a:lnTo>
                  <a:lnTo>
                    <a:pt x="39598" y="323722"/>
                  </a:lnTo>
                  <a:lnTo>
                    <a:pt x="19913" y="316229"/>
                  </a:lnTo>
                  <a:lnTo>
                    <a:pt x="36177" y="303112"/>
                  </a:lnTo>
                  <a:lnTo>
                    <a:pt x="32222" y="279282"/>
                  </a:lnTo>
                  <a:close/>
                </a:path>
                <a:path w="161290" h="348614">
                  <a:moveTo>
                    <a:pt x="93802" y="256539"/>
                  </a:moveTo>
                  <a:lnTo>
                    <a:pt x="88569" y="260857"/>
                  </a:lnTo>
                  <a:lnTo>
                    <a:pt x="55000" y="287931"/>
                  </a:lnTo>
                  <a:lnTo>
                    <a:pt x="38963" y="330072"/>
                  </a:lnTo>
                  <a:lnTo>
                    <a:pt x="41604" y="330072"/>
                  </a:lnTo>
                  <a:lnTo>
                    <a:pt x="109118" y="275589"/>
                  </a:lnTo>
                  <a:lnTo>
                    <a:pt x="109943" y="267842"/>
                  </a:lnTo>
                  <a:lnTo>
                    <a:pt x="101485" y="257428"/>
                  </a:lnTo>
                  <a:lnTo>
                    <a:pt x="93802" y="256539"/>
                  </a:lnTo>
                  <a:close/>
                </a:path>
                <a:path w="161290" h="348614">
                  <a:moveTo>
                    <a:pt x="36177" y="303112"/>
                  </a:moveTo>
                  <a:lnTo>
                    <a:pt x="19913" y="316229"/>
                  </a:lnTo>
                  <a:lnTo>
                    <a:pt x="39598" y="323722"/>
                  </a:lnTo>
                  <a:lnTo>
                    <a:pt x="36177" y="303112"/>
                  </a:lnTo>
                  <a:close/>
                </a:path>
                <a:path w="161290" h="348614">
                  <a:moveTo>
                    <a:pt x="55000" y="287931"/>
                  </a:moveTo>
                  <a:lnTo>
                    <a:pt x="36177" y="303112"/>
                  </a:lnTo>
                  <a:lnTo>
                    <a:pt x="39598" y="323722"/>
                  </a:lnTo>
                  <a:lnTo>
                    <a:pt x="41380" y="323722"/>
                  </a:lnTo>
                  <a:lnTo>
                    <a:pt x="55000" y="287931"/>
                  </a:lnTo>
                  <a:close/>
                </a:path>
                <a:path w="161290" h="348614">
                  <a:moveTo>
                    <a:pt x="138506" y="0"/>
                  </a:moveTo>
                  <a:lnTo>
                    <a:pt x="32222" y="279282"/>
                  </a:lnTo>
                  <a:lnTo>
                    <a:pt x="36177" y="303112"/>
                  </a:lnTo>
                  <a:lnTo>
                    <a:pt x="55000" y="287931"/>
                  </a:lnTo>
                  <a:lnTo>
                    <a:pt x="161290" y="8635"/>
                  </a:lnTo>
                  <a:lnTo>
                    <a:pt x="138506" y="0"/>
                  </a:lnTo>
                  <a:close/>
                </a:path>
              </a:pathLst>
            </a:custGeom>
            <a:solidFill>
              <a:srgbClr val="C0504D"/>
            </a:solidFill>
          </p:spPr>
          <p:txBody>
            <a:bodyPr wrap="square" lIns="0" tIns="0" rIns="0" bIns="0" rtlCol="0"/>
            <a:lstStyle/>
            <a:p>
              <a:endParaRPr/>
            </a:p>
          </p:txBody>
        </p:sp>
        <p:pic>
          <p:nvPicPr>
            <p:cNvPr id="34" name="object 34"/>
            <p:cNvPicPr/>
            <p:nvPr/>
          </p:nvPicPr>
          <p:blipFill>
            <a:blip r:embed="rId9" cstate="print"/>
            <a:stretch>
              <a:fillRect/>
            </a:stretch>
          </p:blipFill>
          <p:spPr>
            <a:xfrm>
              <a:off x="624840" y="5580888"/>
              <a:ext cx="412826" cy="617004"/>
            </a:xfrm>
            <a:prstGeom prst="rect">
              <a:avLst/>
            </a:prstGeom>
          </p:spPr>
        </p:pic>
        <p:sp>
          <p:nvSpPr>
            <p:cNvPr id="35" name="object 35"/>
            <p:cNvSpPr/>
            <p:nvPr/>
          </p:nvSpPr>
          <p:spPr>
            <a:xfrm>
              <a:off x="671791" y="5606021"/>
              <a:ext cx="222885" cy="421640"/>
            </a:xfrm>
            <a:custGeom>
              <a:avLst/>
              <a:gdLst/>
              <a:ahLst/>
              <a:cxnLst/>
              <a:rect l="l" t="t" r="r" b="b"/>
              <a:pathLst>
                <a:path w="222884" h="421639">
                  <a:moveTo>
                    <a:pt x="131114" y="336740"/>
                  </a:moveTo>
                  <a:lnTo>
                    <a:pt x="123532" y="338251"/>
                  </a:lnTo>
                  <a:lnTo>
                    <a:pt x="116052" y="349453"/>
                  </a:lnTo>
                  <a:lnTo>
                    <a:pt x="117563" y="357022"/>
                  </a:lnTo>
                  <a:lnTo>
                    <a:pt x="213906" y="421360"/>
                  </a:lnTo>
                  <a:lnTo>
                    <a:pt x="215125" y="404964"/>
                  </a:lnTo>
                  <a:lnTo>
                    <a:pt x="192341" y="404964"/>
                  </a:lnTo>
                  <a:lnTo>
                    <a:pt x="172567" y="364431"/>
                  </a:lnTo>
                  <a:lnTo>
                    <a:pt x="131114" y="336740"/>
                  </a:lnTo>
                  <a:close/>
                </a:path>
                <a:path w="222884" h="421639">
                  <a:moveTo>
                    <a:pt x="172567" y="364431"/>
                  </a:moveTo>
                  <a:lnTo>
                    <a:pt x="192341" y="404964"/>
                  </a:lnTo>
                  <a:lnTo>
                    <a:pt x="205142" y="398716"/>
                  </a:lnTo>
                  <a:lnTo>
                    <a:pt x="191135" y="398716"/>
                  </a:lnTo>
                  <a:lnTo>
                    <a:pt x="192686" y="377870"/>
                  </a:lnTo>
                  <a:lnTo>
                    <a:pt x="172567" y="364431"/>
                  </a:lnTo>
                  <a:close/>
                </a:path>
                <a:path w="222884" h="421639">
                  <a:moveTo>
                    <a:pt x="204025" y="298983"/>
                  </a:moveTo>
                  <a:lnTo>
                    <a:pt x="198183" y="304025"/>
                  </a:lnTo>
                  <a:lnTo>
                    <a:pt x="194482" y="353749"/>
                  </a:lnTo>
                  <a:lnTo>
                    <a:pt x="214248" y="394271"/>
                  </a:lnTo>
                  <a:lnTo>
                    <a:pt x="192341" y="404964"/>
                  </a:lnTo>
                  <a:lnTo>
                    <a:pt x="215125" y="404964"/>
                  </a:lnTo>
                  <a:lnTo>
                    <a:pt x="222491" y="305828"/>
                  </a:lnTo>
                  <a:lnTo>
                    <a:pt x="217449" y="299986"/>
                  </a:lnTo>
                  <a:lnTo>
                    <a:pt x="204025" y="298983"/>
                  </a:lnTo>
                  <a:close/>
                </a:path>
                <a:path w="222884" h="421639">
                  <a:moveTo>
                    <a:pt x="192686" y="377870"/>
                  </a:moveTo>
                  <a:lnTo>
                    <a:pt x="191135" y="398716"/>
                  </a:lnTo>
                  <a:lnTo>
                    <a:pt x="210070" y="389483"/>
                  </a:lnTo>
                  <a:lnTo>
                    <a:pt x="192686" y="377870"/>
                  </a:lnTo>
                  <a:close/>
                </a:path>
                <a:path w="222884" h="421639">
                  <a:moveTo>
                    <a:pt x="194482" y="353749"/>
                  </a:moveTo>
                  <a:lnTo>
                    <a:pt x="192686" y="377870"/>
                  </a:lnTo>
                  <a:lnTo>
                    <a:pt x="210070" y="389483"/>
                  </a:lnTo>
                  <a:lnTo>
                    <a:pt x="191135" y="398716"/>
                  </a:lnTo>
                  <a:lnTo>
                    <a:pt x="205142" y="398716"/>
                  </a:lnTo>
                  <a:lnTo>
                    <a:pt x="214248" y="394271"/>
                  </a:lnTo>
                  <a:lnTo>
                    <a:pt x="194482" y="353749"/>
                  </a:lnTo>
                  <a:close/>
                </a:path>
                <a:path w="222884" h="421639">
                  <a:moveTo>
                    <a:pt x="21920" y="0"/>
                  </a:moveTo>
                  <a:lnTo>
                    <a:pt x="0" y="10693"/>
                  </a:lnTo>
                  <a:lnTo>
                    <a:pt x="172567" y="364431"/>
                  </a:lnTo>
                  <a:lnTo>
                    <a:pt x="192686" y="377870"/>
                  </a:lnTo>
                  <a:lnTo>
                    <a:pt x="194482" y="353749"/>
                  </a:lnTo>
                  <a:lnTo>
                    <a:pt x="21920" y="0"/>
                  </a:lnTo>
                  <a:close/>
                </a:path>
              </a:pathLst>
            </a:custGeom>
            <a:solidFill>
              <a:srgbClr val="C0504D"/>
            </a:solidFill>
          </p:spPr>
          <p:txBody>
            <a:bodyPr wrap="square" lIns="0" tIns="0" rIns="0" bIns="0" rtlCol="0"/>
            <a:lstStyle/>
            <a:p>
              <a:endParaRPr/>
            </a:p>
          </p:txBody>
        </p:sp>
        <p:sp>
          <p:nvSpPr>
            <p:cNvPr id="36" name="object 36"/>
            <p:cNvSpPr/>
            <p:nvPr/>
          </p:nvSpPr>
          <p:spPr>
            <a:xfrm>
              <a:off x="719328" y="4291584"/>
              <a:ext cx="649605" cy="527685"/>
            </a:xfrm>
            <a:custGeom>
              <a:avLst/>
              <a:gdLst/>
              <a:ahLst/>
              <a:cxnLst/>
              <a:rect l="l" t="t" r="r" b="b"/>
              <a:pathLst>
                <a:path w="649605" h="527685">
                  <a:moveTo>
                    <a:pt x="324612" y="0"/>
                  </a:moveTo>
                  <a:lnTo>
                    <a:pt x="271959" y="3449"/>
                  </a:lnTo>
                  <a:lnTo>
                    <a:pt x="222011" y="13435"/>
                  </a:lnTo>
                  <a:lnTo>
                    <a:pt x="175436" y="29417"/>
                  </a:lnTo>
                  <a:lnTo>
                    <a:pt x="132902" y="50852"/>
                  </a:lnTo>
                  <a:lnTo>
                    <a:pt x="95078" y="77200"/>
                  </a:lnTo>
                  <a:lnTo>
                    <a:pt x="62632" y="107917"/>
                  </a:lnTo>
                  <a:lnTo>
                    <a:pt x="36233" y="142463"/>
                  </a:lnTo>
                  <a:lnTo>
                    <a:pt x="16549" y="180295"/>
                  </a:lnTo>
                  <a:lnTo>
                    <a:pt x="4248" y="220872"/>
                  </a:lnTo>
                  <a:lnTo>
                    <a:pt x="0" y="263652"/>
                  </a:lnTo>
                  <a:lnTo>
                    <a:pt x="4248" y="306431"/>
                  </a:lnTo>
                  <a:lnTo>
                    <a:pt x="16549" y="347008"/>
                  </a:lnTo>
                  <a:lnTo>
                    <a:pt x="36233" y="384840"/>
                  </a:lnTo>
                  <a:lnTo>
                    <a:pt x="62632" y="419386"/>
                  </a:lnTo>
                  <a:lnTo>
                    <a:pt x="95078" y="450103"/>
                  </a:lnTo>
                  <a:lnTo>
                    <a:pt x="132902" y="476451"/>
                  </a:lnTo>
                  <a:lnTo>
                    <a:pt x="175436" y="497886"/>
                  </a:lnTo>
                  <a:lnTo>
                    <a:pt x="222011" y="513868"/>
                  </a:lnTo>
                  <a:lnTo>
                    <a:pt x="271959" y="523854"/>
                  </a:lnTo>
                  <a:lnTo>
                    <a:pt x="324612" y="527304"/>
                  </a:lnTo>
                  <a:lnTo>
                    <a:pt x="377264" y="523854"/>
                  </a:lnTo>
                  <a:lnTo>
                    <a:pt x="427212" y="513868"/>
                  </a:lnTo>
                  <a:lnTo>
                    <a:pt x="473787" y="497886"/>
                  </a:lnTo>
                  <a:lnTo>
                    <a:pt x="516321" y="476451"/>
                  </a:lnTo>
                  <a:lnTo>
                    <a:pt x="554145" y="450103"/>
                  </a:lnTo>
                  <a:lnTo>
                    <a:pt x="586591" y="419386"/>
                  </a:lnTo>
                  <a:lnTo>
                    <a:pt x="612990" y="384840"/>
                  </a:lnTo>
                  <a:lnTo>
                    <a:pt x="632674" y="347008"/>
                  </a:lnTo>
                  <a:lnTo>
                    <a:pt x="644975" y="306431"/>
                  </a:lnTo>
                  <a:lnTo>
                    <a:pt x="649224" y="263652"/>
                  </a:lnTo>
                  <a:lnTo>
                    <a:pt x="644975" y="220872"/>
                  </a:lnTo>
                  <a:lnTo>
                    <a:pt x="632674" y="180295"/>
                  </a:lnTo>
                  <a:lnTo>
                    <a:pt x="612990" y="142463"/>
                  </a:lnTo>
                  <a:lnTo>
                    <a:pt x="586591" y="107917"/>
                  </a:lnTo>
                  <a:lnTo>
                    <a:pt x="554145" y="77200"/>
                  </a:lnTo>
                  <a:lnTo>
                    <a:pt x="516321" y="50852"/>
                  </a:lnTo>
                  <a:lnTo>
                    <a:pt x="473787" y="29417"/>
                  </a:lnTo>
                  <a:lnTo>
                    <a:pt x="427212" y="13435"/>
                  </a:lnTo>
                  <a:lnTo>
                    <a:pt x="377264" y="3449"/>
                  </a:lnTo>
                  <a:lnTo>
                    <a:pt x="324612" y="0"/>
                  </a:lnTo>
                  <a:close/>
                </a:path>
              </a:pathLst>
            </a:custGeom>
            <a:solidFill>
              <a:srgbClr val="FFFFFF"/>
            </a:solidFill>
          </p:spPr>
          <p:txBody>
            <a:bodyPr wrap="square" lIns="0" tIns="0" rIns="0" bIns="0" rtlCol="0"/>
            <a:lstStyle/>
            <a:p>
              <a:endParaRPr/>
            </a:p>
          </p:txBody>
        </p:sp>
        <p:sp>
          <p:nvSpPr>
            <p:cNvPr id="37" name="object 37"/>
            <p:cNvSpPr/>
            <p:nvPr/>
          </p:nvSpPr>
          <p:spPr>
            <a:xfrm>
              <a:off x="719328" y="4291584"/>
              <a:ext cx="649605" cy="527685"/>
            </a:xfrm>
            <a:custGeom>
              <a:avLst/>
              <a:gdLst/>
              <a:ahLst/>
              <a:cxnLst/>
              <a:rect l="l" t="t" r="r" b="b"/>
              <a:pathLst>
                <a:path w="649605" h="527685">
                  <a:moveTo>
                    <a:pt x="0" y="263652"/>
                  </a:moveTo>
                  <a:lnTo>
                    <a:pt x="4248" y="220872"/>
                  </a:lnTo>
                  <a:lnTo>
                    <a:pt x="16549" y="180295"/>
                  </a:lnTo>
                  <a:lnTo>
                    <a:pt x="36233" y="142463"/>
                  </a:lnTo>
                  <a:lnTo>
                    <a:pt x="62632" y="107917"/>
                  </a:lnTo>
                  <a:lnTo>
                    <a:pt x="95078" y="77200"/>
                  </a:lnTo>
                  <a:lnTo>
                    <a:pt x="132902" y="50852"/>
                  </a:lnTo>
                  <a:lnTo>
                    <a:pt x="175436" y="29417"/>
                  </a:lnTo>
                  <a:lnTo>
                    <a:pt x="222011" y="13435"/>
                  </a:lnTo>
                  <a:lnTo>
                    <a:pt x="271959" y="3449"/>
                  </a:lnTo>
                  <a:lnTo>
                    <a:pt x="324612" y="0"/>
                  </a:lnTo>
                  <a:lnTo>
                    <a:pt x="377264" y="3449"/>
                  </a:lnTo>
                  <a:lnTo>
                    <a:pt x="427212" y="13435"/>
                  </a:lnTo>
                  <a:lnTo>
                    <a:pt x="473787" y="29417"/>
                  </a:lnTo>
                  <a:lnTo>
                    <a:pt x="516321" y="50852"/>
                  </a:lnTo>
                  <a:lnTo>
                    <a:pt x="554145" y="77200"/>
                  </a:lnTo>
                  <a:lnTo>
                    <a:pt x="586591" y="107917"/>
                  </a:lnTo>
                  <a:lnTo>
                    <a:pt x="612990" y="142463"/>
                  </a:lnTo>
                  <a:lnTo>
                    <a:pt x="632674" y="180295"/>
                  </a:lnTo>
                  <a:lnTo>
                    <a:pt x="644975" y="220872"/>
                  </a:lnTo>
                  <a:lnTo>
                    <a:pt x="649224" y="263652"/>
                  </a:lnTo>
                  <a:lnTo>
                    <a:pt x="644975" y="306431"/>
                  </a:lnTo>
                  <a:lnTo>
                    <a:pt x="632674" y="347008"/>
                  </a:lnTo>
                  <a:lnTo>
                    <a:pt x="612990" y="384840"/>
                  </a:lnTo>
                  <a:lnTo>
                    <a:pt x="586591" y="419386"/>
                  </a:lnTo>
                  <a:lnTo>
                    <a:pt x="554145" y="450103"/>
                  </a:lnTo>
                  <a:lnTo>
                    <a:pt x="516321" y="476451"/>
                  </a:lnTo>
                  <a:lnTo>
                    <a:pt x="473787" y="497886"/>
                  </a:lnTo>
                  <a:lnTo>
                    <a:pt x="427212" y="513868"/>
                  </a:lnTo>
                  <a:lnTo>
                    <a:pt x="377264" y="523854"/>
                  </a:lnTo>
                  <a:lnTo>
                    <a:pt x="324612" y="527304"/>
                  </a:lnTo>
                  <a:lnTo>
                    <a:pt x="271959" y="523854"/>
                  </a:lnTo>
                  <a:lnTo>
                    <a:pt x="222011" y="513868"/>
                  </a:lnTo>
                  <a:lnTo>
                    <a:pt x="175436" y="497886"/>
                  </a:lnTo>
                  <a:lnTo>
                    <a:pt x="132902" y="476451"/>
                  </a:lnTo>
                  <a:lnTo>
                    <a:pt x="95078" y="450103"/>
                  </a:lnTo>
                  <a:lnTo>
                    <a:pt x="62632" y="419386"/>
                  </a:lnTo>
                  <a:lnTo>
                    <a:pt x="36233" y="384840"/>
                  </a:lnTo>
                  <a:lnTo>
                    <a:pt x="16549" y="347008"/>
                  </a:lnTo>
                  <a:lnTo>
                    <a:pt x="4248" y="306431"/>
                  </a:lnTo>
                  <a:lnTo>
                    <a:pt x="0" y="263652"/>
                  </a:lnTo>
                  <a:close/>
                </a:path>
              </a:pathLst>
            </a:custGeom>
            <a:ln w="24384">
              <a:solidFill>
                <a:srgbClr val="4F81BC"/>
              </a:solidFill>
            </a:ln>
          </p:spPr>
          <p:txBody>
            <a:bodyPr wrap="square" lIns="0" tIns="0" rIns="0" bIns="0" rtlCol="0"/>
            <a:lstStyle/>
            <a:p>
              <a:endParaRPr/>
            </a:p>
          </p:txBody>
        </p:sp>
      </p:grpSp>
      <p:sp>
        <p:nvSpPr>
          <p:cNvPr id="38" name="object 38"/>
          <p:cNvSpPr txBox="1"/>
          <p:nvPr/>
        </p:nvSpPr>
        <p:spPr>
          <a:xfrm>
            <a:off x="915720" y="4392244"/>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12</a:t>
            </a:r>
            <a:endParaRPr sz="1800">
              <a:latin typeface="Calibri"/>
              <a:cs typeface="Calibri"/>
            </a:endParaRPr>
          </a:p>
        </p:txBody>
      </p:sp>
      <p:grpSp>
        <p:nvGrpSpPr>
          <p:cNvPr id="39" name="object 39"/>
          <p:cNvGrpSpPr/>
          <p:nvPr/>
        </p:nvGrpSpPr>
        <p:grpSpPr>
          <a:xfrm>
            <a:off x="347281" y="5071681"/>
            <a:ext cx="674370" cy="552450"/>
            <a:chOff x="347281" y="5071681"/>
            <a:chExt cx="674370" cy="552450"/>
          </a:xfrm>
        </p:grpSpPr>
        <p:sp>
          <p:nvSpPr>
            <p:cNvPr id="40" name="object 40"/>
            <p:cNvSpPr/>
            <p:nvPr/>
          </p:nvSpPr>
          <p:spPr>
            <a:xfrm>
              <a:off x="359663" y="5084064"/>
              <a:ext cx="649605" cy="527685"/>
            </a:xfrm>
            <a:custGeom>
              <a:avLst/>
              <a:gdLst/>
              <a:ahLst/>
              <a:cxnLst/>
              <a:rect l="l" t="t" r="r" b="b"/>
              <a:pathLst>
                <a:path w="649605" h="527685">
                  <a:moveTo>
                    <a:pt x="324612" y="0"/>
                  </a:moveTo>
                  <a:lnTo>
                    <a:pt x="271959" y="3449"/>
                  </a:lnTo>
                  <a:lnTo>
                    <a:pt x="222011" y="13435"/>
                  </a:lnTo>
                  <a:lnTo>
                    <a:pt x="175436" y="29417"/>
                  </a:lnTo>
                  <a:lnTo>
                    <a:pt x="132902" y="50852"/>
                  </a:lnTo>
                  <a:lnTo>
                    <a:pt x="95078" y="77200"/>
                  </a:lnTo>
                  <a:lnTo>
                    <a:pt x="62632" y="107917"/>
                  </a:lnTo>
                  <a:lnTo>
                    <a:pt x="36233" y="142463"/>
                  </a:lnTo>
                  <a:lnTo>
                    <a:pt x="16549" y="180295"/>
                  </a:lnTo>
                  <a:lnTo>
                    <a:pt x="4248" y="220872"/>
                  </a:lnTo>
                  <a:lnTo>
                    <a:pt x="0" y="263652"/>
                  </a:lnTo>
                  <a:lnTo>
                    <a:pt x="4248" y="306431"/>
                  </a:lnTo>
                  <a:lnTo>
                    <a:pt x="16549" y="347008"/>
                  </a:lnTo>
                  <a:lnTo>
                    <a:pt x="36233" y="384840"/>
                  </a:lnTo>
                  <a:lnTo>
                    <a:pt x="62632" y="419386"/>
                  </a:lnTo>
                  <a:lnTo>
                    <a:pt x="95078" y="450103"/>
                  </a:lnTo>
                  <a:lnTo>
                    <a:pt x="132902" y="476451"/>
                  </a:lnTo>
                  <a:lnTo>
                    <a:pt x="175436" y="497886"/>
                  </a:lnTo>
                  <a:lnTo>
                    <a:pt x="222011" y="513868"/>
                  </a:lnTo>
                  <a:lnTo>
                    <a:pt x="271959" y="523854"/>
                  </a:lnTo>
                  <a:lnTo>
                    <a:pt x="324612" y="527304"/>
                  </a:lnTo>
                  <a:lnTo>
                    <a:pt x="377264" y="523854"/>
                  </a:lnTo>
                  <a:lnTo>
                    <a:pt x="427212" y="513868"/>
                  </a:lnTo>
                  <a:lnTo>
                    <a:pt x="473787" y="497886"/>
                  </a:lnTo>
                  <a:lnTo>
                    <a:pt x="516321" y="476451"/>
                  </a:lnTo>
                  <a:lnTo>
                    <a:pt x="554145" y="450103"/>
                  </a:lnTo>
                  <a:lnTo>
                    <a:pt x="586591" y="419386"/>
                  </a:lnTo>
                  <a:lnTo>
                    <a:pt x="612990" y="384840"/>
                  </a:lnTo>
                  <a:lnTo>
                    <a:pt x="632674" y="347008"/>
                  </a:lnTo>
                  <a:lnTo>
                    <a:pt x="644975" y="306431"/>
                  </a:lnTo>
                  <a:lnTo>
                    <a:pt x="649224" y="263652"/>
                  </a:lnTo>
                  <a:lnTo>
                    <a:pt x="644975" y="220872"/>
                  </a:lnTo>
                  <a:lnTo>
                    <a:pt x="632674" y="180295"/>
                  </a:lnTo>
                  <a:lnTo>
                    <a:pt x="612990" y="142463"/>
                  </a:lnTo>
                  <a:lnTo>
                    <a:pt x="586591" y="107917"/>
                  </a:lnTo>
                  <a:lnTo>
                    <a:pt x="554145" y="77200"/>
                  </a:lnTo>
                  <a:lnTo>
                    <a:pt x="516321" y="50852"/>
                  </a:lnTo>
                  <a:lnTo>
                    <a:pt x="473787" y="29417"/>
                  </a:lnTo>
                  <a:lnTo>
                    <a:pt x="427212" y="13435"/>
                  </a:lnTo>
                  <a:lnTo>
                    <a:pt x="377264" y="3449"/>
                  </a:lnTo>
                  <a:lnTo>
                    <a:pt x="324612" y="0"/>
                  </a:lnTo>
                  <a:close/>
                </a:path>
              </a:pathLst>
            </a:custGeom>
            <a:solidFill>
              <a:srgbClr val="FFFFFF"/>
            </a:solidFill>
          </p:spPr>
          <p:txBody>
            <a:bodyPr wrap="square" lIns="0" tIns="0" rIns="0" bIns="0" rtlCol="0"/>
            <a:lstStyle/>
            <a:p>
              <a:endParaRPr/>
            </a:p>
          </p:txBody>
        </p:sp>
        <p:sp>
          <p:nvSpPr>
            <p:cNvPr id="41" name="object 41"/>
            <p:cNvSpPr/>
            <p:nvPr/>
          </p:nvSpPr>
          <p:spPr>
            <a:xfrm>
              <a:off x="359663" y="5084064"/>
              <a:ext cx="649605" cy="527685"/>
            </a:xfrm>
            <a:custGeom>
              <a:avLst/>
              <a:gdLst/>
              <a:ahLst/>
              <a:cxnLst/>
              <a:rect l="l" t="t" r="r" b="b"/>
              <a:pathLst>
                <a:path w="649605" h="527685">
                  <a:moveTo>
                    <a:pt x="0" y="263652"/>
                  </a:moveTo>
                  <a:lnTo>
                    <a:pt x="4248" y="220872"/>
                  </a:lnTo>
                  <a:lnTo>
                    <a:pt x="16549" y="180295"/>
                  </a:lnTo>
                  <a:lnTo>
                    <a:pt x="36233" y="142463"/>
                  </a:lnTo>
                  <a:lnTo>
                    <a:pt x="62632" y="107917"/>
                  </a:lnTo>
                  <a:lnTo>
                    <a:pt x="95078" y="77200"/>
                  </a:lnTo>
                  <a:lnTo>
                    <a:pt x="132902" y="50852"/>
                  </a:lnTo>
                  <a:lnTo>
                    <a:pt x="175436" y="29417"/>
                  </a:lnTo>
                  <a:lnTo>
                    <a:pt x="222011" y="13435"/>
                  </a:lnTo>
                  <a:lnTo>
                    <a:pt x="271959" y="3449"/>
                  </a:lnTo>
                  <a:lnTo>
                    <a:pt x="324612" y="0"/>
                  </a:lnTo>
                  <a:lnTo>
                    <a:pt x="377264" y="3449"/>
                  </a:lnTo>
                  <a:lnTo>
                    <a:pt x="427212" y="13435"/>
                  </a:lnTo>
                  <a:lnTo>
                    <a:pt x="473787" y="29417"/>
                  </a:lnTo>
                  <a:lnTo>
                    <a:pt x="516321" y="50852"/>
                  </a:lnTo>
                  <a:lnTo>
                    <a:pt x="554145" y="77200"/>
                  </a:lnTo>
                  <a:lnTo>
                    <a:pt x="586591" y="107917"/>
                  </a:lnTo>
                  <a:lnTo>
                    <a:pt x="612990" y="142463"/>
                  </a:lnTo>
                  <a:lnTo>
                    <a:pt x="632674" y="180295"/>
                  </a:lnTo>
                  <a:lnTo>
                    <a:pt x="644975" y="220872"/>
                  </a:lnTo>
                  <a:lnTo>
                    <a:pt x="649224" y="263652"/>
                  </a:lnTo>
                  <a:lnTo>
                    <a:pt x="644975" y="306431"/>
                  </a:lnTo>
                  <a:lnTo>
                    <a:pt x="632674" y="347008"/>
                  </a:lnTo>
                  <a:lnTo>
                    <a:pt x="612990" y="384840"/>
                  </a:lnTo>
                  <a:lnTo>
                    <a:pt x="586591" y="419386"/>
                  </a:lnTo>
                  <a:lnTo>
                    <a:pt x="554145" y="450103"/>
                  </a:lnTo>
                  <a:lnTo>
                    <a:pt x="516321" y="476451"/>
                  </a:lnTo>
                  <a:lnTo>
                    <a:pt x="473787" y="497886"/>
                  </a:lnTo>
                  <a:lnTo>
                    <a:pt x="427212" y="513868"/>
                  </a:lnTo>
                  <a:lnTo>
                    <a:pt x="377264" y="523854"/>
                  </a:lnTo>
                  <a:lnTo>
                    <a:pt x="324612" y="527304"/>
                  </a:lnTo>
                  <a:lnTo>
                    <a:pt x="271959" y="523854"/>
                  </a:lnTo>
                  <a:lnTo>
                    <a:pt x="222011" y="513868"/>
                  </a:lnTo>
                  <a:lnTo>
                    <a:pt x="175436" y="497886"/>
                  </a:lnTo>
                  <a:lnTo>
                    <a:pt x="132902" y="476451"/>
                  </a:lnTo>
                  <a:lnTo>
                    <a:pt x="95078" y="450103"/>
                  </a:lnTo>
                  <a:lnTo>
                    <a:pt x="62632" y="419386"/>
                  </a:lnTo>
                  <a:lnTo>
                    <a:pt x="36233" y="384840"/>
                  </a:lnTo>
                  <a:lnTo>
                    <a:pt x="16549" y="347008"/>
                  </a:lnTo>
                  <a:lnTo>
                    <a:pt x="4248" y="306431"/>
                  </a:lnTo>
                  <a:lnTo>
                    <a:pt x="0" y="263652"/>
                  </a:lnTo>
                  <a:close/>
                </a:path>
              </a:pathLst>
            </a:custGeom>
            <a:ln w="24384">
              <a:solidFill>
                <a:srgbClr val="4F81BC"/>
              </a:solidFill>
            </a:ln>
          </p:spPr>
          <p:txBody>
            <a:bodyPr wrap="square" lIns="0" tIns="0" rIns="0" bIns="0" rtlCol="0"/>
            <a:lstStyle/>
            <a:p>
              <a:endParaRPr/>
            </a:p>
          </p:txBody>
        </p:sp>
      </p:grpSp>
      <p:sp>
        <p:nvSpPr>
          <p:cNvPr id="42" name="object 42"/>
          <p:cNvSpPr txBox="1"/>
          <p:nvPr/>
        </p:nvSpPr>
        <p:spPr>
          <a:xfrm>
            <a:off x="613663" y="5185028"/>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8</a:t>
            </a:r>
            <a:endParaRPr sz="1800">
              <a:latin typeface="Calibri"/>
              <a:cs typeface="Calibri"/>
            </a:endParaRPr>
          </a:p>
        </p:txBody>
      </p:sp>
      <p:grpSp>
        <p:nvGrpSpPr>
          <p:cNvPr id="43" name="object 43"/>
          <p:cNvGrpSpPr/>
          <p:nvPr/>
        </p:nvGrpSpPr>
        <p:grpSpPr>
          <a:xfrm>
            <a:off x="780097" y="5937313"/>
            <a:ext cx="671195" cy="549275"/>
            <a:chOff x="780097" y="5937313"/>
            <a:chExt cx="671195" cy="549275"/>
          </a:xfrm>
        </p:grpSpPr>
        <p:sp>
          <p:nvSpPr>
            <p:cNvPr id="44" name="object 44"/>
            <p:cNvSpPr/>
            <p:nvPr/>
          </p:nvSpPr>
          <p:spPr>
            <a:xfrm>
              <a:off x="792479" y="5949696"/>
              <a:ext cx="646430" cy="524510"/>
            </a:xfrm>
            <a:custGeom>
              <a:avLst/>
              <a:gdLst/>
              <a:ahLst/>
              <a:cxnLst/>
              <a:rect l="l" t="t" r="r" b="b"/>
              <a:pathLst>
                <a:path w="646430" h="524510">
                  <a:moveTo>
                    <a:pt x="323088" y="0"/>
                  </a:moveTo>
                  <a:lnTo>
                    <a:pt x="270681" y="3430"/>
                  </a:lnTo>
                  <a:lnTo>
                    <a:pt x="220967" y="13363"/>
                  </a:lnTo>
                  <a:lnTo>
                    <a:pt x="174611" y="29258"/>
                  </a:lnTo>
                  <a:lnTo>
                    <a:pt x="132277" y="50576"/>
                  </a:lnTo>
                  <a:lnTo>
                    <a:pt x="94630" y="76776"/>
                  </a:lnTo>
                  <a:lnTo>
                    <a:pt x="62337" y="107319"/>
                  </a:lnTo>
                  <a:lnTo>
                    <a:pt x="36062" y="141665"/>
                  </a:lnTo>
                  <a:lnTo>
                    <a:pt x="16471" y="179276"/>
                  </a:lnTo>
                  <a:lnTo>
                    <a:pt x="4228" y="219609"/>
                  </a:lnTo>
                  <a:lnTo>
                    <a:pt x="0" y="262127"/>
                  </a:lnTo>
                  <a:lnTo>
                    <a:pt x="4228" y="304646"/>
                  </a:lnTo>
                  <a:lnTo>
                    <a:pt x="16471" y="344979"/>
                  </a:lnTo>
                  <a:lnTo>
                    <a:pt x="36062" y="382590"/>
                  </a:lnTo>
                  <a:lnTo>
                    <a:pt x="62337" y="416936"/>
                  </a:lnTo>
                  <a:lnTo>
                    <a:pt x="94630" y="447479"/>
                  </a:lnTo>
                  <a:lnTo>
                    <a:pt x="132277" y="473679"/>
                  </a:lnTo>
                  <a:lnTo>
                    <a:pt x="174611" y="494997"/>
                  </a:lnTo>
                  <a:lnTo>
                    <a:pt x="220967" y="510892"/>
                  </a:lnTo>
                  <a:lnTo>
                    <a:pt x="270681" y="520825"/>
                  </a:lnTo>
                  <a:lnTo>
                    <a:pt x="323088" y="524255"/>
                  </a:lnTo>
                  <a:lnTo>
                    <a:pt x="375494" y="520825"/>
                  </a:lnTo>
                  <a:lnTo>
                    <a:pt x="425208" y="510892"/>
                  </a:lnTo>
                  <a:lnTo>
                    <a:pt x="471564" y="494997"/>
                  </a:lnTo>
                  <a:lnTo>
                    <a:pt x="513898" y="473679"/>
                  </a:lnTo>
                  <a:lnTo>
                    <a:pt x="551545" y="447479"/>
                  </a:lnTo>
                  <a:lnTo>
                    <a:pt x="583838" y="416936"/>
                  </a:lnTo>
                  <a:lnTo>
                    <a:pt x="610113" y="382590"/>
                  </a:lnTo>
                  <a:lnTo>
                    <a:pt x="629704" y="344979"/>
                  </a:lnTo>
                  <a:lnTo>
                    <a:pt x="641947" y="304646"/>
                  </a:lnTo>
                  <a:lnTo>
                    <a:pt x="646176" y="262127"/>
                  </a:lnTo>
                  <a:lnTo>
                    <a:pt x="641947" y="219609"/>
                  </a:lnTo>
                  <a:lnTo>
                    <a:pt x="629704" y="179276"/>
                  </a:lnTo>
                  <a:lnTo>
                    <a:pt x="610113" y="141665"/>
                  </a:lnTo>
                  <a:lnTo>
                    <a:pt x="583838" y="107319"/>
                  </a:lnTo>
                  <a:lnTo>
                    <a:pt x="551545" y="76776"/>
                  </a:lnTo>
                  <a:lnTo>
                    <a:pt x="513898" y="50576"/>
                  </a:lnTo>
                  <a:lnTo>
                    <a:pt x="471564" y="29258"/>
                  </a:lnTo>
                  <a:lnTo>
                    <a:pt x="425208" y="13363"/>
                  </a:lnTo>
                  <a:lnTo>
                    <a:pt x="375494" y="3430"/>
                  </a:lnTo>
                  <a:lnTo>
                    <a:pt x="323088" y="0"/>
                  </a:lnTo>
                  <a:close/>
                </a:path>
              </a:pathLst>
            </a:custGeom>
            <a:solidFill>
              <a:srgbClr val="FFFFFF"/>
            </a:solidFill>
          </p:spPr>
          <p:txBody>
            <a:bodyPr wrap="square" lIns="0" tIns="0" rIns="0" bIns="0" rtlCol="0"/>
            <a:lstStyle/>
            <a:p>
              <a:endParaRPr/>
            </a:p>
          </p:txBody>
        </p:sp>
        <p:sp>
          <p:nvSpPr>
            <p:cNvPr id="45" name="object 45"/>
            <p:cNvSpPr/>
            <p:nvPr/>
          </p:nvSpPr>
          <p:spPr>
            <a:xfrm>
              <a:off x="792479" y="5949696"/>
              <a:ext cx="646430" cy="524510"/>
            </a:xfrm>
            <a:custGeom>
              <a:avLst/>
              <a:gdLst/>
              <a:ahLst/>
              <a:cxnLst/>
              <a:rect l="l" t="t" r="r" b="b"/>
              <a:pathLst>
                <a:path w="646430" h="524510">
                  <a:moveTo>
                    <a:pt x="0" y="262127"/>
                  </a:moveTo>
                  <a:lnTo>
                    <a:pt x="4228" y="219609"/>
                  </a:lnTo>
                  <a:lnTo>
                    <a:pt x="16471" y="179276"/>
                  </a:lnTo>
                  <a:lnTo>
                    <a:pt x="36062" y="141665"/>
                  </a:lnTo>
                  <a:lnTo>
                    <a:pt x="62337" y="107319"/>
                  </a:lnTo>
                  <a:lnTo>
                    <a:pt x="94630" y="76776"/>
                  </a:lnTo>
                  <a:lnTo>
                    <a:pt x="132277" y="50576"/>
                  </a:lnTo>
                  <a:lnTo>
                    <a:pt x="174611" y="29258"/>
                  </a:lnTo>
                  <a:lnTo>
                    <a:pt x="220967" y="13363"/>
                  </a:lnTo>
                  <a:lnTo>
                    <a:pt x="270681" y="3430"/>
                  </a:lnTo>
                  <a:lnTo>
                    <a:pt x="323088" y="0"/>
                  </a:lnTo>
                  <a:lnTo>
                    <a:pt x="375494" y="3430"/>
                  </a:lnTo>
                  <a:lnTo>
                    <a:pt x="425208" y="13363"/>
                  </a:lnTo>
                  <a:lnTo>
                    <a:pt x="471564" y="29258"/>
                  </a:lnTo>
                  <a:lnTo>
                    <a:pt x="513898" y="50576"/>
                  </a:lnTo>
                  <a:lnTo>
                    <a:pt x="551545" y="76776"/>
                  </a:lnTo>
                  <a:lnTo>
                    <a:pt x="583838" y="107319"/>
                  </a:lnTo>
                  <a:lnTo>
                    <a:pt x="610113" y="141665"/>
                  </a:lnTo>
                  <a:lnTo>
                    <a:pt x="629704" y="179276"/>
                  </a:lnTo>
                  <a:lnTo>
                    <a:pt x="641947" y="219609"/>
                  </a:lnTo>
                  <a:lnTo>
                    <a:pt x="646176" y="262127"/>
                  </a:lnTo>
                  <a:lnTo>
                    <a:pt x="641947" y="304646"/>
                  </a:lnTo>
                  <a:lnTo>
                    <a:pt x="629704" y="344979"/>
                  </a:lnTo>
                  <a:lnTo>
                    <a:pt x="610113" y="382590"/>
                  </a:lnTo>
                  <a:lnTo>
                    <a:pt x="583838" y="416936"/>
                  </a:lnTo>
                  <a:lnTo>
                    <a:pt x="551545" y="447479"/>
                  </a:lnTo>
                  <a:lnTo>
                    <a:pt x="513898" y="473679"/>
                  </a:lnTo>
                  <a:lnTo>
                    <a:pt x="471564" y="494997"/>
                  </a:lnTo>
                  <a:lnTo>
                    <a:pt x="425208" y="510892"/>
                  </a:lnTo>
                  <a:lnTo>
                    <a:pt x="375494" y="520825"/>
                  </a:lnTo>
                  <a:lnTo>
                    <a:pt x="323088" y="524255"/>
                  </a:lnTo>
                  <a:lnTo>
                    <a:pt x="270681" y="520825"/>
                  </a:lnTo>
                  <a:lnTo>
                    <a:pt x="220967" y="510892"/>
                  </a:lnTo>
                  <a:lnTo>
                    <a:pt x="174611" y="494997"/>
                  </a:lnTo>
                  <a:lnTo>
                    <a:pt x="132277" y="473679"/>
                  </a:lnTo>
                  <a:lnTo>
                    <a:pt x="94630" y="447479"/>
                  </a:lnTo>
                  <a:lnTo>
                    <a:pt x="62337" y="416936"/>
                  </a:lnTo>
                  <a:lnTo>
                    <a:pt x="36062" y="382590"/>
                  </a:lnTo>
                  <a:lnTo>
                    <a:pt x="16471" y="344979"/>
                  </a:lnTo>
                  <a:lnTo>
                    <a:pt x="4228" y="304646"/>
                  </a:lnTo>
                  <a:lnTo>
                    <a:pt x="0" y="262127"/>
                  </a:lnTo>
                  <a:close/>
                </a:path>
              </a:pathLst>
            </a:custGeom>
            <a:ln w="24383">
              <a:solidFill>
                <a:srgbClr val="4F81BC"/>
              </a:solidFill>
            </a:ln>
          </p:spPr>
          <p:txBody>
            <a:bodyPr wrap="square" lIns="0" tIns="0" rIns="0" bIns="0" rtlCol="0"/>
            <a:lstStyle/>
            <a:p>
              <a:endParaRPr/>
            </a:p>
          </p:txBody>
        </p:sp>
      </p:grpSp>
      <p:sp>
        <p:nvSpPr>
          <p:cNvPr id="46" name="object 46"/>
          <p:cNvSpPr txBox="1"/>
          <p:nvPr/>
        </p:nvSpPr>
        <p:spPr>
          <a:xfrm>
            <a:off x="78739" y="6049162"/>
            <a:ext cx="1781810" cy="581025"/>
          </a:xfrm>
          <a:prstGeom prst="rect">
            <a:avLst/>
          </a:prstGeom>
        </p:spPr>
        <p:txBody>
          <a:bodyPr vert="horz" wrap="square" lIns="0" tIns="12700" rIns="0" bIns="0" rtlCol="0">
            <a:spAutoFit/>
          </a:bodyPr>
          <a:lstStyle/>
          <a:p>
            <a:pPr marL="294005" algn="ctr">
              <a:lnSpc>
                <a:spcPct val="100000"/>
              </a:lnSpc>
              <a:spcBef>
                <a:spcPts val="100"/>
              </a:spcBef>
            </a:pPr>
            <a:r>
              <a:rPr sz="1800" b="1" spc="-5" dirty="0">
                <a:solidFill>
                  <a:srgbClr val="943735"/>
                </a:solidFill>
                <a:latin typeface="Calibri"/>
                <a:cs typeface="Calibri"/>
              </a:rPr>
              <a:t>10</a:t>
            </a:r>
            <a:endParaRPr sz="1800">
              <a:latin typeface="Calibri"/>
              <a:cs typeface="Calibri"/>
            </a:endParaRPr>
          </a:p>
          <a:p>
            <a:pPr algn="ctr">
              <a:lnSpc>
                <a:spcPct val="100000"/>
              </a:lnSpc>
              <a:spcBef>
                <a:spcPts val="50"/>
              </a:spcBef>
            </a:pPr>
            <a:r>
              <a:rPr sz="1800" b="1" spc="-30" dirty="0">
                <a:solidFill>
                  <a:srgbClr val="FF0000"/>
                </a:solidFill>
                <a:latin typeface="Calibri"/>
                <a:cs typeface="Calibri"/>
              </a:rPr>
              <a:t>Tree</a:t>
            </a:r>
            <a:r>
              <a:rPr sz="1800" b="1" spc="-45" dirty="0">
                <a:solidFill>
                  <a:srgbClr val="FF0000"/>
                </a:solidFill>
                <a:latin typeface="Calibri"/>
                <a:cs typeface="Calibri"/>
              </a:rPr>
              <a:t> </a:t>
            </a:r>
            <a:r>
              <a:rPr sz="1800" b="1" spc="-10" dirty="0">
                <a:solidFill>
                  <a:srgbClr val="FF0000"/>
                </a:solidFill>
                <a:latin typeface="Calibri"/>
                <a:cs typeface="Calibri"/>
              </a:rPr>
              <a:t>is</a:t>
            </a:r>
            <a:r>
              <a:rPr sz="1800" b="1" spc="-20" dirty="0">
                <a:solidFill>
                  <a:srgbClr val="FF0000"/>
                </a:solidFill>
                <a:latin typeface="Calibri"/>
                <a:cs typeface="Calibri"/>
              </a:rPr>
              <a:t> </a:t>
            </a:r>
            <a:r>
              <a:rPr sz="1800" b="1" spc="-10" dirty="0">
                <a:solidFill>
                  <a:srgbClr val="FF0000"/>
                </a:solidFill>
                <a:latin typeface="Calibri"/>
                <a:cs typeface="Calibri"/>
              </a:rPr>
              <a:t>imbalanced</a:t>
            </a:r>
            <a:endParaRPr sz="1800">
              <a:latin typeface="Calibri"/>
              <a:cs typeface="Calibri"/>
            </a:endParaRPr>
          </a:p>
        </p:txBody>
      </p:sp>
      <p:sp>
        <p:nvSpPr>
          <p:cNvPr id="47" name="object 47"/>
          <p:cNvSpPr txBox="1"/>
          <p:nvPr/>
        </p:nvSpPr>
        <p:spPr>
          <a:xfrm>
            <a:off x="78739" y="5032959"/>
            <a:ext cx="2120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48" name="object 48"/>
          <p:cNvSpPr txBox="1"/>
          <p:nvPr/>
        </p:nvSpPr>
        <p:spPr>
          <a:xfrm>
            <a:off x="1519555" y="4313046"/>
            <a:ext cx="2533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+2</a:t>
            </a:r>
            <a:endParaRPr sz="1800">
              <a:latin typeface="Calibri"/>
              <a:cs typeface="Calibri"/>
            </a:endParaRPr>
          </a:p>
        </p:txBody>
      </p:sp>
      <p:sp>
        <p:nvSpPr>
          <p:cNvPr id="49" name="object 49"/>
          <p:cNvSpPr txBox="1"/>
          <p:nvPr/>
        </p:nvSpPr>
        <p:spPr>
          <a:xfrm>
            <a:off x="1447291" y="5681878"/>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50" name="object 50"/>
          <p:cNvSpPr txBox="1"/>
          <p:nvPr/>
        </p:nvSpPr>
        <p:spPr>
          <a:xfrm>
            <a:off x="423468" y="4000245"/>
            <a:ext cx="2487295" cy="329565"/>
          </a:xfrm>
          <a:prstGeom prst="rect">
            <a:avLst/>
          </a:prstGeom>
        </p:spPr>
        <p:txBody>
          <a:bodyPr vert="horz" wrap="square" lIns="0" tIns="11430" rIns="0" bIns="0" rtlCol="0">
            <a:spAutoFit/>
          </a:bodyPr>
          <a:lstStyle/>
          <a:p>
            <a:pPr marL="12700">
              <a:lnSpc>
                <a:spcPct val="100000"/>
              </a:lnSpc>
              <a:spcBef>
                <a:spcPts val="90"/>
              </a:spcBef>
            </a:pPr>
            <a:r>
              <a:rPr sz="3000" spc="-60" baseline="-2777" dirty="0">
                <a:latin typeface="Calibri"/>
                <a:cs typeface="Calibri"/>
              </a:rPr>
              <a:t>AVL</a:t>
            </a:r>
            <a:r>
              <a:rPr sz="3000" spc="15" baseline="-2777" dirty="0">
                <a:latin typeface="Calibri"/>
                <a:cs typeface="Calibri"/>
              </a:rPr>
              <a:t> </a:t>
            </a:r>
            <a:r>
              <a:rPr sz="3000" spc="-60" baseline="-2777" dirty="0">
                <a:latin typeface="Calibri"/>
                <a:cs typeface="Calibri"/>
              </a:rPr>
              <a:t>Tree.</a:t>
            </a:r>
            <a:r>
              <a:rPr sz="3000" spc="562" baseline="-2777" dirty="0">
                <a:latin typeface="Calibri"/>
                <a:cs typeface="Calibri"/>
              </a:rPr>
              <a:t> </a:t>
            </a:r>
            <a:r>
              <a:rPr sz="1800" b="1" dirty="0">
                <a:solidFill>
                  <a:srgbClr val="375F92"/>
                </a:solidFill>
                <a:latin typeface="Calibri"/>
                <a:cs typeface="Calibri"/>
              </a:rPr>
              <a:t>Insert</a:t>
            </a:r>
            <a:r>
              <a:rPr sz="1800" b="1" spc="-30" dirty="0">
                <a:solidFill>
                  <a:srgbClr val="375F92"/>
                </a:solidFill>
                <a:latin typeface="Calibri"/>
                <a:cs typeface="Calibri"/>
              </a:rPr>
              <a:t> </a:t>
            </a:r>
            <a:r>
              <a:rPr sz="1800" b="1" spc="-5" dirty="0">
                <a:solidFill>
                  <a:srgbClr val="375F92"/>
                </a:solidFill>
                <a:latin typeface="Calibri"/>
                <a:cs typeface="Calibri"/>
              </a:rPr>
              <a:t>12,</a:t>
            </a:r>
            <a:r>
              <a:rPr sz="1800" b="1" spc="-20" dirty="0">
                <a:solidFill>
                  <a:srgbClr val="375F92"/>
                </a:solidFill>
                <a:latin typeface="Calibri"/>
                <a:cs typeface="Calibri"/>
              </a:rPr>
              <a:t> </a:t>
            </a:r>
            <a:r>
              <a:rPr sz="1800" b="1" spc="-5" dirty="0">
                <a:solidFill>
                  <a:srgbClr val="375F92"/>
                </a:solidFill>
                <a:latin typeface="Calibri"/>
                <a:cs typeface="Calibri"/>
              </a:rPr>
              <a:t>8,</a:t>
            </a:r>
            <a:r>
              <a:rPr sz="1800" b="1" spc="5" dirty="0">
                <a:solidFill>
                  <a:srgbClr val="375F92"/>
                </a:solidFill>
                <a:latin typeface="Calibri"/>
                <a:cs typeface="Calibri"/>
              </a:rPr>
              <a:t> </a:t>
            </a:r>
            <a:r>
              <a:rPr sz="1800" b="1" spc="-5" dirty="0">
                <a:solidFill>
                  <a:srgbClr val="375F92"/>
                </a:solidFill>
                <a:latin typeface="Calibri"/>
                <a:cs typeface="Calibri"/>
              </a:rPr>
              <a:t>10</a:t>
            </a:r>
            <a:endParaRPr sz="1800">
              <a:latin typeface="Calibri"/>
              <a:cs typeface="Calibri"/>
            </a:endParaRPr>
          </a:p>
        </p:txBody>
      </p:sp>
      <p:grpSp>
        <p:nvGrpSpPr>
          <p:cNvPr id="51" name="object 51"/>
          <p:cNvGrpSpPr/>
          <p:nvPr/>
        </p:nvGrpSpPr>
        <p:grpSpPr>
          <a:xfrm>
            <a:off x="2795016" y="4135945"/>
            <a:ext cx="854075" cy="1915795"/>
            <a:chOff x="2795016" y="4135945"/>
            <a:chExt cx="854075" cy="1915795"/>
          </a:xfrm>
        </p:grpSpPr>
        <p:pic>
          <p:nvPicPr>
            <p:cNvPr id="52" name="object 52"/>
            <p:cNvPicPr/>
            <p:nvPr/>
          </p:nvPicPr>
          <p:blipFill>
            <a:blip r:embed="rId8" cstate="print"/>
            <a:stretch>
              <a:fillRect/>
            </a:stretch>
          </p:blipFill>
          <p:spPr>
            <a:xfrm>
              <a:off x="2795016" y="4565967"/>
              <a:ext cx="339636" cy="546925"/>
            </a:xfrm>
            <a:prstGeom prst="rect">
              <a:avLst/>
            </a:prstGeom>
          </p:spPr>
        </p:pic>
        <p:sp>
          <p:nvSpPr>
            <p:cNvPr id="53" name="object 53"/>
            <p:cNvSpPr/>
            <p:nvPr/>
          </p:nvSpPr>
          <p:spPr>
            <a:xfrm>
              <a:off x="2931541" y="4592066"/>
              <a:ext cx="161290" cy="348615"/>
            </a:xfrm>
            <a:custGeom>
              <a:avLst/>
              <a:gdLst/>
              <a:ahLst/>
              <a:cxnLst/>
              <a:rect l="l" t="t" r="r" b="b"/>
              <a:pathLst>
                <a:path w="161289" h="348614">
                  <a:moveTo>
                    <a:pt x="17779" y="225551"/>
                  </a:moveTo>
                  <a:lnTo>
                    <a:pt x="11048" y="226694"/>
                  </a:lnTo>
                  <a:lnTo>
                    <a:pt x="4444" y="227710"/>
                  </a:lnTo>
                  <a:lnTo>
                    <a:pt x="0" y="234060"/>
                  </a:lnTo>
                  <a:lnTo>
                    <a:pt x="1015" y="240664"/>
                  </a:lnTo>
                  <a:lnTo>
                    <a:pt x="18922" y="348360"/>
                  </a:lnTo>
                  <a:lnTo>
                    <a:pt x="41545" y="330072"/>
                  </a:lnTo>
                  <a:lnTo>
                    <a:pt x="38861" y="330072"/>
                  </a:lnTo>
                  <a:lnTo>
                    <a:pt x="16128" y="321436"/>
                  </a:lnTo>
                  <a:lnTo>
                    <a:pt x="32166" y="279286"/>
                  </a:lnTo>
                  <a:lnTo>
                    <a:pt x="25145" y="236727"/>
                  </a:lnTo>
                  <a:lnTo>
                    <a:pt x="24002" y="229996"/>
                  </a:lnTo>
                  <a:lnTo>
                    <a:pt x="17779" y="225551"/>
                  </a:lnTo>
                  <a:close/>
                </a:path>
                <a:path w="161289" h="348614">
                  <a:moveTo>
                    <a:pt x="32166" y="279286"/>
                  </a:moveTo>
                  <a:lnTo>
                    <a:pt x="16128" y="321436"/>
                  </a:lnTo>
                  <a:lnTo>
                    <a:pt x="38861" y="330072"/>
                  </a:lnTo>
                  <a:lnTo>
                    <a:pt x="41280" y="323722"/>
                  </a:lnTo>
                  <a:lnTo>
                    <a:pt x="39496" y="323722"/>
                  </a:lnTo>
                  <a:lnTo>
                    <a:pt x="19811" y="316229"/>
                  </a:lnTo>
                  <a:lnTo>
                    <a:pt x="36096" y="303106"/>
                  </a:lnTo>
                  <a:lnTo>
                    <a:pt x="32166" y="279286"/>
                  </a:lnTo>
                  <a:close/>
                </a:path>
                <a:path w="161289" h="348614">
                  <a:moveTo>
                    <a:pt x="93725" y="256539"/>
                  </a:moveTo>
                  <a:lnTo>
                    <a:pt x="88518" y="260857"/>
                  </a:lnTo>
                  <a:lnTo>
                    <a:pt x="54907" y="287946"/>
                  </a:lnTo>
                  <a:lnTo>
                    <a:pt x="38861" y="330072"/>
                  </a:lnTo>
                  <a:lnTo>
                    <a:pt x="41545" y="330072"/>
                  </a:lnTo>
                  <a:lnTo>
                    <a:pt x="103758" y="279780"/>
                  </a:lnTo>
                  <a:lnTo>
                    <a:pt x="109092" y="275589"/>
                  </a:lnTo>
                  <a:lnTo>
                    <a:pt x="109854" y="267842"/>
                  </a:lnTo>
                  <a:lnTo>
                    <a:pt x="101472" y="257428"/>
                  </a:lnTo>
                  <a:lnTo>
                    <a:pt x="93725" y="256539"/>
                  </a:lnTo>
                  <a:close/>
                </a:path>
                <a:path w="161289" h="348614">
                  <a:moveTo>
                    <a:pt x="36096" y="303106"/>
                  </a:moveTo>
                  <a:lnTo>
                    <a:pt x="19811" y="316229"/>
                  </a:lnTo>
                  <a:lnTo>
                    <a:pt x="39496" y="323722"/>
                  </a:lnTo>
                  <a:lnTo>
                    <a:pt x="36096" y="303106"/>
                  </a:lnTo>
                  <a:close/>
                </a:path>
                <a:path w="161289" h="348614">
                  <a:moveTo>
                    <a:pt x="54907" y="287946"/>
                  </a:moveTo>
                  <a:lnTo>
                    <a:pt x="36096" y="303106"/>
                  </a:lnTo>
                  <a:lnTo>
                    <a:pt x="39496" y="323722"/>
                  </a:lnTo>
                  <a:lnTo>
                    <a:pt x="41280" y="323722"/>
                  </a:lnTo>
                  <a:lnTo>
                    <a:pt x="54907" y="287946"/>
                  </a:lnTo>
                  <a:close/>
                </a:path>
                <a:path w="161289" h="348614">
                  <a:moveTo>
                    <a:pt x="138429" y="0"/>
                  </a:moveTo>
                  <a:lnTo>
                    <a:pt x="32166" y="279286"/>
                  </a:lnTo>
                  <a:lnTo>
                    <a:pt x="36096" y="303106"/>
                  </a:lnTo>
                  <a:lnTo>
                    <a:pt x="54907" y="287946"/>
                  </a:lnTo>
                  <a:lnTo>
                    <a:pt x="161289" y="8635"/>
                  </a:lnTo>
                  <a:lnTo>
                    <a:pt x="138429" y="0"/>
                  </a:lnTo>
                  <a:close/>
                </a:path>
              </a:pathLst>
            </a:custGeom>
            <a:solidFill>
              <a:srgbClr val="C0504D"/>
            </a:solidFill>
          </p:spPr>
          <p:txBody>
            <a:bodyPr wrap="square" lIns="0" tIns="0" rIns="0" bIns="0" rtlCol="0"/>
            <a:lstStyle/>
            <a:p>
              <a:endParaRPr/>
            </a:p>
          </p:txBody>
        </p:sp>
        <p:pic>
          <p:nvPicPr>
            <p:cNvPr id="54" name="object 54"/>
            <p:cNvPicPr/>
            <p:nvPr/>
          </p:nvPicPr>
          <p:blipFill>
            <a:blip r:embed="rId9" cstate="print"/>
            <a:stretch>
              <a:fillRect/>
            </a:stretch>
          </p:blipFill>
          <p:spPr>
            <a:xfrm>
              <a:off x="2892552" y="5434584"/>
              <a:ext cx="412826" cy="617004"/>
            </a:xfrm>
            <a:prstGeom prst="rect">
              <a:avLst/>
            </a:prstGeom>
          </p:spPr>
        </p:pic>
        <p:sp>
          <p:nvSpPr>
            <p:cNvPr id="55" name="object 55"/>
            <p:cNvSpPr/>
            <p:nvPr/>
          </p:nvSpPr>
          <p:spPr>
            <a:xfrm>
              <a:off x="2939542" y="5459730"/>
              <a:ext cx="222885" cy="421640"/>
            </a:xfrm>
            <a:custGeom>
              <a:avLst/>
              <a:gdLst/>
              <a:ahLst/>
              <a:cxnLst/>
              <a:rect l="l" t="t" r="r" b="b"/>
              <a:pathLst>
                <a:path w="222885" h="421639">
                  <a:moveTo>
                    <a:pt x="131063" y="336727"/>
                  </a:moveTo>
                  <a:lnTo>
                    <a:pt x="123443" y="338239"/>
                  </a:lnTo>
                  <a:lnTo>
                    <a:pt x="116077" y="349427"/>
                  </a:lnTo>
                  <a:lnTo>
                    <a:pt x="117475" y="357009"/>
                  </a:lnTo>
                  <a:lnTo>
                    <a:pt x="213868" y="421347"/>
                  </a:lnTo>
                  <a:lnTo>
                    <a:pt x="215092" y="404952"/>
                  </a:lnTo>
                  <a:lnTo>
                    <a:pt x="192277" y="404952"/>
                  </a:lnTo>
                  <a:lnTo>
                    <a:pt x="172498" y="364393"/>
                  </a:lnTo>
                  <a:lnTo>
                    <a:pt x="131063" y="336727"/>
                  </a:lnTo>
                  <a:close/>
                </a:path>
                <a:path w="222885" h="421639">
                  <a:moveTo>
                    <a:pt x="172498" y="364393"/>
                  </a:moveTo>
                  <a:lnTo>
                    <a:pt x="192277" y="404952"/>
                  </a:lnTo>
                  <a:lnTo>
                    <a:pt x="205116" y="398703"/>
                  </a:lnTo>
                  <a:lnTo>
                    <a:pt x="191134" y="398703"/>
                  </a:lnTo>
                  <a:lnTo>
                    <a:pt x="192672" y="377862"/>
                  </a:lnTo>
                  <a:lnTo>
                    <a:pt x="172498" y="364393"/>
                  </a:lnTo>
                  <a:close/>
                </a:path>
                <a:path w="222885" h="421639">
                  <a:moveTo>
                    <a:pt x="203962" y="298970"/>
                  </a:moveTo>
                  <a:lnTo>
                    <a:pt x="198119" y="304012"/>
                  </a:lnTo>
                  <a:lnTo>
                    <a:pt x="194454" y="353698"/>
                  </a:lnTo>
                  <a:lnTo>
                    <a:pt x="214249" y="394258"/>
                  </a:lnTo>
                  <a:lnTo>
                    <a:pt x="192277" y="404952"/>
                  </a:lnTo>
                  <a:lnTo>
                    <a:pt x="215092" y="404952"/>
                  </a:lnTo>
                  <a:lnTo>
                    <a:pt x="222503" y="305816"/>
                  </a:lnTo>
                  <a:lnTo>
                    <a:pt x="217424" y="299974"/>
                  </a:lnTo>
                  <a:lnTo>
                    <a:pt x="203962" y="298970"/>
                  </a:lnTo>
                  <a:close/>
                </a:path>
                <a:path w="222885" h="421639">
                  <a:moveTo>
                    <a:pt x="192672" y="377862"/>
                  </a:moveTo>
                  <a:lnTo>
                    <a:pt x="191134" y="398703"/>
                  </a:lnTo>
                  <a:lnTo>
                    <a:pt x="210057" y="389470"/>
                  </a:lnTo>
                  <a:lnTo>
                    <a:pt x="192672" y="377862"/>
                  </a:lnTo>
                  <a:close/>
                </a:path>
                <a:path w="222885" h="421639">
                  <a:moveTo>
                    <a:pt x="194454" y="353698"/>
                  </a:moveTo>
                  <a:lnTo>
                    <a:pt x="192672" y="377862"/>
                  </a:lnTo>
                  <a:lnTo>
                    <a:pt x="210057" y="389470"/>
                  </a:lnTo>
                  <a:lnTo>
                    <a:pt x="191134" y="398703"/>
                  </a:lnTo>
                  <a:lnTo>
                    <a:pt x="205116" y="398703"/>
                  </a:lnTo>
                  <a:lnTo>
                    <a:pt x="214249" y="394258"/>
                  </a:lnTo>
                  <a:lnTo>
                    <a:pt x="194454" y="353698"/>
                  </a:lnTo>
                  <a:close/>
                </a:path>
                <a:path w="222885" h="421639">
                  <a:moveTo>
                    <a:pt x="21843" y="0"/>
                  </a:moveTo>
                  <a:lnTo>
                    <a:pt x="0" y="10668"/>
                  </a:lnTo>
                  <a:lnTo>
                    <a:pt x="172498" y="364393"/>
                  </a:lnTo>
                  <a:lnTo>
                    <a:pt x="192672" y="377862"/>
                  </a:lnTo>
                  <a:lnTo>
                    <a:pt x="194454" y="353698"/>
                  </a:lnTo>
                  <a:lnTo>
                    <a:pt x="21843" y="0"/>
                  </a:lnTo>
                  <a:close/>
                </a:path>
              </a:pathLst>
            </a:custGeom>
            <a:solidFill>
              <a:srgbClr val="C0504D"/>
            </a:solidFill>
          </p:spPr>
          <p:txBody>
            <a:bodyPr wrap="square" lIns="0" tIns="0" rIns="0" bIns="0" rtlCol="0"/>
            <a:lstStyle/>
            <a:p>
              <a:endParaRPr/>
            </a:p>
          </p:txBody>
        </p:sp>
        <p:sp>
          <p:nvSpPr>
            <p:cNvPr id="56" name="object 56"/>
            <p:cNvSpPr/>
            <p:nvPr/>
          </p:nvSpPr>
          <p:spPr>
            <a:xfrm>
              <a:off x="2987040" y="4148328"/>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57" name="object 57"/>
            <p:cNvSpPr/>
            <p:nvPr/>
          </p:nvSpPr>
          <p:spPr>
            <a:xfrm>
              <a:off x="2987040" y="4148328"/>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4">
              <a:solidFill>
                <a:srgbClr val="4F81BC"/>
              </a:solidFill>
            </a:ln>
          </p:spPr>
          <p:txBody>
            <a:bodyPr wrap="square" lIns="0" tIns="0" rIns="0" bIns="0" rtlCol="0"/>
            <a:lstStyle/>
            <a:p>
              <a:endParaRPr/>
            </a:p>
          </p:txBody>
        </p:sp>
      </p:grpSp>
      <p:sp>
        <p:nvSpPr>
          <p:cNvPr id="58" name="object 58"/>
          <p:cNvSpPr txBox="1"/>
          <p:nvPr/>
        </p:nvSpPr>
        <p:spPr>
          <a:xfrm>
            <a:off x="3184398" y="4248657"/>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12</a:t>
            </a:r>
            <a:endParaRPr sz="1800">
              <a:latin typeface="Calibri"/>
              <a:cs typeface="Calibri"/>
            </a:endParaRPr>
          </a:p>
        </p:txBody>
      </p:sp>
      <p:grpSp>
        <p:nvGrpSpPr>
          <p:cNvPr id="59" name="object 59"/>
          <p:cNvGrpSpPr/>
          <p:nvPr/>
        </p:nvGrpSpPr>
        <p:grpSpPr>
          <a:xfrm>
            <a:off x="2614993" y="4928425"/>
            <a:ext cx="674370" cy="549275"/>
            <a:chOff x="2614993" y="4928425"/>
            <a:chExt cx="674370" cy="549275"/>
          </a:xfrm>
        </p:grpSpPr>
        <p:sp>
          <p:nvSpPr>
            <p:cNvPr id="60" name="object 60"/>
            <p:cNvSpPr/>
            <p:nvPr/>
          </p:nvSpPr>
          <p:spPr>
            <a:xfrm>
              <a:off x="2627375" y="4940808"/>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61" name="object 61"/>
            <p:cNvSpPr/>
            <p:nvPr/>
          </p:nvSpPr>
          <p:spPr>
            <a:xfrm>
              <a:off x="2627375" y="4940808"/>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4">
              <a:solidFill>
                <a:srgbClr val="4F81BC"/>
              </a:solidFill>
            </a:ln>
          </p:spPr>
          <p:txBody>
            <a:bodyPr wrap="square" lIns="0" tIns="0" rIns="0" bIns="0" rtlCol="0"/>
            <a:lstStyle/>
            <a:p>
              <a:endParaRPr/>
            </a:p>
          </p:txBody>
        </p:sp>
      </p:grpSp>
      <p:sp>
        <p:nvSpPr>
          <p:cNvPr id="62" name="object 62"/>
          <p:cNvSpPr txBox="1"/>
          <p:nvPr/>
        </p:nvSpPr>
        <p:spPr>
          <a:xfrm>
            <a:off x="2882010" y="5040579"/>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8</a:t>
            </a:r>
            <a:endParaRPr sz="1800">
              <a:latin typeface="Calibri"/>
              <a:cs typeface="Calibri"/>
            </a:endParaRPr>
          </a:p>
        </p:txBody>
      </p:sp>
      <p:grpSp>
        <p:nvGrpSpPr>
          <p:cNvPr id="63" name="object 63"/>
          <p:cNvGrpSpPr/>
          <p:nvPr/>
        </p:nvGrpSpPr>
        <p:grpSpPr>
          <a:xfrm>
            <a:off x="3047809" y="5794057"/>
            <a:ext cx="674370" cy="549275"/>
            <a:chOff x="3047809" y="5794057"/>
            <a:chExt cx="674370" cy="549275"/>
          </a:xfrm>
        </p:grpSpPr>
        <p:sp>
          <p:nvSpPr>
            <p:cNvPr id="64" name="object 64"/>
            <p:cNvSpPr/>
            <p:nvPr/>
          </p:nvSpPr>
          <p:spPr>
            <a:xfrm>
              <a:off x="3060192" y="5806440"/>
              <a:ext cx="649605" cy="524510"/>
            </a:xfrm>
            <a:custGeom>
              <a:avLst/>
              <a:gdLst/>
              <a:ahLst/>
              <a:cxnLst/>
              <a:rect l="l" t="t" r="r" b="b"/>
              <a:pathLst>
                <a:path w="649604" h="524510">
                  <a:moveTo>
                    <a:pt x="324611" y="0"/>
                  </a:moveTo>
                  <a:lnTo>
                    <a:pt x="271947" y="3430"/>
                  </a:lnTo>
                  <a:lnTo>
                    <a:pt x="221991" y="13363"/>
                  </a:lnTo>
                  <a:lnTo>
                    <a:pt x="175413" y="29258"/>
                  </a:lnTo>
                  <a:lnTo>
                    <a:pt x="132880" y="50576"/>
                  </a:lnTo>
                  <a:lnTo>
                    <a:pt x="95059" y="76776"/>
                  </a:lnTo>
                  <a:lnTo>
                    <a:pt x="62618" y="107319"/>
                  </a:lnTo>
                  <a:lnTo>
                    <a:pt x="36223" y="141665"/>
                  </a:lnTo>
                  <a:lnTo>
                    <a:pt x="16544" y="179276"/>
                  </a:lnTo>
                  <a:lnTo>
                    <a:pt x="4247" y="219609"/>
                  </a:lnTo>
                  <a:lnTo>
                    <a:pt x="0" y="262128"/>
                  </a:lnTo>
                  <a:lnTo>
                    <a:pt x="4247" y="304646"/>
                  </a:lnTo>
                  <a:lnTo>
                    <a:pt x="16544" y="344979"/>
                  </a:lnTo>
                  <a:lnTo>
                    <a:pt x="36223" y="382590"/>
                  </a:lnTo>
                  <a:lnTo>
                    <a:pt x="62618" y="416936"/>
                  </a:lnTo>
                  <a:lnTo>
                    <a:pt x="95059" y="447479"/>
                  </a:lnTo>
                  <a:lnTo>
                    <a:pt x="132880" y="473679"/>
                  </a:lnTo>
                  <a:lnTo>
                    <a:pt x="175413" y="494997"/>
                  </a:lnTo>
                  <a:lnTo>
                    <a:pt x="221991" y="510892"/>
                  </a:lnTo>
                  <a:lnTo>
                    <a:pt x="271947" y="520825"/>
                  </a:lnTo>
                  <a:lnTo>
                    <a:pt x="324611" y="524256"/>
                  </a:lnTo>
                  <a:lnTo>
                    <a:pt x="377276" y="520825"/>
                  </a:lnTo>
                  <a:lnTo>
                    <a:pt x="427232" y="510892"/>
                  </a:lnTo>
                  <a:lnTo>
                    <a:pt x="473810" y="494997"/>
                  </a:lnTo>
                  <a:lnTo>
                    <a:pt x="516343" y="473679"/>
                  </a:lnTo>
                  <a:lnTo>
                    <a:pt x="554164" y="447479"/>
                  </a:lnTo>
                  <a:lnTo>
                    <a:pt x="586605" y="416936"/>
                  </a:lnTo>
                  <a:lnTo>
                    <a:pt x="613000" y="382590"/>
                  </a:lnTo>
                  <a:lnTo>
                    <a:pt x="632679" y="344979"/>
                  </a:lnTo>
                  <a:lnTo>
                    <a:pt x="644976" y="304646"/>
                  </a:lnTo>
                  <a:lnTo>
                    <a:pt x="649223" y="262128"/>
                  </a:lnTo>
                  <a:lnTo>
                    <a:pt x="644976" y="219609"/>
                  </a:lnTo>
                  <a:lnTo>
                    <a:pt x="632679" y="179276"/>
                  </a:lnTo>
                  <a:lnTo>
                    <a:pt x="613000" y="141665"/>
                  </a:lnTo>
                  <a:lnTo>
                    <a:pt x="586605" y="107319"/>
                  </a:lnTo>
                  <a:lnTo>
                    <a:pt x="554164" y="76776"/>
                  </a:lnTo>
                  <a:lnTo>
                    <a:pt x="516343" y="50576"/>
                  </a:lnTo>
                  <a:lnTo>
                    <a:pt x="473810" y="29258"/>
                  </a:lnTo>
                  <a:lnTo>
                    <a:pt x="427232" y="13363"/>
                  </a:lnTo>
                  <a:lnTo>
                    <a:pt x="377276" y="3430"/>
                  </a:lnTo>
                  <a:lnTo>
                    <a:pt x="324611" y="0"/>
                  </a:lnTo>
                  <a:close/>
                </a:path>
              </a:pathLst>
            </a:custGeom>
            <a:solidFill>
              <a:srgbClr val="FFFFFF"/>
            </a:solidFill>
          </p:spPr>
          <p:txBody>
            <a:bodyPr wrap="square" lIns="0" tIns="0" rIns="0" bIns="0" rtlCol="0"/>
            <a:lstStyle/>
            <a:p>
              <a:endParaRPr/>
            </a:p>
          </p:txBody>
        </p:sp>
        <p:sp>
          <p:nvSpPr>
            <p:cNvPr id="65" name="object 65"/>
            <p:cNvSpPr/>
            <p:nvPr/>
          </p:nvSpPr>
          <p:spPr>
            <a:xfrm>
              <a:off x="3060192" y="5806440"/>
              <a:ext cx="649605" cy="524510"/>
            </a:xfrm>
            <a:custGeom>
              <a:avLst/>
              <a:gdLst/>
              <a:ahLst/>
              <a:cxnLst/>
              <a:rect l="l" t="t" r="r" b="b"/>
              <a:pathLst>
                <a:path w="649604" h="524510">
                  <a:moveTo>
                    <a:pt x="0" y="262128"/>
                  </a:moveTo>
                  <a:lnTo>
                    <a:pt x="4247" y="219609"/>
                  </a:lnTo>
                  <a:lnTo>
                    <a:pt x="16544" y="179276"/>
                  </a:lnTo>
                  <a:lnTo>
                    <a:pt x="36223" y="141665"/>
                  </a:lnTo>
                  <a:lnTo>
                    <a:pt x="62618" y="107319"/>
                  </a:lnTo>
                  <a:lnTo>
                    <a:pt x="95059" y="76776"/>
                  </a:lnTo>
                  <a:lnTo>
                    <a:pt x="132880" y="50576"/>
                  </a:lnTo>
                  <a:lnTo>
                    <a:pt x="175413" y="29258"/>
                  </a:lnTo>
                  <a:lnTo>
                    <a:pt x="221991" y="13363"/>
                  </a:lnTo>
                  <a:lnTo>
                    <a:pt x="271947" y="3430"/>
                  </a:lnTo>
                  <a:lnTo>
                    <a:pt x="324611" y="0"/>
                  </a:lnTo>
                  <a:lnTo>
                    <a:pt x="377276" y="3430"/>
                  </a:lnTo>
                  <a:lnTo>
                    <a:pt x="427232" y="13363"/>
                  </a:lnTo>
                  <a:lnTo>
                    <a:pt x="473810" y="29258"/>
                  </a:lnTo>
                  <a:lnTo>
                    <a:pt x="516343" y="50576"/>
                  </a:lnTo>
                  <a:lnTo>
                    <a:pt x="554164" y="76776"/>
                  </a:lnTo>
                  <a:lnTo>
                    <a:pt x="586605" y="107319"/>
                  </a:lnTo>
                  <a:lnTo>
                    <a:pt x="613000" y="141665"/>
                  </a:lnTo>
                  <a:lnTo>
                    <a:pt x="632679" y="179276"/>
                  </a:lnTo>
                  <a:lnTo>
                    <a:pt x="644976" y="219609"/>
                  </a:lnTo>
                  <a:lnTo>
                    <a:pt x="649223" y="262128"/>
                  </a:lnTo>
                  <a:lnTo>
                    <a:pt x="644976" y="304646"/>
                  </a:lnTo>
                  <a:lnTo>
                    <a:pt x="632679" y="344979"/>
                  </a:lnTo>
                  <a:lnTo>
                    <a:pt x="613000" y="382590"/>
                  </a:lnTo>
                  <a:lnTo>
                    <a:pt x="586605" y="416936"/>
                  </a:lnTo>
                  <a:lnTo>
                    <a:pt x="554164" y="447479"/>
                  </a:lnTo>
                  <a:lnTo>
                    <a:pt x="516343" y="473679"/>
                  </a:lnTo>
                  <a:lnTo>
                    <a:pt x="473810" y="494997"/>
                  </a:lnTo>
                  <a:lnTo>
                    <a:pt x="427232" y="510892"/>
                  </a:lnTo>
                  <a:lnTo>
                    <a:pt x="377276" y="520825"/>
                  </a:lnTo>
                  <a:lnTo>
                    <a:pt x="324611" y="524256"/>
                  </a:lnTo>
                  <a:lnTo>
                    <a:pt x="271947" y="520825"/>
                  </a:lnTo>
                  <a:lnTo>
                    <a:pt x="221991" y="510892"/>
                  </a:lnTo>
                  <a:lnTo>
                    <a:pt x="175413" y="494997"/>
                  </a:lnTo>
                  <a:lnTo>
                    <a:pt x="132880" y="473679"/>
                  </a:lnTo>
                  <a:lnTo>
                    <a:pt x="95059" y="447479"/>
                  </a:lnTo>
                  <a:lnTo>
                    <a:pt x="62618" y="416936"/>
                  </a:lnTo>
                  <a:lnTo>
                    <a:pt x="36223" y="382590"/>
                  </a:lnTo>
                  <a:lnTo>
                    <a:pt x="16544" y="344979"/>
                  </a:lnTo>
                  <a:lnTo>
                    <a:pt x="4247" y="304646"/>
                  </a:lnTo>
                  <a:lnTo>
                    <a:pt x="0" y="262128"/>
                  </a:lnTo>
                  <a:close/>
                </a:path>
              </a:pathLst>
            </a:custGeom>
            <a:ln w="24383">
              <a:solidFill>
                <a:srgbClr val="4F81BC"/>
              </a:solidFill>
            </a:ln>
          </p:spPr>
          <p:txBody>
            <a:bodyPr wrap="square" lIns="0" tIns="0" rIns="0" bIns="0" rtlCol="0"/>
            <a:lstStyle/>
            <a:p>
              <a:endParaRPr/>
            </a:p>
          </p:txBody>
        </p:sp>
      </p:grpSp>
      <p:sp>
        <p:nvSpPr>
          <p:cNvPr id="66" name="object 66"/>
          <p:cNvSpPr txBox="1"/>
          <p:nvPr/>
        </p:nvSpPr>
        <p:spPr>
          <a:xfrm>
            <a:off x="3256279" y="5905601"/>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10</a:t>
            </a:r>
            <a:endParaRPr sz="1800">
              <a:latin typeface="Calibri"/>
              <a:cs typeface="Calibri"/>
            </a:endParaRPr>
          </a:p>
        </p:txBody>
      </p:sp>
      <p:sp>
        <p:nvSpPr>
          <p:cNvPr id="67" name="object 67"/>
          <p:cNvSpPr txBox="1"/>
          <p:nvPr/>
        </p:nvSpPr>
        <p:spPr>
          <a:xfrm>
            <a:off x="2347341" y="4889372"/>
            <a:ext cx="21145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68" name="object 68"/>
          <p:cNvSpPr txBox="1"/>
          <p:nvPr/>
        </p:nvSpPr>
        <p:spPr>
          <a:xfrm>
            <a:off x="3715892" y="5537708"/>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69" name="object 69"/>
          <p:cNvSpPr txBox="1"/>
          <p:nvPr/>
        </p:nvSpPr>
        <p:spPr>
          <a:xfrm>
            <a:off x="2589022" y="6330188"/>
            <a:ext cx="10833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LL</a:t>
            </a:r>
            <a:r>
              <a:rPr sz="1800" b="1" spc="-70" dirty="0">
                <a:solidFill>
                  <a:srgbClr val="FF0000"/>
                </a:solidFill>
                <a:latin typeface="Calibri"/>
                <a:cs typeface="Calibri"/>
              </a:rPr>
              <a:t> </a:t>
            </a:r>
            <a:r>
              <a:rPr sz="1800" b="1" spc="-15" dirty="0">
                <a:solidFill>
                  <a:srgbClr val="FF0000"/>
                </a:solidFill>
                <a:latin typeface="Calibri"/>
                <a:cs typeface="Calibri"/>
              </a:rPr>
              <a:t>Rotation</a:t>
            </a:r>
            <a:endParaRPr sz="1800">
              <a:latin typeface="Calibri"/>
              <a:cs typeface="Calibri"/>
            </a:endParaRPr>
          </a:p>
        </p:txBody>
      </p:sp>
      <p:grpSp>
        <p:nvGrpSpPr>
          <p:cNvPr id="70" name="object 70"/>
          <p:cNvGrpSpPr/>
          <p:nvPr/>
        </p:nvGrpSpPr>
        <p:grpSpPr>
          <a:xfrm>
            <a:off x="3348228" y="4060825"/>
            <a:ext cx="3291204" cy="2655570"/>
            <a:chOff x="3348228" y="4060825"/>
            <a:chExt cx="3291204" cy="2655570"/>
          </a:xfrm>
        </p:grpSpPr>
        <p:pic>
          <p:nvPicPr>
            <p:cNvPr id="71" name="object 71"/>
            <p:cNvPicPr/>
            <p:nvPr/>
          </p:nvPicPr>
          <p:blipFill>
            <a:blip r:embed="rId4" cstate="print"/>
            <a:stretch>
              <a:fillRect/>
            </a:stretch>
          </p:blipFill>
          <p:spPr>
            <a:xfrm>
              <a:off x="4227576" y="4413567"/>
              <a:ext cx="110998" cy="2302510"/>
            </a:xfrm>
            <a:prstGeom prst="rect">
              <a:avLst/>
            </a:prstGeom>
          </p:spPr>
        </p:pic>
        <p:sp>
          <p:nvSpPr>
            <p:cNvPr id="72" name="object 72"/>
            <p:cNvSpPr/>
            <p:nvPr/>
          </p:nvSpPr>
          <p:spPr>
            <a:xfrm>
              <a:off x="4285488" y="4437888"/>
              <a:ext cx="0" cy="2205355"/>
            </a:xfrm>
            <a:custGeom>
              <a:avLst/>
              <a:gdLst/>
              <a:ahLst/>
              <a:cxnLst/>
              <a:rect l="l" t="t" r="r" b="b"/>
              <a:pathLst>
                <a:path h="2205354">
                  <a:moveTo>
                    <a:pt x="0" y="0"/>
                  </a:moveTo>
                  <a:lnTo>
                    <a:pt x="0" y="2204859"/>
                  </a:lnTo>
                </a:path>
              </a:pathLst>
            </a:custGeom>
            <a:ln w="24384">
              <a:solidFill>
                <a:srgbClr val="000000"/>
              </a:solidFill>
            </a:ln>
          </p:spPr>
          <p:txBody>
            <a:bodyPr wrap="square" lIns="0" tIns="0" rIns="0" bIns="0" rtlCol="0"/>
            <a:lstStyle/>
            <a:p>
              <a:endParaRPr/>
            </a:p>
          </p:txBody>
        </p:sp>
        <p:sp>
          <p:nvSpPr>
            <p:cNvPr id="73" name="object 73"/>
            <p:cNvSpPr/>
            <p:nvPr/>
          </p:nvSpPr>
          <p:spPr>
            <a:xfrm>
              <a:off x="3348228" y="5182235"/>
              <a:ext cx="369570" cy="645795"/>
            </a:xfrm>
            <a:custGeom>
              <a:avLst/>
              <a:gdLst/>
              <a:ahLst/>
              <a:cxnLst/>
              <a:rect l="l" t="t" r="r" b="b"/>
              <a:pathLst>
                <a:path w="369570" h="645795">
                  <a:moveTo>
                    <a:pt x="170180" y="627672"/>
                  </a:moveTo>
                  <a:lnTo>
                    <a:pt x="165100" y="629018"/>
                  </a:lnTo>
                  <a:lnTo>
                    <a:pt x="154812" y="631050"/>
                  </a:lnTo>
                  <a:lnTo>
                    <a:pt x="144652" y="632332"/>
                  </a:lnTo>
                  <a:lnTo>
                    <a:pt x="133985" y="632713"/>
                  </a:lnTo>
                  <a:lnTo>
                    <a:pt x="134493" y="645413"/>
                  </a:lnTo>
                  <a:lnTo>
                    <a:pt x="145161" y="645032"/>
                  </a:lnTo>
                  <a:lnTo>
                    <a:pt x="156463" y="643648"/>
                  </a:lnTo>
                  <a:lnTo>
                    <a:pt x="167512" y="641489"/>
                  </a:lnTo>
                  <a:lnTo>
                    <a:pt x="173482" y="639952"/>
                  </a:lnTo>
                  <a:lnTo>
                    <a:pt x="170180" y="627672"/>
                  </a:lnTo>
                  <a:close/>
                </a:path>
                <a:path w="369570" h="645795">
                  <a:moveTo>
                    <a:pt x="215011" y="608202"/>
                  </a:moveTo>
                  <a:lnTo>
                    <a:pt x="205232" y="613740"/>
                  </a:lnTo>
                  <a:lnTo>
                    <a:pt x="195325" y="618642"/>
                  </a:lnTo>
                  <a:lnTo>
                    <a:pt x="185293" y="622871"/>
                  </a:lnTo>
                  <a:lnTo>
                    <a:pt x="181863" y="624052"/>
                  </a:lnTo>
                  <a:lnTo>
                    <a:pt x="186055" y="636054"/>
                  </a:lnTo>
                  <a:lnTo>
                    <a:pt x="221234" y="619251"/>
                  </a:lnTo>
                  <a:lnTo>
                    <a:pt x="221614" y="618985"/>
                  </a:lnTo>
                  <a:lnTo>
                    <a:pt x="215011" y="608202"/>
                  </a:lnTo>
                  <a:close/>
                </a:path>
                <a:path w="369570" h="645795">
                  <a:moveTo>
                    <a:pt x="254126" y="578396"/>
                  </a:moveTo>
                  <a:lnTo>
                    <a:pt x="252602" y="579881"/>
                  </a:lnTo>
                  <a:lnTo>
                    <a:pt x="243459" y="587794"/>
                  </a:lnTo>
                  <a:lnTo>
                    <a:pt x="234187" y="595223"/>
                  </a:lnTo>
                  <a:lnTo>
                    <a:pt x="225298" y="601598"/>
                  </a:lnTo>
                  <a:lnTo>
                    <a:pt x="232663" y="611924"/>
                  </a:lnTo>
                  <a:lnTo>
                    <a:pt x="241554" y="605561"/>
                  </a:lnTo>
                  <a:lnTo>
                    <a:pt x="251460" y="597750"/>
                  </a:lnTo>
                  <a:lnTo>
                    <a:pt x="260985" y="589470"/>
                  </a:lnTo>
                  <a:lnTo>
                    <a:pt x="263017" y="587374"/>
                  </a:lnTo>
                  <a:lnTo>
                    <a:pt x="254126" y="578396"/>
                  </a:lnTo>
                  <a:close/>
                </a:path>
                <a:path w="369570" h="645795">
                  <a:moveTo>
                    <a:pt x="287400" y="541553"/>
                  </a:moveTo>
                  <a:lnTo>
                    <a:pt x="286512" y="542874"/>
                  </a:lnTo>
                  <a:lnTo>
                    <a:pt x="270256" y="562279"/>
                  </a:lnTo>
                  <a:lnTo>
                    <a:pt x="263017" y="569417"/>
                  </a:lnTo>
                  <a:lnTo>
                    <a:pt x="272034" y="578396"/>
                  </a:lnTo>
                  <a:lnTo>
                    <a:pt x="279146" y="571258"/>
                  </a:lnTo>
                  <a:lnTo>
                    <a:pt x="296291" y="551040"/>
                  </a:lnTo>
                  <a:lnTo>
                    <a:pt x="297814" y="548919"/>
                  </a:lnTo>
                  <a:lnTo>
                    <a:pt x="287400" y="541553"/>
                  </a:lnTo>
                  <a:close/>
                </a:path>
                <a:path w="369570" h="645795">
                  <a:moveTo>
                    <a:pt x="314960" y="499478"/>
                  </a:moveTo>
                  <a:lnTo>
                    <a:pt x="301498" y="521741"/>
                  </a:lnTo>
                  <a:lnTo>
                    <a:pt x="294767" y="531215"/>
                  </a:lnTo>
                  <a:lnTo>
                    <a:pt x="305181" y="538581"/>
                  </a:lnTo>
                  <a:lnTo>
                    <a:pt x="311912" y="529120"/>
                  </a:lnTo>
                  <a:lnTo>
                    <a:pt x="325882" y="506044"/>
                  </a:lnTo>
                  <a:lnTo>
                    <a:pt x="314960" y="499478"/>
                  </a:lnTo>
                  <a:close/>
                </a:path>
                <a:path w="369570" h="645795">
                  <a:moveTo>
                    <a:pt x="335661" y="454215"/>
                  </a:moveTo>
                  <a:lnTo>
                    <a:pt x="327151" y="475157"/>
                  </a:lnTo>
                  <a:lnTo>
                    <a:pt x="320421" y="488581"/>
                  </a:lnTo>
                  <a:lnTo>
                    <a:pt x="331724" y="494258"/>
                  </a:lnTo>
                  <a:lnTo>
                    <a:pt x="338455" y="480834"/>
                  </a:lnTo>
                  <a:lnTo>
                    <a:pt x="347472" y="459016"/>
                  </a:lnTo>
                  <a:lnTo>
                    <a:pt x="335661" y="454215"/>
                  </a:lnTo>
                  <a:close/>
                </a:path>
                <a:path w="369570" h="645795">
                  <a:moveTo>
                    <a:pt x="349631" y="406666"/>
                  </a:moveTo>
                  <a:lnTo>
                    <a:pt x="348742" y="411276"/>
                  </a:lnTo>
                  <a:lnTo>
                    <a:pt x="345439" y="424370"/>
                  </a:lnTo>
                  <a:lnTo>
                    <a:pt x="339598" y="442709"/>
                  </a:lnTo>
                  <a:lnTo>
                    <a:pt x="351789" y="446531"/>
                  </a:lnTo>
                  <a:lnTo>
                    <a:pt x="357505" y="428180"/>
                  </a:lnTo>
                  <a:lnTo>
                    <a:pt x="361061" y="414413"/>
                  </a:lnTo>
                  <a:lnTo>
                    <a:pt x="362076" y="409219"/>
                  </a:lnTo>
                  <a:lnTo>
                    <a:pt x="349631" y="406666"/>
                  </a:lnTo>
                  <a:close/>
                </a:path>
                <a:path w="369570" h="645795">
                  <a:moveTo>
                    <a:pt x="356235" y="357504"/>
                  </a:moveTo>
                  <a:lnTo>
                    <a:pt x="355219" y="371093"/>
                  </a:lnTo>
                  <a:lnTo>
                    <a:pt x="353568" y="384682"/>
                  </a:lnTo>
                  <a:lnTo>
                    <a:pt x="352044" y="394461"/>
                  </a:lnTo>
                  <a:lnTo>
                    <a:pt x="364489" y="396493"/>
                  </a:lnTo>
                  <a:lnTo>
                    <a:pt x="366141" y="386714"/>
                  </a:lnTo>
                  <a:lnTo>
                    <a:pt x="367792" y="372617"/>
                  </a:lnTo>
                  <a:lnTo>
                    <a:pt x="368808" y="358647"/>
                  </a:lnTo>
                  <a:lnTo>
                    <a:pt x="368935" y="357758"/>
                  </a:lnTo>
                  <a:lnTo>
                    <a:pt x="356235" y="357504"/>
                  </a:lnTo>
                  <a:close/>
                </a:path>
                <a:path w="369570" h="645795">
                  <a:moveTo>
                    <a:pt x="365125" y="305942"/>
                  </a:moveTo>
                  <a:lnTo>
                    <a:pt x="352679" y="308228"/>
                  </a:lnTo>
                  <a:lnTo>
                    <a:pt x="354457" y="317372"/>
                  </a:lnTo>
                  <a:lnTo>
                    <a:pt x="355854" y="330834"/>
                  </a:lnTo>
                  <a:lnTo>
                    <a:pt x="356488" y="344169"/>
                  </a:lnTo>
                  <a:lnTo>
                    <a:pt x="356488" y="344804"/>
                  </a:lnTo>
                  <a:lnTo>
                    <a:pt x="369188" y="345058"/>
                  </a:lnTo>
                  <a:lnTo>
                    <a:pt x="369171" y="344169"/>
                  </a:lnTo>
                  <a:lnTo>
                    <a:pt x="368554" y="330326"/>
                  </a:lnTo>
                  <a:lnTo>
                    <a:pt x="367030" y="316102"/>
                  </a:lnTo>
                  <a:lnTo>
                    <a:pt x="365125" y="305942"/>
                  </a:lnTo>
                  <a:close/>
                </a:path>
                <a:path w="369570" h="645795">
                  <a:moveTo>
                    <a:pt x="348996" y="256158"/>
                  </a:moveTo>
                  <a:lnTo>
                    <a:pt x="337438" y="261619"/>
                  </a:lnTo>
                  <a:lnTo>
                    <a:pt x="338963" y="264794"/>
                  </a:lnTo>
                  <a:lnTo>
                    <a:pt x="344170" y="277875"/>
                  </a:lnTo>
                  <a:lnTo>
                    <a:pt x="348488" y="290956"/>
                  </a:lnTo>
                  <a:lnTo>
                    <a:pt x="349885" y="296290"/>
                  </a:lnTo>
                  <a:lnTo>
                    <a:pt x="362204" y="293115"/>
                  </a:lnTo>
                  <a:lnTo>
                    <a:pt x="360807" y="287781"/>
                  </a:lnTo>
                  <a:lnTo>
                    <a:pt x="356235" y="273938"/>
                  </a:lnTo>
                  <a:lnTo>
                    <a:pt x="350774" y="260095"/>
                  </a:lnTo>
                  <a:lnTo>
                    <a:pt x="348996" y="256158"/>
                  </a:lnTo>
                  <a:close/>
                </a:path>
                <a:path w="369570" h="645795">
                  <a:moveTo>
                    <a:pt x="323214" y="211327"/>
                  </a:moveTo>
                  <a:lnTo>
                    <a:pt x="312800" y="218439"/>
                  </a:lnTo>
                  <a:lnTo>
                    <a:pt x="318388" y="226567"/>
                  </a:lnTo>
                  <a:lnTo>
                    <a:pt x="326136" y="239140"/>
                  </a:lnTo>
                  <a:lnTo>
                    <a:pt x="332232" y="250443"/>
                  </a:lnTo>
                  <a:lnTo>
                    <a:pt x="343408" y="244474"/>
                  </a:lnTo>
                  <a:lnTo>
                    <a:pt x="337185" y="233171"/>
                  </a:lnTo>
                  <a:lnTo>
                    <a:pt x="329311" y="219963"/>
                  </a:lnTo>
                  <a:lnTo>
                    <a:pt x="323214" y="211327"/>
                  </a:lnTo>
                  <a:close/>
                </a:path>
                <a:path w="369570" h="645795">
                  <a:moveTo>
                    <a:pt x="290702" y="171195"/>
                  </a:moveTo>
                  <a:lnTo>
                    <a:pt x="281305" y="179831"/>
                  </a:lnTo>
                  <a:lnTo>
                    <a:pt x="290957" y="190372"/>
                  </a:lnTo>
                  <a:lnTo>
                    <a:pt x="300736" y="202183"/>
                  </a:lnTo>
                  <a:lnTo>
                    <a:pt x="305562" y="208406"/>
                  </a:lnTo>
                  <a:lnTo>
                    <a:pt x="315595" y="200786"/>
                  </a:lnTo>
                  <a:lnTo>
                    <a:pt x="310896" y="194563"/>
                  </a:lnTo>
                  <a:lnTo>
                    <a:pt x="300736" y="182244"/>
                  </a:lnTo>
                  <a:lnTo>
                    <a:pt x="290702" y="171195"/>
                  </a:lnTo>
                  <a:close/>
                </a:path>
                <a:path w="369570" h="645795">
                  <a:moveTo>
                    <a:pt x="252475" y="136016"/>
                  </a:moveTo>
                  <a:lnTo>
                    <a:pt x="244856" y="146303"/>
                  </a:lnTo>
                  <a:lnTo>
                    <a:pt x="245363" y="146557"/>
                  </a:lnTo>
                  <a:lnTo>
                    <a:pt x="257683" y="156971"/>
                  </a:lnTo>
                  <a:lnTo>
                    <a:pt x="269367" y="167766"/>
                  </a:lnTo>
                  <a:lnTo>
                    <a:pt x="272542" y="170941"/>
                  </a:lnTo>
                  <a:lnTo>
                    <a:pt x="281559" y="162051"/>
                  </a:lnTo>
                  <a:lnTo>
                    <a:pt x="278384" y="158749"/>
                  </a:lnTo>
                  <a:lnTo>
                    <a:pt x="266192" y="147700"/>
                  </a:lnTo>
                  <a:lnTo>
                    <a:pt x="253619" y="136905"/>
                  </a:lnTo>
                  <a:lnTo>
                    <a:pt x="252475" y="136016"/>
                  </a:lnTo>
                  <a:close/>
                </a:path>
                <a:path w="369570" h="645795">
                  <a:moveTo>
                    <a:pt x="210438" y="106679"/>
                  </a:moveTo>
                  <a:lnTo>
                    <a:pt x="203708" y="117347"/>
                  </a:lnTo>
                  <a:lnTo>
                    <a:pt x="219075" y="126999"/>
                  </a:lnTo>
                  <a:lnTo>
                    <a:pt x="234696" y="138683"/>
                  </a:lnTo>
                  <a:lnTo>
                    <a:pt x="242316" y="128523"/>
                  </a:lnTo>
                  <a:lnTo>
                    <a:pt x="226695" y="116839"/>
                  </a:lnTo>
                  <a:lnTo>
                    <a:pt x="210438" y="106679"/>
                  </a:lnTo>
                  <a:close/>
                </a:path>
                <a:path w="369570" h="645795">
                  <a:moveTo>
                    <a:pt x="165226" y="81660"/>
                  </a:moveTo>
                  <a:lnTo>
                    <a:pt x="160020" y="93344"/>
                  </a:lnTo>
                  <a:lnTo>
                    <a:pt x="161671" y="93979"/>
                  </a:lnTo>
                  <a:lnTo>
                    <a:pt x="176657" y="101345"/>
                  </a:lnTo>
                  <a:lnTo>
                    <a:pt x="191135" y="109473"/>
                  </a:lnTo>
                  <a:lnTo>
                    <a:pt x="192912" y="110616"/>
                  </a:lnTo>
                  <a:lnTo>
                    <a:pt x="199771" y="99821"/>
                  </a:lnTo>
                  <a:lnTo>
                    <a:pt x="197866" y="98678"/>
                  </a:lnTo>
                  <a:lnTo>
                    <a:pt x="182880" y="90296"/>
                  </a:lnTo>
                  <a:lnTo>
                    <a:pt x="167259" y="82676"/>
                  </a:lnTo>
                  <a:lnTo>
                    <a:pt x="165226" y="81660"/>
                  </a:lnTo>
                  <a:close/>
                </a:path>
                <a:path w="369570" h="645795">
                  <a:moveTo>
                    <a:pt x="117348" y="62737"/>
                  </a:moveTo>
                  <a:lnTo>
                    <a:pt x="113537" y="74802"/>
                  </a:lnTo>
                  <a:lnTo>
                    <a:pt x="115062" y="75310"/>
                  </a:lnTo>
                  <a:lnTo>
                    <a:pt x="130937" y="80898"/>
                  </a:lnTo>
                  <a:lnTo>
                    <a:pt x="146431" y="87121"/>
                  </a:lnTo>
                  <a:lnTo>
                    <a:pt x="148462" y="88010"/>
                  </a:lnTo>
                  <a:lnTo>
                    <a:pt x="153670" y="76453"/>
                  </a:lnTo>
                  <a:lnTo>
                    <a:pt x="151637" y="75564"/>
                  </a:lnTo>
                  <a:lnTo>
                    <a:pt x="135636" y="69087"/>
                  </a:lnTo>
                  <a:lnTo>
                    <a:pt x="119252" y="63245"/>
                  </a:lnTo>
                  <a:lnTo>
                    <a:pt x="117348" y="62737"/>
                  </a:lnTo>
                  <a:close/>
                </a:path>
                <a:path w="369570" h="645795">
                  <a:moveTo>
                    <a:pt x="89788" y="0"/>
                  </a:moveTo>
                  <a:lnTo>
                    <a:pt x="86613" y="1650"/>
                  </a:lnTo>
                  <a:lnTo>
                    <a:pt x="0" y="49656"/>
                  </a:lnTo>
                  <a:lnTo>
                    <a:pt x="84455" y="101472"/>
                  </a:lnTo>
                  <a:lnTo>
                    <a:pt x="87375" y="103377"/>
                  </a:lnTo>
                  <a:lnTo>
                    <a:pt x="91312" y="102361"/>
                  </a:lnTo>
                  <a:lnTo>
                    <a:pt x="93218" y="99440"/>
                  </a:lnTo>
                  <a:lnTo>
                    <a:pt x="94996" y="96392"/>
                  </a:lnTo>
                  <a:lnTo>
                    <a:pt x="94107" y="92455"/>
                  </a:lnTo>
                  <a:lnTo>
                    <a:pt x="91059" y="90677"/>
                  </a:lnTo>
                  <a:lnTo>
                    <a:pt x="38036" y="58165"/>
                  </a:lnTo>
                  <a:lnTo>
                    <a:pt x="33147" y="57530"/>
                  </a:lnTo>
                  <a:lnTo>
                    <a:pt x="16510" y="56387"/>
                  </a:lnTo>
                  <a:lnTo>
                    <a:pt x="15748" y="56387"/>
                  </a:lnTo>
                  <a:lnTo>
                    <a:pt x="15774" y="55498"/>
                  </a:lnTo>
                  <a:lnTo>
                    <a:pt x="15621" y="55498"/>
                  </a:lnTo>
                  <a:lnTo>
                    <a:pt x="15875" y="44576"/>
                  </a:lnTo>
                  <a:lnTo>
                    <a:pt x="16102" y="44576"/>
                  </a:lnTo>
                  <a:lnTo>
                    <a:pt x="16129" y="43687"/>
                  </a:lnTo>
                  <a:lnTo>
                    <a:pt x="36993" y="43687"/>
                  </a:lnTo>
                  <a:lnTo>
                    <a:pt x="92837" y="12826"/>
                  </a:lnTo>
                  <a:lnTo>
                    <a:pt x="95885" y="11048"/>
                  </a:lnTo>
                  <a:lnTo>
                    <a:pt x="97027" y="7238"/>
                  </a:lnTo>
                  <a:lnTo>
                    <a:pt x="95250" y="4190"/>
                  </a:lnTo>
                  <a:lnTo>
                    <a:pt x="93599" y="1015"/>
                  </a:lnTo>
                  <a:lnTo>
                    <a:pt x="89788" y="0"/>
                  </a:lnTo>
                  <a:close/>
                </a:path>
                <a:path w="369570" h="645795">
                  <a:moveTo>
                    <a:pt x="67437" y="49783"/>
                  </a:moveTo>
                  <a:lnTo>
                    <a:pt x="65277" y="62229"/>
                  </a:lnTo>
                  <a:lnTo>
                    <a:pt x="66294" y="62483"/>
                  </a:lnTo>
                  <a:lnTo>
                    <a:pt x="82676" y="66039"/>
                  </a:lnTo>
                  <a:lnTo>
                    <a:pt x="98933" y="70357"/>
                  </a:lnTo>
                  <a:lnTo>
                    <a:pt x="101473" y="71119"/>
                  </a:lnTo>
                  <a:lnTo>
                    <a:pt x="105156" y="58927"/>
                  </a:lnTo>
                  <a:lnTo>
                    <a:pt x="102743" y="58165"/>
                  </a:lnTo>
                  <a:lnTo>
                    <a:pt x="85979" y="53720"/>
                  </a:lnTo>
                  <a:lnTo>
                    <a:pt x="68961" y="50037"/>
                  </a:lnTo>
                  <a:lnTo>
                    <a:pt x="67437" y="49783"/>
                  </a:lnTo>
                  <a:close/>
                </a:path>
                <a:path w="369570" h="645795">
                  <a:moveTo>
                    <a:pt x="34690" y="44960"/>
                  </a:moveTo>
                  <a:lnTo>
                    <a:pt x="25123" y="50247"/>
                  </a:lnTo>
                  <a:lnTo>
                    <a:pt x="38036" y="58166"/>
                  </a:lnTo>
                  <a:lnTo>
                    <a:pt x="52705" y="60070"/>
                  </a:lnTo>
                  <a:lnTo>
                    <a:pt x="54863" y="47625"/>
                  </a:lnTo>
                  <a:lnTo>
                    <a:pt x="51943" y="47116"/>
                  </a:lnTo>
                  <a:lnTo>
                    <a:pt x="34690" y="44960"/>
                  </a:lnTo>
                  <a:close/>
                </a:path>
                <a:path w="369570" h="645795">
                  <a:moveTo>
                    <a:pt x="25123" y="50247"/>
                  </a:moveTo>
                  <a:lnTo>
                    <a:pt x="15777" y="55412"/>
                  </a:lnTo>
                  <a:lnTo>
                    <a:pt x="15748" y="56387"/>
                  </a:lnTo>
                  <a:lnTo>
                    <a:pt x="16510" y="56387"/>
                  </a:lnTo>
                  <a:lnTo>
                    <a:pt x="33147" y="57530"/>
                  </a:lnTo>
                  <a:lnTo>
                    <a:pt x="38036" y="58166"/>
                  </a:lnTo>
                  <a:lnTo>
                    <a:pt x="25123" y="50247"/>
                  </a:lnTo>
                  <a:close/>
                </a:path>
                <a:path w="369570" h="645795">
                  <a:moveTo>
                    <a:pt x="15875" y="44576"/>
                  </a:moveTo>
                  <a:lnTo>
                    <a:pt x="15621" y="55498"/>
                  </a:lnTo>
                  <a:lnTo>
                    <a:pt x="15777" y="55412"/>
                  </a:lnTo>
                  <a:lnTo>
                    <a:pt x="16098" y="44713"/>
                  </a:lnTo>
                  <a:lnTo>
                    <a:pt x="15875" y="44576"/>
                  </a:lnTo>
                  <a:close/>
                </a:path>
                <a:path w="369570" h="645795">
                  <a:moveTo>
                    <a:pt x="15777" y="55412"/>
                  </a:moveTo>
                  <a:lnTo>
                    <a:pt x="15621" y="55498"/>
                  </a:lnTo>
                  <a:lnTo>
                    <a:pt x="15774" y="55498"/>
                  </a:lnTo>
                  <a:close/>
                </a:path>
                <a:path w="369570" h="645795">
                  <a:moveTo>
                    <a:pt x="16098" y="44713"/>
                  </a:moveTo>
                  <a:lnTo>
                    <a:pt x="15777" y="55412"/>
                  </a:lnTo>
                  <a:lnTo>
                    <a:pt x="25123" y="50247"/>
                  </a:lnTo>
                  <a:lnTo>
                    <a:pt x="16098" y="44713"/>
                  </a:lnTo>
                  <a:close/>
                </a:path>
                <a:path w="369570" h="645795">
                  <a:moveTo>
                    <a:pt x="17399" y="43687"/>
                  </a:moveTo>
                  <a:lnTo>
                    <a:pt x="16129" y="43687"/>
                  </a:lnTo>
                  <a:lnTo>
                    <a:pt x="16098" y="44713"/>
                  </a:lnTo>
                  <a:lnTo>
                    <a:pt x="25123" y="50247"/>
                  </a:lnTo>
                  <a:lnTo>
                    <a:pt x="34690" y="44960"/>
                  </a:lnTo>
                  <a:lnTo>
                    <a:pt x="17399" y="43687"/>
                  </a:lnTo>
                  <a:close/>
                </a:path>
                <a:path w="369570" h="645795">
                  <a:moveTo>
                    <a:pt x="36993" y="43687"/>
                  </a:moveTo>
                  <a:lnTo>
                    <a:pt x="17399" y="43687"/>
                  </a:lnTo>
                  <a:lnTo>
                    <a:pt x="34695" y="44957"/>
                  </a:lnTo>
                  <a:lnTo>
                    <a:pt x="36993" y="43687"/>
                  </a:lnTo>
                  <a:close/>
                </a:path>
                <a:path w="369570" h="645795">
                  <a:moveTo>
                    <a:pt x="16102" y="44576"/>
                  </a:moveTo>
                  <a:lnTo>
                    <a:pt x="15875" y="44576"/>
                  </a:lnTo>
                  <a:lnTo>
                    <a:pt x="16098" y="44713"/>
                  </a:lnTo>
                  <a:lnTo>
                    <a:pt x="16102" y="44576"/>
                  </a:lnTo>
                  <a:close/>
                </a:path>
              </a:pathLst>
            </a:custGeom>
            <a:solidFill>
              <a:srgbClr val="FF0000"/>
            </a:solidFill>
          </p:spPr>
          <p:txBody>
            <a:bodyPr wrap="square" lIns="0" tIns="0" rIns="0" bIns="0" rtlCol="0"/>
            <a:lstStyle/>
            <a:p>
              <a:endParaRPr/>
            </a:p>
          </p:txBody>
        </p:sp>
        <p:pic>
          <p:nvPicPr>
            <p:cNvPr id="74" name="object 74"/>
            <p:cNvPicPr/>
            <p:nvPr/>
          </p:nvPicPr>
          <p:blipFill>
            <a:blip r:embed="rId8" cstate="print"/>
            <a:stretch>
              <a:fillRect/>
            </a:stretch>
          </p:blipFill>
          <p:spPr>
            <a:xfrm>
              <a:off x="5245608" y="4712271"/>
              <a:ext cx="339636" cy="546925"/>
            </a:xfrm>
            <a:prstGeom prst="rect">
              <a:avLst/>
            </a:prstGeom>
          </p:spPr>
        </p:pic>
        <p:sp>
          <p:nvSpPr>
            <p:cNvPr id="75" name="object 75"/>
            <p:cNvSpPr/>
            <p:nvPr/>
          </p:nvSpPr>
          <p:spPr>
            <a:xfrm>
              <a:off x="5382133" y="4738369"/>
              <a:ext cx="161290" cy="348615"/>
            </a:xfrm>
            <a:custGeom>
              <a:avLst/>
              <a:gdLst/>
              <a:ahLst/>
              <a:cxnLst/>
              <a:rect l="l" t="t" r="r" b="b"/>
              <a:pathLst>
                <a:path w="161289" h="348614">
                  <a:moveTo>
                    <a:pt x="17779" y="225551"/>
                  </a:moveTo>
                  <a:lnTo>
                    <a:pt x="11049" y="226694"/>
                  </a:lnTo>
                  <a:lnTo>
                    <a:pt x="4444" y="227710"/>
                  </a:lnTo>
                  <a:lnTo>
                    <a:pt x="0" y="234060"/>
                  </a:lnTo>
                  <a:lnTo>
                    <a:pt x="1015" y="240664"/>
                  </a:lnTo>
                  <a:lnTo>
                    <a:pt x="18922" y="348360"/>
                  </a:lnTo>
                  <a:lnTo>
                    <a:pt x="41545" y="330072"/>
                  </a:lnTo>
                  <a:lnTo>
                    <a:pt x="38862" y="330072"/>
                  </a:lnTo>
                  <a:lnTo>
                    <a:pt x="16128" y="321436"/>
                  </a:lnTo>
                  <a:lnTo>
                    <a:pt x="32166" y="279286"/>
                  </a:lnTo>
                  <a:lnTo>
                    <a:pt x="25145" y="236727"/>
                  </a:lnTo>
                  <a:lnTo>
                    <a:pt x="24002" y="229996"/>
                  </a:lnTo>
                  <a:lnTo>
                    <a:pt x="17779" y="225551"/>
                  </a:lnTo>
                  <a:close/>
                </a:path>
                <a:path w="161289" h="348614">
                  <a:moveTo>
                    <a:pt x="32166" y="279286"/>
                  </a:moveTo>
                  <a:lnTo>
                    <a:pt x="16128" y="321436"/>
                  </a:lnTo>
                  <a:lnTo>
                    <a:pt x="38862" y="330072"/>
                  </a:lnTo>
                  <a:lnTo>
                    <a:pt x="41280" y="323722"/>
                  </a:lnTo>
                  <a:lnTo>
                    <a:pt x="39496" y="323722"/>
                  </a:lnTo>
                  <a:lnTo>
                    <a:pt x="19812" y="316229"/>
                  </a:lnTo>
                  <a:lnTo>
                    <a:pt x="36096" y="303106"/>
                  </a:lnTo>
                  <a:lnTo>
                    <a:pt x="32166" y="279286"/>
                  </a:lnTo>
                  <a:close/>
                </a:path>
                <a:path w="161289" h="348614">
                  <a:moveTo>
                    <a:pt x="93725" y="256539"/>
                  </a:moveTo>
                  <a:lnTo>
                    <a:pt x="88518" y="260857"/>
                  </a:lnTo>
                  <a:lnTo>
                    <a:pt x="54907" y="287946"/>
                  </a:lnTo>
                  <a:lnTo>
                    <a:pt x="38862" y="330072"/>
                  </a:lnTo>
                  <a:lnTo>
                    <a:pt x="41545" y="330072"/>
                  </a:lnTo>
                  <a:lnTo>
                    <a:pt x="103758" y="279780"/>
                  </a:lnTo>
                  <a:lnTo>
                    <a:pt x="109092" y="275589"/>
                  </a:lnTo>
                  <a:lnTo>
                    <a:pt x="109854" y="267842"/>
                  </a:lnTo>
                  <a:lnTo>
                    <a:pt x="101472" y="257428"/>
                  </a:lnTo>
                  <a:lnTo>
                    <a:pt x="93725" y="256539"/>
                  </a:lnTo>
                  <a:close/>
                </a:path>
                <a:path w="161289" h="348614">
                  <a:moveTo>
                    <a:pt x="36096" y="303106"/>
                  </a:moveTo>
                  <a:lnTo>
                    <a:pt x="19812" y="316229"/>
                  </a:lnTo>
                  <a:lnTo>
                    <a:pt x="39496" y="323722"/>
                  </a:lnTo>
                  <a:lnTo>
                    <a:pt x="36096" y="303106"/>
                  </a:lnTo>
                  <a:close/>
                </a:path>
                <a:path w="161289" h="348614">
                  <a:moveTo>
                    <a:pt x="54907" y="287946"/>
                  </a:moveTo>
                  <a:lnTo>
                    <a:pt x="36096" y="303106"/>
                  </a:lnTo>
                  <a:lnTo>
                    <a:pt x="39496" y="323722"/>
                  </a:lnTo>
                  <a:lnTo>
                    <a:pt x="41280" y="323722"/>
                  </a:lnTo>
                  <a:lnTo>
                    <a:pt x="54907" y="287946"/>
                  </a:lnTo>
                  <a:close/>
                </a:path>
                <a:path w="161289" h="348614">
                  <a:moveTo>
                    <a:pt x="138429" y="0"/>
                  </a:moveTo>
                  <a:lnTo>
                    <a:pt x="32166" y="279286"/>
                  </a:lnTo>
                  <a:lnTo>
                    <a:pt x="36096" y="303106"/>
                  </a:lnTo>
                  <a:lnTo>
                    <a:pt x="54907" y="287946"/>
                  </a:lnTo>
                  <a:lnTo>
                    <a:pt x="161289" y="8635"/>
                  </a:lnTo>
                  <a:lnTo>
                    <a:pt x="138429" y="0"/>
                  </a:lnTo>
                  <a:close/>
                </a:path>
              </a:pathLst>
            </a:custGeom>
            <a:solidFill>
              <a:srgbClr val="C0504D"/>
            </a:solidFill>
          </p:spPr>
          <p:txBody>
            <a:bodyPr wrap="square" lIns="0" tIns="0" rIns="0" bIns="0" rtlCol="0"/>
            <a:lstStyle/>
            <a:p>
              <a:endParaRPr/>
            </a:p>
          </p:txBody>
        </p:sp>
        <p:pic>
          <p:nvPicPr>
            <p:cNvPr id="76" name="object 76"/>
            <p:cNvPicPr/>
            <p:nvPr/>
          </p:nvPicPr>
          <p:blipFill>
            <a:blip r:embed="rId10" cstate="print"/>
            <a:stretch>
              <a:fillRect/>
            </a:stretch>
          </p:blipFill>
          <p:spPr>
            <a:xfrm>
              <a:off x="4919472" y="5559552"/>
              <a:ext cx="339636" cy="617004"/>
            </a:xfrm>
            <a:prstGeom prst="rect">
              <a:avLst/>
            </a:prstGeom>
          </p:spPr>
        </p:pic>
        <p:pic>
          <p:nvPicPr>
            <p:cNvPr id="77" name="object 77"/>
            <p:cNvPicPr/>
            <p:nvPr/>
          </p:nvPicPr>
          <p:blipFill>
            <a:blip r:embed="rId11" cstate="print"/>
            <a:stretch>
              <a:fillRect/>
            </a:stretch>
          </p:blipFill>
          <p:spPr>
            <a:xfrm>
              <a:off x="4703064" y="4060825"/>
              <a:ext cx="1936241" cy="2425319"/>
            </a:xfrm>
            <a:prstGeom prst="rect">
              <a:avLst/>
            </a:prstGeom>
          </p:spPr>
        </p:pic>
      </p:grpSp>
      <p:sp>
        <p:nvSpPr>
          <p:cNvPr id="78" name="object 78"/>
          <p:cNvSpPr txBox="1"/>
          <p:nvPr/>
        </p:nvSpPr>
        <p:spPr>
          <a:xfrm>
            <a:off x="5633465" y="4392244"/>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12</a:t>
            </a:r>
            <a:endParaRPr sz="1800">
              <a:latin typeface="Calibri"/>
              <a:cs typeface="Calibri"/>
            </a:endParaRPr>
          </a:p>
        </p:txBody>
      </p:sp>
      <p:sp>
        <p:nvSpPr>
          <p:cNvPr id="79" name="object 79"/>
          <p:cNvSpPr txBox="1"/>
          <p:nvPr/>
        </p:nvSpPr>
        <p:spPr>
          <a:xfrm>
            <a:off x="5273166" y="5185028"/>
            <a:ext cx="2578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10</a:t>
            </a:r>
            <a:endParaRPr sz="1800">
              <a:latin typeface="Calibri"/>
              <a:cs typeface="Calibri"/>
            </a:endParaRPr>
          </a:p>
        </p:txBody>
      </p:sp>
      <p:sp>
        <p:nvSpPr>
          <p:cNvPr id="80" name="object 80"/>
          <p:cNvSpPr txBox="1"/>
          <p:nvPr/>
        </p:nvSpPr>
        <p:spPr>
          <a:xfrm>
            <a:off x="4971034" y="6049162"/>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8</a:t>
            </a:r>
            <a:endParaRPr sz="1800">
              <a:latin typeface="Calibri"/>
              <a:cs typeface="Calibri"/>
            </a:endParaRPr>
          </a:p>
        </p:txBody>
      </p:sp>
      <p:sp>
        <p:nvSpPr>
          <p:cNvPr id="81" name="object 81"/>
          <p:cNvSpPr txBox="1"/>
          <p:nvPr/>
        </p:nvSpPr>
        <p:spPr>
          <a:xfrm>
            <a:off x="4935728" y="6330188"/>
            <a:ext cx="114808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Calibri"/>
                <a:cs typeface="Calibri"/>
              </a:rPr>
              <a:t>RR</a:t>
            </a:r>
            <a:r>
              <a:rPr sz="1800" b="1" spc="-60" dirty="0">
                <a:solidFill>
                  <a:srgbClr val="FF0000"/>
                </a:solidFill>
                <a:latin typeface="Calibri"/>
                <a:cs typeface="Calibri"/>
              </a:rPr>
              <a:t> </a:t>
            </a:r>
            <a:r>
              <a:rPr sz="1800" b="1" spc="-15" dirty="0">
                <a:solidFill>
                  <a:srgbClr val="FF0000"/>
                </a:solidFill>
                <a:latin typeface="Calibri"/>
                <a:cs typeface="Calibri"/>
              </a:rPr>
              <a:t>Rotation</a:t>
            </a:r>
            <a:endParaRPr sz="1800">
              <a:latin typeface="Calibri"/>
              <a:cs typeface="Calibri"/>
            </a:endParaRPr>
          </a:p>
        </p:txBody>
      </p:sp>
      <p:sp>
        <p:nvSpPr>
          <p:cNvPr id="82" name="object 82"/>
          <p:cNvSpPr txBox="1"/>
          <p:nvPr/>
        </p:nvSpPr>
        <p:spPr>
          <a:xfrm>
            <a:off x="5444744" y="5825439"/>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83" name="object 83"/>
          <p:cNvSpPr txBox="1"/>
          <p:nvPr/>
        </p:nvSpPr>
        <p:spPr>
          <a:xfrm>
            <a:off x="4796409" y="4889372"/>
            <a:ext cx="2533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+1</a:t>
            </a:r>
            <a:endParaRPr sz="1800">
              <a:latin typeface="Calibri"/>
              <a:cs typeface="Calibri"/>
            </a:endParaRPr>
          </a:p>
        </p:txBody>
      </p:sp>
      <p:sp>
        <p:nvSpPr>
          <p:cNvPr id="84" name="object 84"/>
          <p:cNvSpPr txBox="1"/>
          <p:nvPr/>
        </p:nvSpPr>
        <p:spPr>
          <a:xfrm>
            <a:off x="3787902" y="4168597"/>
            <a:ext cx="2630170" cy="300355"/>
          </a:xfrm>
          <a:prstGeom prst="rect">
            <a:avLst/>
          </a:prstGeom>
        </p:spPr>
        <p:txBody>
          <a:bodyPr vert="horz" wrap="square" lIns="0" tIns="12700" rIns="0" bIns="0" rtlCol="0">
            <a:spAutoFit/>
          </a:bodyPr>
          <a:lstStyle/>
          <a:p>
            <a:pPr marL="12700">
              <a:lnSpc>
                <a:spcPct val="100000"/>
              </a:lnSpc>
              <a:spcBef>
                <a:spcPts val="100"/>
              </a:spcBef>
              <a:tabLst>
                <a:tab pos="2389505" algn="l"/>
              </a:tabLst>
            </a:pPr>
            <a:r>
              <a:rPr sz="1800" b="1" spc="-10" dirty="0">
                <a:latin typeface="Calibri"/>
                <a:cs typeface="Calibri"/>
              </a:rPr>
              <a:t>+</a:t>
            </a:r>
            <a:r>
              <a:rPr sz="1800" b="1" dirty="0">
                <a:latin typeface="Calibri"/>
                <a:cs typeface="Calibri"/>
              </a:rPr>
              <a:t>2	</a:t>
            </a:r>
            <a:r>
              <a:rPr sz="1800" b="1" spc="-10" dirty="0">
                <a:latin typeface="Calibri"/>
                <a:cs typeface="Calibri"/>
              </a:rPr>
              <a:t>+2</a:t>
            </a:r>
            <a:endParaRPr sz="1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30695"/>
            <a:chOff x="0" y="0"/>
            <a:chExt cx="9144000" cy="6830695"/>
          </a:xfrm>
        </p:grpSpPr>
        <p:pic>
          <p:nvPicPr>
            <p:cNvPr id="3" name="object 3"/>
            <p:cNvPicPr/>
            <p:nvPr/>
          </p:nvPicPr>
          <p:blipFill>
            <a:blip r:embed="rId2" cstate="print"/>
            <a:stretch>
              <a:fillRect/>
            </a:stretch>
          </p:blipFill>
          <p:spPr>
            <a:xfrm>
              <a:off x="0" y="0"/>
              <a:ext cx="9144000" cy="6830566"/>
            </a:xfrm>
            <a:prstGeom prst="rect">
              <a:avLst/>
            </a:prstGeom>
          </p:spPr>
        </p:pic>
        <p:pic>
          <p:nvPicPr>
            <p:cNvPr id="4" name="object 4"/>
            <p:cNvPicPr/>
            <p:nvPr/>
          </p:nvPicPr>
          <p:blipFill>
            <a:blip r:embed="rId3" cstate="print"/>
            <a:stretch>
              <a:fillRect/>
            </a:stretch>
          </p:blipFill>
          <p:spPr>
            <a:xfrm>
              <a:off x="2124455" y="29961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354584" y="1697228"/>
            <a:ext cx="5222875"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rPr>
              <a:t>Right</a:t>
            </a:r>
            <a:r>
              <a:rPr sz="3000" dirty="0">
                <a:solidFill>
                  <a:srgbClr val="FFFFFF"/>
                </a:solidFill>
              </a:rPr>
              <a:t> </a:t>
            </a:r>
            <a:r>
              <a:rPr sz="3000" spc="-5" dirty="0">
                <a:solidFill>
                  <a:srgbClr val="FFFFFF"/>
                </a:solidFill>
              </a:rPr>
              <a:t>Left</a:t>
            </a:r>
            <a:r>
              <a:rPr sz="3000" spc="-20" dirty="0">
                <a:solidFill>
                  <a:srgbClr val="FFFFFF"/>
                </a:solidFill>
              </a:rPr>
              <a:t> </a:t>
            </a:r>
            <a:r>
              <a:rPr sz="3000" spc="-15" dirty="0">
                <a:solidFill>
                  <a:srgbClr val="FFFFFF"/>
                </a:solidFill>
              </a:rPr>
              <a:t>Rotation</a:t>
            </a:r>
            <a:r>
              <a:rPr sz="3000" spc="-10" dirty="0">
                <a:solidFill>
                  <a:srgbClr val="FFFFFF"/>
                </a:solidFill>
              </a:rPr>
              <a:t> </a:t>
            </a:r>
            <a:r>
              <a:rPr sz="3000" dirty="0">
                <a:solidFill>
                  <a:srgbClr val="FFFFFF"/>
                </a:solidFill>
              </a:rPr>
              <a:t>(LR</a:t>
            </a:r>
            <a:r>
              <a:rPr sz="3000" spc="-5" dirty="0">
                <a:solidFill>
                  <a:srgbClr val="FFFFFF"/>
                </a:solidFill>
              </a:rPr>
              <a:t> </a:t>
            </a:r>
            <a:r>
              <a:rPr sz="3000" spc="-15" dirty="0">
                <a:solidFill>
                  <a:srgbClr val="FFFFFF"/>
                </a:solidFill>
              </a:rPr>
              <a:t>Rotation</a:t>
            </a:r>
            <a:r>
              <a:rPr sz="3000" spc="-10" dirty="0">
                <a:solidFill>
                  <a:srgbClr val="FFFFFF"/>
                </a:solidFill>
              </a:rPr>
              <a:t> </a:t>
            </a:r>
            <a:r>
              <a:rPr sz="3000" dirty="0">
                <a:solidFill>
                  <a:srgbClr val="FFFFFF"/>
                </a:solidFill>
              </a:rPr>
              <a:t>)</a:t>
            </a:r>
            <a:endParaRPr sz="3000"/>
          </a:p>
        </p:txBody>
      </p:sp>
      <p:grpSp>
        <p:nvGrpSpPr>
          <p:cNvPr id="7" name="object 7"/>
          <p:cNvGrpSpPr/>
          <p:nvPr/>
        </p:nvGrpSpPr>
        <p:grpSpPr>
          <a:xfrm>
            <a:off x="1923288" y="4413567"/>
            <a:ext cx="6581951" cy="2302510"/>
            <a:chOff x="1923288" y="4413567"/>
            <a:chExt cx="6581951" cy="2302510"/>
          </a:xfrm>
        </p:grpSpPr>
        <p:pic>
          <p:nvPicPr>
            <p:cNvPr id="9" name="object 9"/>
            <p:cNvPicPr/>
            <p:nvPr/>
          </p:nvPicPr>
          <p:blipFill>
            <a:blip r:embed="rId4" cstate="print"/>
            <a:stretch>
              <a:fillRect/>
            </a:stretch>
          </p:blipFill>
          <p:spPr>
            <a:xfrm>
              <a:off x="1923288" y="4413567"/>
              <a:ext cx="110998" cy="2302510"/>
            </a:xfrm>
            <a:prstGeom prst="rect">
              <a:avLst/>
            </a:prstGeom>
          </p:spPr>
        </p:pic>
        <p:sp>
          <p:nvSpPr>
            <p:cNvPr id="10" name="object 10"/>
            <p:cNvSpPr/>
            <p:nvPr/>
          </p:nvSpPr>
          <p:spPr>
            <a:xfrm>
              <a:off x="1981200" y="4437887"/>
              <a:ext cx="0" cy="2205355"/>
            </a:xfrm>
            <a:custGeom>
              <a:avLst/>
              <a:gdLst/>
              <a:ahLst/>
              <a:cxnLst/>
              <a:rect l="l" t="t" r="r" b="b"/>
              <a:pathLst>
                <a:path h="2205354">
                  <a:moveTo>
                    <a:pt x="0" y="0"/>
                  </a:moveTo>
                  <a:lnTo>
                    <a:pt x="0" y="2204859"/>
                  </a:lnTo>
                </a:path>
              </a:pathLst>
            </a:custGeom>
            <a:ln w="24384">
              <a:solidFill>
                <a:srgbClr val="000000"/>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6601967" y="4483557"/>
              <a:ext cx="110998" cy="2229485"/>
            </a:xfrm>
            <a:prstGeom prst="rect">
              <a:avLst/>
            </a:prstGeom>
          </p:spPr>
        </p:pic>
        <p:sp>
          <p:nvSpPr>
            <p:cNvPr id="12" name="object 12"/>
            <p:cNvSpPr/>
            <p:nvPr/>
          </p:nvSpPr>
          <p:spPr>
            <a:xfrm>
              <a:off x="6659879" y="4507991"/>
              <a:ext cx="0" cy="2132965"/>
            </a:xfrm>
            <a:custGeom>
              <a:avLst/>
              <a:gdLst/>
              <a:ahLst/>
              <a:cxnLst/>
              <a:rect l="l" t="t" r="r" b="b"/>
              <a:pathLst>
                <a:path h="2132965">
                  <a:moveTo>
                    <a:pt x="0" y="0"/>
                  </a:moveTo>
                  <a:lnTo>
                    <a:pt x="0" y="2132850"/>
                  </a:lnTo>
                </a:path>
              </a:pathLst>
            </a:custGeom>
            <a:ln w="24384">
              <a:solidFill>
                <a:srgbClr val="000000"/>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7879079" y="4922558"/>
              <a:ext cx="626160" cy="620102"/>
            </a:xfrm>
            <a:prstGeom prst="rect">
              <a:avLst/>
            </a:prstGeom>
          </p:spPr>
        </p:pic>
        <p:sp>
          <p:nvSpPr>
            <p:cNvPr id="14" name="object 14"/>
            <p:cNvSpPr/>
            <p:nvPr/>
          </p:nvSpPr>
          <p:spPr>
            <a:xfrm>
              <a:off x="7925308" y="4947411"/>
              <a:ext cx="427990" cy="424815"/>
            </a:xfrm>
            <a:custGeom>
              <a:avLst/>
              <a:gdLst/>
              <a:ahLst/>
              <a:cxnLst/>
              <a:rect l="l" t="t" r="r" b="b"/>
              <a:pathLst>
                <a:path w="427990" h="424814">
                  <a:moveTo>
                    <a:pt x="321564" y="371982"/>
                  </a:moveTo>
                  <a:lnTo>
                    <a:pt x="314960" y="375919"/>
                  </a:lnTo>
                  <a:lnTo>
                    <a:pt x="313309" y="382397"/>
                  </a:lnTo>
                  <a:lnTo>
                    <a:pt x="311531" y="388874"/>
                  </a:lnTo>
                  <a:lnTo>
                    <a:pt x="315468" y="395604"/>
                  </a:lnTo>
                  <a:lnTo>
                    <a:pt x="427609" y="424688"/>
                  </a:lnTo>
                  <a:lnTo>
                    <a:pt x="425367" y="416306"/>
                  </a:lnTo>
                  <a:lnTo>
                    <a:pt x="401827" y="416306"/>
                  </a:lnTo>
                  <a:lnTo>
                    <a:pt x="369681" y="384383"/>
                  </a:lnTo>
                  <a:lnTo>
                    <a:pt x="321564" y="371982"/>
                  </a:lnTo>
                  <a:close/>
                </a:path>
                <a:path w="427990" h="424814">
                  <a:moveTo>
                    <a:pt x="369681" y="384383"/>
                  </a:moveTo>
                  <a:lnTo>
                    <a:pt x="401827" y="416306"/>
                  </a:lnTo>
                  <a:lnTo>
                    <a:pt x="407375" y="410718"/>
                  </a:lnTo>
                  <a:lnTo>
                    <a:pt x="398652" y="410718"/>
                  </a:lnTo>
                  <a:lnTo>
                    <a:pt x="393256" y="390487"/>
                  </a:lnTo>
                  <a:lnTo>
                    <a:pt x="369681" y="384383"/>
                  </a:lnTo>
                  <a:close/>
                </a:path>
                <a:path w="427990" h="424814">
                  <a:moveTo>
                    <a:pt x="391033" y="308863"/>
                  </a:moveTo>
                  <a:lnTo>
                    <a:pt x="384556" y="310641"/>
                  </a:lnTo>
                  <a:lnTo>
                    <a:pt x="378078" y="312293"/>
                  </a:lnTo>
                  <a:lnTo>
                    <a:pt x="374142" y="319024"/>
                  </a:lnTo>
                  <a:lnTo>
                    <a:pt x="375920" y="325500"/>
                  </a:lnTo>
                  <a:lnTo>
                    <a:pt x="387001" y="367042"/>
                  </a:lnTo>
                  <a:lnTo>
                    <a:pt x="419100" y="398906"/>
                  </a:lnTo>
                  <a:lnTo>
                    <a:pt x="401827" y="416306"/>
                  </a:lnTo>
                  <a:lnTo>
                    <a:pt x="425367" y="416306"/>
                  </a:lnTo>
                  <a:lnTo>
                    <a:pt x="399351" y="319024"/>
                  </a:lnTo>
                  <a:lnTo>
                    <a:pt x="397764" y="312674"/>
                  </a:lnTo>
                  <a:lnTo>
                    <a:pt x="391033" y="308863"/>
                  </a:lnTo>
                  <a:close/>
                </a:path>
                <a:path w="427990" h="424814">
                  <a:moveTo>
                    <a:pt x="393256" y="390487"/>
                  </a:moveTo>
                  <a:lnTo>
                    <a:pt x="398652" y="410718"/>
                  </a:lnTo>
                  <a:lnTo>
                    <a:pt x="413512" y="395731"/>
                  </a:lnTo>
                  <a:lnTo>
                    <a:pt x="393256" y="390487"/>
                  </a:lnTo>
                  <a:close/>
                </a:path>
                <a:path w="427990" h="424814">
                  <a:moveTo>
                    <a:pt x="387001" y="367042"/>
                  </a:moveTo>
                  <a:lnTo>
                    <a:pt x="393256" y="390487"/>
                  </a:lnTo>
                  <a:lnTo>
                    <a:pt x="413512" y="395731"/>
                  </a:lnTo>
                  <a:lnTo>
                    <a:pt x="398652" y="410718"/>
                  </a:lnTo>
                  <a:lnTo>
                    <a:pt x="407375" y="410718"/>
                  </a:lnTo>
                  <a:lnTo>
                    <a:pt x="419100" y="398906"/>
                  </a:lnTo>
                  <a:lnTo>
                    <a:pt x="387001" y="367042"/>
                  </a:lnTo>
                  <a:close/>
                </a:path>
                <a:path w="427990" h="424814">
                  <a:moveTo>
                    <a:pt x="17272" y="0"/>
                  </a:moveTo>
                  <a:lnTo>
                    <a:pt x="0" y="17271"/>
                  </a:lnTo>
                  <a:lnTo>
                    <a:pt x="369681" y="384383"/>
                  </a:lnTo>
                  <a:lnTo>
                    <a:pt x="393256" y="390487"/>
                  </a:lnTo>
                  <a:lnTo>
                    <a:pt x="387001" y="367042"/>
                  </a:lnTo>
                  <a:lnTo>
                    <a:pt x="17272" y="0"/>
                  </a:lnTo>
                  <a:close/>
                </a:path>
              </a:pathLst>
            </a:custGeom>
            <a:solidFill>
              <a:srgbClr val="C0504D"/>
            </a:solidFill>
          </p:spPr>
          <p:txBody>
            <a:bodyPr wrap="square" lIns="0" tIns="0" rIns="0" bIns="0" rtlCol="0"/>
            <a:lstStyle/>
            <a:p>
              <a:endParaRPr/>
            </a:p>
          </p:txBody>
        </p:sp>
        <p:sp>
          <p:nvSpPr>
            <p:cNvPr id="15" name="object 15"/>
            <p:cNvSpPr/>
            <p:nvPr/>
          </p:nvSpPr>
          <p:spPr>
            <a:xfrm>
              <a:off x="6733032" y="5373623"/>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8"/>
                  </a:lnTo>
                  <a:lnTo>
                    <a:pt x="4228" y="304646"/>
                  </a:lnTo>
                  <a:lnTo>
                    <a:pt x="16471" y="344979"/>
                  </a:lnTo>
                  <a:lnTo>
                    <a:pt x="36062" y="382590"/>
                  </a:lnTo>
                  <a:lnTo>
                    <a:pt x="62337" y="416936"/>
                  </a:lnTo>
                  <a:lnTo>
                    <a:pt x="94630" y="447479"/>
                  </a:lnTo>
                  <a:lnTo>
                    <a:pt x="132277" y="473679"/>
                  </a:lnTo>
                  <a:lnTo>
                    <a:pt x="174611" y="494997"/>
                  </a:lnTo>
                  <a:lnTo>
                    <a:pt x="220967" y="510892"/>
                  </a:lnTo>
                  <a:lnTo>
                    <a:pt x="270681" y="520825"/>
                  </a:lnTo>
                  <a:lnTo>
                    <a:pt x="323088" y="524256"/>
                  </a:lnTo>
                  <a:lnTo>
                    <a:pt x="375494" y="520825"/>
                  </a:lnTo>
                  <a:lnTo>
                    <a:pt x="425208" y="510892"/>
                  </a:lnTo>
                  <a:lnTo>
                    <a:pt x="471564" y="494997"/>
                  </a:lnTo>
                  <a:lnTo>
                    <a:pt x="513898" y="473679"/>
                  </a:lnTo>
                  <a:lnTo>
                    <a:pt x="551545" y="447479"/>
                  </a:lnTo>
                  <a:lnTo>
                    <a:pt x="583838" y="416936"/>
                  </a:lnTo>
                  <a:lnTo>
                    <a:pt x="610113" y="382590"/>
                  </a:lnTo>
                  <a:lnTo>
                    <a:pt x="629704" y="344979"/>
                  </a:lnTo>
                  <a:lnTo>
                    <a:pt x="641947" y="304646"/>
                  </a:lnTo>
                  <a:lnTo>
                    <a:pt x="646176" y="262128"/>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16" name="object 16"/>
            <p:cNvSpPr/>
            <p:nvPr/>
          </p:nvSpPr>
          <p:spPr>
            <a:xfrm>
              <a:off x="6733032" y="5373623"/>
              <a:ext cx="646430" cy="524510"/>
            </a:xfrm>
            <a:custGeom>
              <a:avLst/>
              <a:gdLst/>
              <a:ahLst/>
              <a:cxnLst/>
              <a:rect l="l" t="t" r="r" b="b"/>
              <a:pathLst>
                <a:path w="646429" h="524510">
                  <a:moveTo>
                    <a:pt x="0" y="262128"/>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8"/>
                  </a:lnTo>
                  <a:lnTo>
                    <a:pt x="641947" y="304646"/>
                  </a:lnTo>
                  <a:lnTo>
                    <a:pt x="629704" y="344979"/>
                  </a:lnTo>
                  <a:lnTo>
                    <a:pt x="610113" y="382590"/>
                  </a:lnTo>
                  <a:lnTo>
                    <a:pt x="583838" y="416936"/>
                  </a:lnTo>
                  <a:lnTo>
                    <a:pt x="551545" y="447479"/>
                  </a:lnTo>
                  <a:lnTo>
                    <a:pt x="513898" y="473679"/>
                  </a:lnTo>
                  <a:lnTo>
                    <a:pt x="471564" y="494997"/>
                  </a:lnTo>
                  <a:lnTo>
                    <a:pt x="425208" y="510892"/>
                  </a:lnTo>
                  <a:lnTo>
                    <a:pt x="375494" y="520825"/>
                  </a:lnTo>
                  <a:lnTo>
                    <a:pt x="323088" y="524256"/>
                  </a:lnTo>
                  <a:lnTo>
                    <a:pt x="270681" y="520825"/>
                  </a:lnTo>
                  <a:lnTo>
                    <a:pt x="220967" y="510892"/>
                  </a:lnTo>
                  <a:lnTo>
                    <a:pt x="174611" y="494997"/>
                  </a:lnTo>
                  <a:lnTo>
                    <a:pt x="132277" y="473679"/>
                  </a:lnTo>
                  <a:lnTo>
                    <a:pt x="94630" y="447479"/>
                  </a:lnTo>
                  <a:lnTo>
                    <a:pt x="62337" y="416936"/>
                  </a:lnTo>
                  <a:lnTo>
                    <a:pt x="36062" y="382590"/>
                  </a:lnTo>
                  <a:lnTo>
                    <a:pt x="16471" y="344979"/>
                  </a:lnTo>
                  <a:lnTo>
                    <a:pt x="4228" y="304646"/>
                  </a:lnTo>
                  <a:lnTo>
                    <a:pt x="0" y="262128"/>
                  </a:lnTo>
                  <a:close/>
                </a:path>
              </a:pathLst>
            </a:custGeom>
            <a:ln w="24384">
              <a:solidFill>
                <a:srgbClr val="4F81BC"/>
              </a:solidFill>
            </a:ln>
          </p:spPr>
          <p:txBody>
            <a:bodyPr wrap="square" lIns="0" tIns="0" rIns="0" bIns="0" rtlCol="0"/>
            <a:lstStyle/>
            <a:p>
              <a:endParaRPr/>
            </a:p>
          </p:txBody>
        </p:sp>
        <p:sp>
          <p:nvSpPr>
            <p:cNvPr id="17" name="object 17"/>
            <p:cNvSpPr/>
            <p:nvPr/>
          </p:nvSpPr>
          <p:spPr>
            <a:xfrm>
              <a:off x="7379208" y="4507991"/>
              <a:ext cx="649605" cy="527685"/>
            </a:xfrm>
            <a:custGeom>
              <a:avLst/>
              <a:gdLst/>
              <a:ahLst/>
              <a:cxnLst/>
              <a:rect l="l" t="t" r="r" b="b"/>
              <a:pathLst>
                <a:path w="649604" h="527685">
                  <a:moveTo>
                    <a:pt x="324612" y="0"/>
                  </a:moveTo>
                  <a:lnTo>
                    <a:pt x="271947" y="3449"/>
                  </a:lnTo>
                  <a:lnTo>
                    <a:pt x="221991" y="13435"/>
                  </a:lnTo>
                  <a:lnTo>
                    <a:pt x="175413" y="29417"/>
                  </a:lnTo>
                  <a:lnTo>
                    <a:pt x="132880" y="50852"/>
                  </a:lnTo>
                  <a:lnTo>
                    <a:pt x="95059" y="77200"/>
                  </a:lnTo>
                  <a:lnTo>
                    <a:pt x="62618" y="107917"/>
                  </a:lnTo>
                  <a:lnTo>
                    <a:pt x="36223" y="142463"/>
                  </a:lnTo>
                  <a:lnTo>
                    <a:pt x="16544" y="180295"/>
                  </a:lnTo>
                  <a:lnTo>
                    <a:pt x="4247" y="220872"/>
                  </a:lnTo>
                  <a:lnTo>
                    <a:pt x="0" y="263651"/>
                  </a:lnTo>
                  <a:lnTo>
                    <a:pt x="4247" y="306431"/>
                  </a:lnTo>
                  <a:lnTo>
                    <a:pt x="16544" y="347008"/>
                  </a:lnTo>
                  <a:lnTo>
                    <a:pt x="36223" y="384840"/>
                  </a:lnTo>
                  <a:lnTo>
                    <a:pt x="62618" y="419386"/>
                  </a:lnTo>
                  <a:lnTo>
                    <a:pt x="95059" y="450103"/>
                  </a:lnTo>
                  <a:lnTo>
                    <a:pt x="132880" y="476451"/>
                  </a:lnTo>
                  <a:lnTo>
                    <a:pt x="175413" y="497886"/>
                  </a:lnTo>
                  <a:lnTo>
                    <a:pt x="221991" y="513868"/>
                  </a:lnTo>
                  <a:lnTo>
                    <a:pt x="271947" y="523854"/>
                  </a:lnTo>
                  <a:lnTo>
                    <a:pt x="324612" y="527303"/>
                  </a:lnTo>
                  <a:lnTo>
                    <a:pt x="377276" y="523854"/>
                  </a:lnTo>
                  <a:lnTo>
                    <a:pt x="427232" y="513868"/>
                  </a:lnTo>
                  <a:lnTo>
                    <a:pt x="473810" y="497886"/>
                  </a:lnTo>
                  <a:lnTo>
                    <a:pt x="516343" y="476451"/>
                  </a:lnTo>
                  <a:lnTo>
                    <a:pt x="554164" y="450103"/>
                  </a:lnTo>
                  <a:lnTo>
                    <a:pt x="586605" y="419386"/>
                  </a:lnTo>
                  <a:lnTo>
                    <a:pt x="613000" y="384840"/>
                  </a:lnTo>
                  <a:lnTo>
                    <a:pt x="632679" y="347008"/>
                  </a:lnTo>
                  <a:lnTo>
                    <a:pt x="644976" y="306431"/>
                  </a:lnTo>
                  <a:lnTo>
                    <a:pt x="649224" y="263651"/>
                  </a:lnTo>
                  <a:lnTo>
                    <a:pt x="644976" y="220872"/>
                  </a:lnTo>
                  <a:lnTo>
                    <a:pt x="632679" y="180295"/>
                  </a:lnTo>
                  <a:lnTo>
                    <a:pt x="613000" y="142463"/>
                  </a:lnTo>
                  <a:lnTo>
                    <a:pt x="586605" y="107917"/>
                  </a:lnTo>
                  <a:lnTo>
                    <a:pt x="554164" y="77200"/>
                  </a:lnTo>
                  <a:lnTo>
                    <a:pt x="516343" y="50852"/>
                  </a:lnTo>
                  <a:lnTo>
                    <a:pt x="473810" y="29417"/>
                  </a:lnTo>
                  <a:lnTo>
                    <a:pt x="427232" y="13435"/>
                  </a:lnTo>
                  <a:lnTo>
                    <a:pt x="377276" y="3449"/>
                  </a:lnTo>
                  <a:lnTo>
                    <a:pt x="324612" y="0"/>
                  </a:lnTo>
                  <a:close/>
                </a:path>
              </a:pathLst>
            </a:custGeom>
            <a:solidFill>
              <a:srgbClr val="FFFFFF"/>
            </a:solidFill>
          </p:spPr>
          <p:txBody>
            <a:bodyPr wrap="square" lIns="0" tIns="0" rIns="0" bIns="0" rtlCol="0"/>
            <a:lstStyle/>
            <a:p>
              <a:endParaRPr/>
            </a:p>
          </p:txBody>
        </p:sp>
        <p:sp>
          <p:nvSpPr>
            <p:cNvPr id="18" name="object 18"/>
            <p:cNvSpPr/>
            <p:nvPr/>
          </p:nvSpPr>
          <p:spPr>
            <a:xfrm>
              <a:off x="7379208" y="4507991"/>
              <a:ext cx="649605" cy="527685"/>
            </a:xfrm>
            <a:custGeom>
              <a:avLst/>
              <a:gdLst/>
              <a:ahLst/>
              <a:cxnLst/>
              <a:rect l="l" t="t" r="r" b="b"/>
              <a:pathLst>
                <a:path w="649604" h="527685">
                  <a:moveTo>
                    <a:pt x="0" y="263651"/>
                  </a:moveTo>
                  <a:lnTo>
                    <a:pt x="4247" y="220872"/>
                  </a:lnTo>
                  <a:lnTo>
                    <a:pt x="16544" y="180295"/>
                  </a:lnTo>
                  <a:lnTo>
                    <a:pt x="36223" y="142463"/>
                  </a:lnTo>
                  <a:lnTo>
                    <a:pt x="62618" y="107917"/>
                  </a:lnTo>
                  <a:lnTo>
                    <a:pt x="95059" y="77200"/>
                  </a:lnTo>
                  <a:lnTo>
                    <a:pt x="132880" y="50852"/>
                  </a:lnTo>
                  <a:lnTo>
                    <a:pt x="175413" y="29417"/>
                  </a:lnTo>
                  <a:lnTo>
                    <a:pt x="221991" y="13435"/>
                  </a:lnTo>
                  <a:lnTo>
                    <a:pt x="271947" y="3449"/>
                  </a:lnTo>
                  <a:lnTo>
                    <a:pt x="324612" y="0"/>
                  </a:lnTo>
                  <a:lnTo>
                    <a:pt x="377276" y="3449"/>
                  </a:lnTo>
                  <a:lnTo>
                    <a:pt x="427232" y="13435"/>
                  </a:lnTo>
                  <a:lnTo>
                    <a:pt x="473810" y="29417"/>
                  </a:lnTo>
                  <a:lnTo>
                    <a:pt x="516343" y="50852"/>
                  </a:lnTo>
                  <a:lnTo>
                    <a:pt x="554164" y="77200"/>
                  </a:lnTo>
                  <a:lnTo>
                    <a:pt x="586605" y="107917"/>
                  </a:lnTo>
                  <a:lnTo>
                    <a:pt x="613000" y="142463"/>
                  </a:lnTo>
                  <a:lnTo>
                    <a:pt x="632679" y="180295"/>
                  </a:lnTo>
                  <a:lnTo>
                    <a:pt x="644976" y="220872"/>
                  </a:lnTo>
                  <a:lnTo>
                    <a:pt x="649224" y="263651"/>
                  </a:lnTo>
                  <a:lnTo>
                    <a:pt x="644976" y="306431"/>
                  </a:lnTo>
                  <a:lnTo>
                    <a:pt x="632679" y="347008"/>
                  </a:lnTo>
                  <a:lnTo>
                    <a:pt x="613000" y="384840"/>
                  </a:lnTo>
                  <a:lnTo>
                    <a:pt x="586605" y="419386"/>
                  </a:lnTo>
                  <a:lnTo>
                    <a:pt x="554164" y="450103"/>
                  </a:lnTo>
                  <a:lnTo>
                    <a:pt x="516343" y="476451"/>
                  </a:lnTo>
                  <a:lnTo>
                    <a:pt x="473810" y="497886"/>
                  </a:lnTo>
                  <a:lnTo>
                    <a:pt x="427232" y="513868"/>
                  </a:lnTo>
                  <a:lnTo>
                    <a:pt x="377276" y="523854"/>
                  </a:lnTo>
                  <a:lnTo>
                    <a:pt x="324612" y="527303"/>
                  </a:lnTo>
                  <a:lnTo>
                    <a:pt x="271947" y="523854"/>
                  </a:lnTo>
                  <a:lnTo>
                    <a:pt x="221991" y="513868"/>
                  </a:lnTo>
                  <a:lnTo>
                    <a:pt x="175413" y="497886"/>
                  </a:lnTo>
                  <a:lnTo>
                    <a:pt x="132880" y="476451"/>
                  </a:lnTo>
                  <a:lnTo>
                    <a:pt x="95059" y="450103"/>
                  </a:lnTo>
                  <a:lnTo>
                    <a:pt x="62618" y="419386"/>
                  </a:lnTo>
                  <a:lnTo>
                    <a:pt x="36223" y="384840"/>
                  </a:lnTo>
                  <a:lnTo>
                    <a:pt x="16544" y="347008"/>
                  </a:lnTo>
                  <a:lnTo>
                    <a:pt x="4247" y="306431"/>
                  </a:lnTo>
                  <a:lnTo>
                    <a:pt x="0" y="263651"/>
                  </a:lnTo>
                  <a:close/>
                </a:path>
              </a:pathLst>
            </a:custGeom>
            <a:ln w="24384">
              <a:solidFill>
                <a:srgbClr val="4F81BC"/>
              </a:solidFill>
            </a:ln>
          </p:spPr>
          <p:txBody>
            <a:bodyPr wrap="square" lIns="0" tIns="0" rIns="0" bIns="0" rtlCol="0"/>
            <a:lstStyle/>
            <a:p>
              <a:endParaRPr/>
            </a:p>
          </p:txBody>
        </p:sp>
      </p:grpSp>
      <p:sp>
        <p:nvSpPr>
          <p:cNvPr id="19" name="object 19"/>
          <p:cNvSpPr txBox="1"/>
          <p:nvPr/>
        </p:nvSpPr>
        <p:spPr>
          <a:xfrm>
            <a:off x="78739" y="2367483"/>
            <a:ext cx="8609965" cy="1671320"/>
          </a:xfrm>
          <a:prstGeom prst="rect">
            <a:avLst/>
          </a:prstGeom>
        </p:spPr>
        <p:txBody>
          <a:bodyPr vert="horz" wrap="square" lIns="0" tIns="12065" rIns="0" bIns="0" rtlCol="0">
            <a:spAutoFit/>
          </a:bodyPr>
          <a:lstStyle/>
          <a:p>
            <a:pPr marL="415290" indent="-403225">
              <a:lnSpc>
                <a:spcPct val="100000"/>
              </a:lnSpc>
              <a:spcBef>
                <a:spcPts val="95"/>
              </a:spcBef>
              <a:buFont typeface="Microsoft Sans Serif"/>
              <a:buChar char="•"/>
              <a:tabLst>
                <a:tab pos="414655" algn="l"/>
                <a:tab pos="415925" algn="l"/>
              </a:tabLst>
            </a:pPr>
            <a:r>
              <a:rPr sz="2000" spc="-10" dirty="0">
                <a:latin typeface="Calibri"/>
                <a:cs typeface="Calibri"/>
              </a:rPr>
              <a:t>The</a:t>
            </a:r>
            <a:r>
              <a:rPr sz="2000" spc="145" dirty="0">
                <a:latin typeface="Calibri"/>
                <a:cs typeface="Calibri"/>
              </a:rPr>
              <a:t> </a:t>
            </a:r>
            <a:r>
              <a:rPr sz="2000" spc="-10" dirty="0">
                <a:latin typeface="Calibri"/>
                <a:cs typeface="Calibri"/>
              </a:rPr>
              <a:t>RL</a:t>
            </a:r>
            <a:r>
              <a:rPr sz="2000" spc="180" dirty="0">
                <a:latin typeface="Calibri"/>
                <a:cs typeface="Calibri"/>
              </a:rPr>
              <a:t> </a:t>
            </a:r>
            <a:r>
              <a:rPr sz="2000" spc="-15" dirty="0">
                <a:latin typeface="Calibri"/>
                <a:cs typeface="Calibri"/>
              </a:rPr>
              <a:t>Rotation</a:t>
            </a:r>
            <a:r>
              <a:rPr sz="2000" spc="150" dirty="0">
                <a:latin typeface="Calibri"/>
                <a:cs typeface="Calibri"/>
              </a:rPr>
              <a:t> </a:t>
            </a:r>
            <a:r>
              <a:rPr sz="2000" spc="5" dirty="0">
                <a:latin typeface="Calibri"/>
                <a:cs typeface="Calibri"/>
              </a:rPr>
              <a:t>is</a:t>
            </a:r>
            <a:r>
              <a:rPr sz="2000" spc="140" dirty="0">
                <a:latin typeface="Calibri"/>
                <a:cs typeface="Calibri"/>
              </a:rPr>
              <a:t> </a:t>
            </a:r>
            <a:r>
              <a:rPr sz="2000" spc="-5" dirty="0">
                <a:latin typeface="Calibri"/>
                <a:cs typeface="Calibri"/>
              </a:rPr>
              <a:t>a</a:t>
            </a:r>
            <a:r>
              <a:rPr sz="2000" spc="185" dirty="0">
                <a:latin typeface="Calibri"/>
                <a:cs typeface="Calibri"/>
              </a:rPr>
              <a:t> </a:t>
            </a:r>
            <a:r>
              <a:rPr sz="2000" spc="-5" dirty="0">
                <a:latin typeface="Calibri"/>
                <a:cs typeface="Calibri"/>
              </a:rPr>
              <a:t>sequence</a:t>
            </a:r>
            <a:r>
              <a:rPr sz="2000" spc="160" dirty="0">
                <a:latin typeface="Calibri"/>
                <a:cs typeface="Calibri"/>
              </a:rPr>
              <a:t> </a:t>
            </a:r>
            <a:r>
              <a:rPr sz="2000" spc="-5" dirty="0">
                <a:latin typeface="Calibri"/>
                <a:cs typeface="Calibri"/>
              </a:rPr>
              <a:t>of</a:t>
            </a:r>
            <a:r>
              <a:rPr sz="2000" spc="175" dirty="0">
                <a:latin typeface="Calibri"/>
                <a:cs typeface="Calibri"/>
              </a:rPr>
              <a:t> </a:t>
            </a:r>
            <a:r>
              <a:rPr sz="2000" spc="-5" dirty="0">
                <a:latin typeface="Calibri"/>
                <a:cs typeface="Calibri"/>
              </a:rPr>
              <a:t>single</a:t>
            </a:r>
            <a:r>
              <a:rPr sz="2000" spc="145" dirty="0">
                <a:latin typeface="Calibri"/>
                <a:cs typeface="Calibri"/>
              </a:rPr>
              <a:t> </a:t>
            </a:r>
            <a:r>
              <a:rPr sz="2000" spc="-5" dirty="0">
                <a:latin typeface="Calibri"/>
                <a:cs typeface="Calibri"/>
              </a:rPr>
              <a:t>right</a:t>
            </a:r>
            <a:r>
              <a:rPr sz="2000" spc="165" dirty="0">
                <a:latin typeface="Calibri"/>
                <a:cs typeface="Calibri"/>
              </a:rPr>
              <a:t> </a:t>
            </a:r>
            <a:r>
              <a:rPr sz="2000" spc="-15" dirty="0">
                <a:latin typeface="Calibri"/>
                <a:cs typeface="Calibri"/>
              </a:rPr>
              <a:t>rotation</a:t>
            </a:r>
            <a:r>
              <a:rPr sz="2000" spc="165" dirty="0">
                <a:latin typeface="Calibri"/>
                <a:cs typeface="Calibri"/>
              </a:rPr>
              <a:t> </a:t>
            </a:r>
            <a:r>
              <a:rPr sz="2000" spc="-15" dirty="0">
                <a:latin typeface="Calibri"/>
                <a:cs typeface="Calibri"/>
              </a:rPr>
              <a:t>followed</a:t>
            </a:r>
            <a:r>
              <a:rPr sz="2000" spc="170" dirty="0">
                <a:latin typeface="Calibri"/>
                <a:cs typeface="Calibri"/>
              </a:rPr>
              <a:t> </a:t>
            </a:r>
            <a:r>
              <a:rPr sz="2000" spc="-5" dirty="0">
                <a:latin typeface="Calibri"/>
                <a:cs typeface="Calibri"/>
              </a:rPr>
              <a:t>by</a:t>
            </a:r>
            <a:r>
              <a:rPr sz="2000" spc="160" dirty="0">
                <a:latin typeface="Calibri"/>
                <a:cs typeface="Calibri"/>
              </a:rPr>
              <a:t> </a:t>
            </a:r>
            <a:r>
              <a:rPr sz="2000" spc="-5" dirty="0">
                <a:latin typeface="Calibri"/>
                <a:cs typeface="Calibri"/>
              </a:rPr>
              <a:t>a</a:t>
            </a:r>
            <a:r>
              <a:rPr sz="2000" spc="165" dirty="0">
                <a:latin typeface="Calibri"/>
                <a:cs typeface="Calibri"/>
              </a:rPr>
              <a:t> </a:t>
            </a:r>
            <a:r>
              <a:rPr sz="2000" spc="-5" dirty="0">
                <a:latin typeface="Calibri"/>
                <a:cs typeface="Calibri"/>
              </a:rPr>
              <a:t>single</a:t>
            </a:r>
            <a:r>
              <a:rPr sz="2000" spc="145" dirty="0">
                <a:latin typeface="Calibri"/>
                <a:cs typeface="Calibri"/>
              </a:rPr>
              <a:t> </a:t>
            </a:r>
            <a:r>
              <a:rPr sz="2000" spc="-5" dirty="0">
                <a:latin typeface="Calibri"/>
                <a:cs typeface="Calibri"/>
              </a:rPr>
              <a:t>left</a:t>
            </a:r>
            <a:endParaRPr sz="2000">
              <a:latin typeface="Calibri"/>
              <a:cs typeface="Calibri"/>
            </a:endParaRPr>
          </a:p>
          <a:p>
            <a:pPr marL="356870">
              <a:lnSpc>
                <a:spcPct val="100000"/>
              </a:lnSpc>
            </a:pPr>
            <a:r>
              <a:rPr sz="2000" spc="-15" dirty="0">
                <a:latin typeface="Calibri"/>
                <a:cs typeface="Calibri"/>
              </a:rPr>
              <a:t>rotation</a:t>
            </a:r>
            <a:endParaRPr sz="200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5" dirty="0">
                <a:latin typeface="Calibri"/>
                <a:cs typeface="Calibri"/>
              </a:rPr>
              <a:t>In</a:t>
            </a:r>
            <a:r>
              <a:rPr sz="2000" spc="320" dirty="0">
                <a:latin typeface="Calibri"/>
                <a:cs typeface="Calibri"/>
              </a:rPr>
              <a:t> </a:t>
            </a:r>
            <a:r>
              <a:rPr sz="2000" spc="-10" dirty="0">
                <a:latin typeface="Calibri"/>
                <a:cs typeface="Calibri"/>
              </a:rPr>
              <a:t>RL</a:t>
            </a:r>
            <a:r>
              <a:rPr sz="2000" spc="320" dirty="0">
                <a:latin typeface="Calibri"/>
                <a:cs typeface="Calibri"/>
              </a:rPr>
              <a:t> </a:t>
            </a:r>
            <a:r>
              <a:rPr sz="2000" spc="-15" dirty="0">
                <a:latin typeface="Calibri"/>
                <a:cs typeface="Calibri"/>
              </a:rPr>
              <a:t>Rotation,</a:t>
            </a:r>
            <a:r>
              <a:rPr sz="2000" spc="335" dirty="0">
                <a:latin typeface="Calibri"/>
                <a:cs typeface="Calibri"/>
              </a:rPr>
              <a:t> </a:t>
            </a:r>
            <a:r>
              <a:rPr sz="2000" spc="-15" dirty="0">
                <a:latin typeface="Calibri"/>
                <a:cs typeface="Calibri"/>
              </a:rPr>
              <a:t>at</a:t>
            </a:r>
            <a:r>
              <a:rPr sz="2000" spc="320" dirty="0">
                <a:latin typeface="Calibri"/>
                <a:cs typeface="Calibri"/>
              </a:rPr>
              <a:t> </a:t>
            </a:r>
            <a:r>
              <a:rPr sz="2000" spc="-15" dirty="0">
                <a:latin typeface="Calibri"/>
                <a:cs typeface="Calibri"/>
              </a:rPr>
              <a:t>first,</a:t>
            </a:r>
            <a:r>
              <a:rPr sz="2000" spc="325" dirty="0">
                <a:latin typeface="Calibri"/>
                <a:cs typeface="Calibri"/>
              </a:rPr>
              <a:t> </a:t>
            </a:r>
            <a:r>
              <a:rPr sz="2000" spc="-10" dirty="0">
                <a:latin typeface="Calibri"/>
                <a:cs typeface="Calibri"/>
              </a:rPr>
              <a:t>every</a:t>
            </a:r>
            <a:r>
              <a:rPr sz="2000" spc="345" dirty="0">
                <a:latin typeface="Calibri"/>
                <a:cs typeface="Calibri"/>
              </a:rPr>
              <a:t> </a:t>
            </a:r>
            <a:r>
              <a:rPr sz="2000" spc="-5" dirty="0">
                <a:latin typeface="Calibri"/>
                <a:cs typeface="Calibri"/>
              </a:rPr>
              <a:t>node</a:t>
            </a:r>
            <a:r>
              <a:rPr sz="2000" spc="315" dirty="0">
                <a:latin typeface="Calibri"/>
                <a:cs typeface="Calibri"/>
              </a:rPr>
              <a:t> </a:t>
            </a:r>
            <a:r>
              <a:rPr sz="2000" spc="-15" dirty="0">
                <a:latin typeface="Calibri"/>
                <a:cs typeface="Calibri"/>
              </a:rPr>
              <a:t>moves</a:t>
            </a:r>
            <a:r>
              <a:rPr sz="2000" spc="310" dirty="0">
                <a:latin typeface="Calibri"/>
                <a:cs typeface="Calibri"/>
              </a:rPr>
              <a:t> </a:t>
            </a:r>
            <a:r>
              <a:rPr sz="2000" spc="-5" dirty="0">
                <a:latin typeface="Calibri"/>
                <a:cs typeface="Calibri"/>
              </a:rPr>
              <a:t>one</a:t>
            </a:r>
            <a:r>
              <a:rPr sz="2000" spc="305" dirty="0">
                <a:latin typeface="Calibri"/>
                <a:cs typeface="Calibri"/>
              </a:rPr>
              <a:t> </a:t>
            </a:r>
            <a:r>
              <a:rPr sz="2000" spc="-5" dirty="0">
                <a:latin typeface="Calibri"/>
                <a:cs typeface="Calibri"/>
              </a:rPr>
              <a:t>position</a:t>
            </a:r>
            <a:r>
              <a:rPr sz="2000" spc="330" dirty="0">
                <a:latin typeface="Calibri"/>
                <a:cs typeface="Calibri"/>
              </a:rPr>
              <a:t> </a:t>
            </a:r>
            <a:r>
              <a:rPr sz="2000" spc="-15" dirty="0">
                <a:latin typeface="Calibri"/>
                <a:cs typeface="Calibri"/>
              </a:rPr>
              <a:t>to</a:t>
            </a:r>
            <a:r>
              <a:rPr sz="2000" spc="320" dirty="0">
                <a:latin typeface="Calibri"/>
                <a:cs typeface="Calibri"/>
              </a:rPr>
              <a:t> </a:t>
            </a:r>
            <a:r>
              <a:rPr sz="2000" dirty="0">
                <a:latin typeface="Calibri"/>
                <a:cs typeface="Calibri"/>
              </a:rPr>
              <a:t>the</a:t>
            </a:r>
            <a:r>
              <a:rPr sz="2000" spc="310" dirty="0">
                <a:latin typeface="Calibri"/>
                <a:cs typeface="Calibri"/>
              </a:rPr>
              <a:t> </a:t>
            </a:r>
            <a:r>
              <a:rPr sz="2000" spc="-10" dirty="0">
                <a:latin typeface="Calibri"/>
                <a:cs typeface="Calibri"/>
              </a:rPr>
              <a:t>right</a:t>
            </a:r>
            <a:r>
              <a:rPr sz="2000" spc="325" dirty="0">
                <a:latin typeface="Calibri"/>
                <a:cs typeface="Calibri"/>
              </a:rPr>
              <a:t> </a:t>
            </a:r>
            <a:r>
              <a:rPr sz="2000" dirty="0">
                <a:latin typeface="Calibri"/>
                <a:cs typeface="Calibri"/>
              </a:rPr>
              <a:t>and</a:t>
            </a:r>
            <a:r>
              <a:rPr sz="2000" spc="325" dirty="0">
                <a:latin typeface="Calibri"/>
                <a:cs typeface="Calibri"/>
              </a:rPr>
              <a:t> </a:t>
            </a:r>
            <a:r>
              <a:rPr sz="2000" spc="-10" dirty="0">
                <a:latin typeface="Calibri"/>
                <a:cs typeface="Calibri"/>
              </a:rPr>
              <a:t>one</a:t>
            </a:r>
            <a:endParaRPr sz="2000">
              <a:latin typeface="Calibri"/>
              <a:cs typeface="Calibri"/>
            </a:endParaRPr>
          </a:p>
          <a:p>
            <a:pPr marL="356870">
              <a:lnSpc>
                <a:spcPct val="100000"/>
              </a:lnSpc>
              <a:spcBef>
                <a:spcPts val="5"/>
              </a:spcBef>
            </a:pPr>
            <a:r>
              <a:rPr sz="2000" spc="-5" dirty="0">
                <a:latin typeface="Calibri"/>
                <a:cs typeface="Calibri"/>
              </a:rPr>
              <a:t>position</a:t>
            </a:r>
            <a:r>
              <a:rPr sz="2000" spc="10" dirty="0">
                <a:latin typeface="Calibri"/>
                <a:cs typeface="Calibri"/>
              </a:rPr>
              <a:t> </a:t>
            </a:r>
            <a:r>
              <a:rPr sz="2000" spc="-15" dirty="0">
                <a:latin typeface="Calibri"/>
                <a:cs typeface="Calibri"/>
              </a:rPr>
              <a:t>to</a:t>
            </a:r>
            <a:r>
              <a:rPr sz="2000" dirty="0">
                <a:latin typeface="Calibri"/>
                <a:cs typeface="Calibri"/>
              </a:rPr>
              <a:t> </a:t>
            </a:r>
            <a:r>
              <a:rPr sz="2000" spc="-15" dirty="0">
                <a:latin typeface="Calibri"/>
                <a:cs typeface="Calibri"/>
              </a:rPr>
              <a:t>left</a:t>
            </a:r>
            <a:r>
              <a:rPr sz="2000" spc="55" dirty="0">
                <a:latin typeface="Calibri"/>
                <a:cs typeface="Calibri"/>
              </a:rPr>
              <a:t> </a:t>
            </a:r>
            <a:r>
              <a:rPr sz="2000" spc="-15" dirty="0">
                <a:latin typeface="Calibri"/>
                <a:cs typeface="Calibri"/>
              </a:rPr>
              <a:t>from</a:t>
            </a:r>
            <a:r>
              <a:rPr sz="2000" spc="-5" dirty="0">
                <a:latin typeface="Calibri"/>
                <a:cs typeface="Calibri"/>
              </a:rPr>
              <a:t> the</a:t>
            </a:r>
            <a:r>
              <a:rPr sz="2000" spc="-10" dirty="0">
                <a:latin typeface="Calibri"/>
                <a:cs typeface="Calibri"/>
              </a:rPr>
              <a:t> current</a:t>
            </a:r>
            <a:r>
              <a:rPr sz="2000" spc="20" dirty="0">
                <a:latin typeface="Calibri"/>
                <a:cs typeface="Calibri"/>
              </a:rPr>
              <a:t> </a:t>
            </a:r>
            <a:r>
              <a:rPr sz="2000" spc="-5" dirty="0">
                <a:latin typeface="Calibri"/>
                <a:cs typeface="Calibri"/>
              </a:rPr>
              <a:t>position.</a:t>
            </a:r>
            <a:endParaRPr sz="200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95" dirty="0">
                <a:latin typeface="Calibri"/>
                <a:cs typeface="Calibri"/>
              </a:rPr>
              <a:t>To</a:t>
            </a:r>
            <a:r>
              <a:rPr sz="2000" spc="150" dirty="0">
                <a:latin typeface="Calibri"/>
                <a:cs typeface="Calibri"/>
              </a:rPr>
              <a:t> </a:t>
            </a:r>
            <a:r>
              <a:rPr sz="2000" spc="-10" dirty="0">
                <a:latin typeface="Calibri"/>
                <a:cs typeface="Calibri"/>
              </a:rPr>
              <a:t>understand</a:t>
            </a:r>
            <a:r>
              <a:rPr sz="2000" spc="165" dirty="0">
                <a:latin typeface="Calibri"/>
                <a:cs typeface="Calibri"/>
              </a:rPr>
              <a:t> </a:t>
            </a:r>
            <a:r>
              <a:rPr sz="2000" spc="-10" dirty="0">
                <a:latin typeface="Calibri"/>
                <a:cs typeface="Calibri"/>
              </a:rPr>
              <a:t>RL</a:t>
            </a:r>
            <a:r>
              <a:rPr sz="2000" spc="150" dirty="0">
                <a:latin typeface="Calibri"/>
                <a:cs typeface="Calibri"/>
              </a:rPr>
              <a:t> </a:t>
            </a:r>
            <a:r>
              <a:rPr sz="2000" spc="-15" dirty="0">
                <a:latin typeface="Calibri"/>
                <a:cs typeface="Calibri"/>
              </a:rPr>
              <a:t>Rotation,</a:t>
            </a:r>
            <a:r>
              <a:rPr sz="2000" spc="165" dirty="0">
                <a:latin typeface="Calibri"/>
                <a:cs typeface="Calibri"/>
              </a:rPr>
              <a:t> </a:t>
            </a:r>
            <a:r>
              <a:rPr sz="2000" dirty="0">
                <a:latin typeface="Calibri"/>
                <a:cs typeface="Calibri"/>
              </a:rPr>
              <a:t>let</a:t>
            </a:r>
            <a:r>
              <a:rPr sz="2000" spc="150" dirty="0">
                <a:latin typeface="Calibri"/>
                <a:cs typeface="Calibri"/>
              </a:rPr>
              <a:t> </a:t>
            </a:r>
            <a:r>
              <a:rPr sz="2000" spc="-5" dirty="0">
                <a:latin typeface="Calibri"/>
                <a:cs typeface="Calibri"/>
              </a:rPr>
              <a:t>us</a:t>
            </a:r>
            <a:r>
              <a:rPr sz="2000" spc="140" dirty="0">
                <a:latin typeface="Calibri"/>
                <a:cs typeface="Calibri"/>
              </a:rPr>
              <a:t> </a:t>
            </a:r>
            <a:r>
              <a:rPr sz="2000" spc="-5" dirty="0">
                <a:latin typeface="Calibri"/>
                <a:cs typeface="Calibri"/>
              </a:rPr>
              <a:t>consider</a:t>
            </a:r>
            <a:r>
              <a:rPr sz="2000" spc="150" dirty="0">
                <a:latin typeface="Calibri"/>
                <a:cs typeface="Calibri"/>
              </a:rPr>
              <a:t> </a:t>
            </a:r>
            <a:r>
              <a:rPr sz="2000" spc="5" dirty="0">
                <a:latin typeface="Calibri"/>
                <a:cs typeface="Calibri"/>
              </a:rPr>
              <a:t>the</a:t>
            </a:r>
            <a:r>
              <a:rPr sz="2000" spc="165" dirty="0">
                <a:latin typeface="Calibri"/>
                <a:cs typeface="Calibri"/>
              </a:rPr>
              <a:t> </a:t>
            </a:r>
            <a:r>
              <a:rPr sz="2000" spc="-15" dirty="0">
                <a:latin typeface="Calibri"/>
                <a:cs typeface="Calibri"/>
              </a:rPr>
              <a:t>following</a:t>
            </a:r>
            <a:r>
              <a:rPr sz="2000" spc="155" dirty="0">
                <a:latin typeface="Calibri"/>
                <a:cs typeface="Calibri"/>
              </a:rPr>
              <a:t> </a:t>
            </a:r>
            <a:r>
              <a:rPr sz="2000" dirty="0">
                <a:latin typeface="Calibri"/>
                <a:cs typeface="Calibri"/>
              </a:rPr>
              <a:t>insertion</a:t>
            </a:r>
            <a:r>
              <a:rPr sz="2000" spc="160" dirty="0">
                <a:latin typeface="Calibri"/>
                <a:cs typeface="Calibri"/>
              </a:rPr>
              <a:t> </a:t>
            </a:r>
            <a:r>
              <a:rPr sz="2000" spc="-10" dirty="0">
                <a:latin typeface="Calibri"/>
                <a:cs typeface="Calibri"/>
              </a:rPr>
              <a:t>operation</a:t>
            </a:r>
            <a:r>
              <a:rPr sz="2000" spc="155" dirty="0">
                <a:latin typeface="Calibri"/>
                <a:cs typeface="Calibri"/>
              </a:rPr>
              <a:t> </a:t>
            </a:r>
            <a:r>
              <a:rPr sz="2000" spc="-10" dirty="0">
                <a:latin typeface="Calibri"/>
                <a:cs typeface="Calibri"/>
              </a:rPr>
              <a:t>in</a:t>
            </a:r>
            <a:endParaRPr sz="2000">
              <a:latin typeface="Calibri"/>
              <a:cs typeface="Calibri"/>
            </a:endParaRPr>
          </a:p>
        </p:txBody>
      </p:sp>
      <p:sp>
        <p:nvSpPr>
          <p:cNvPr id="20" name="object 20"/>
          <p:cNvSpPr txBox="1"/>
          <p:nvPr/>
        </p:nvSpPr>
        <p:spPr>
          <a:xfrm>
            <a:off x="7578343" y="4608398"/>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10</a:t>
            </a:r>
            <a:endParaRPr sz="1800">
              <a:latin typeface="Calibri"/>
              <a:cs typeface="Calibri"/>
            </a:endParaRPr>
          </a:p>
        </p:txBody>
      </p:sp>
      <p:grpSp>
        <p:nvGrpSpPr>
          <p:cNvPr id="21" name="object 21"/>
          <p:cNvGrpSpPr/>
          <p:nvPr/>
        </p:nvGrpSpPr>
        <p:grpSpPr>
          <a:xfrm>
            <a:off x="6900671" y="4922558"/>
            <a:ext cx="1789430" cy="988060"/>
            <a:chOff x="6900671" y="4922558"/>
            <a:chExt cx="1789430" cy="988060"/>
          </a:xfrm>
        </p:grpSpPr>
        <p:sp>
          <p:nvSpPr>
            <p:cNvPr id="22" name="object 22"/>
            <p:cNvSpPr/>
            <p:nvPr/>
          </p:nvSpPr>
          <p:spPr>
            <a:xfrm>
              <a:off x="8028431" y="5373623"/>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6"/>
                  </a:lnTo>
                  <a:lnTo>
                    <a:pt x="16544" y="344979"/>
                  </a:lnTo>
                  <a:lnTo>
                    <a:pt x="36223" y="382590"/>
                  </a:lnTo>
                  <a:lnTo>
                    <a:pt x="62618" y="416936"/>
                  </a:lnTo>
                  <a:lnTo>
                    <a:pt x="95059" y="447479"/>
                  </a:lnTo>
                  <a:lnTo>
                    <a:pt x="132880" y="473679"/>
                  </a:lnTo>
                  <a:lnTo>
                    <a:pt x="175413" y="494997"/>
                  </a:lnTo>
                  <a:lnTo>
                    <a:pt x="221991" y="510892"/>
                  </a:lnTo>
                  <a:lnTo>
                    <a:pt x="271947" y="520825"/>
                  </a:lnTo>
                  <a:lnTo>
                    <a:pt x="324612" y="524256"/>
                  </a:lnTo>
                  <a:lnTo>
                    <a:pt x="377276" y="520825"/>
                  </a:lnTo>
                  <a:lnTo>
                    <a:pt x="427232" y="510892"/>
                  </a:lnTo>
                  <a:lnTo>
                    <a:pt x="473810" y="494997"/>
                  </a:lnTo>
                  <a:lnTo>
                    <a:pt x="516343" y="473679"/>
                  </a:lnTo>
                  <a:lnTo>
                    <a:pt x="554164" y="447479"/>
                  </a:lnTo>
                  <a:lnTo>
                    <a:pt x="586605" y="416936"/>
                  </a:lnTo>
                  <a:lnTo>
                    <a:pt x="613000" y="382590"/>
                  </a:lnTo>
                  <a:lnTo>
                    <a:pt x="632679" y="344979"/>
                  </a:lnTo>
                  <a:lnTo>
                    <a:pt x="644976" y="304646"/>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23" name="object 23"/>
            <p:cNvSpPr/>
            <p:nvPr/>
          </p:nvSpPr>
          <p:spPr>
            <a:xfrm>
              <a:off x="8028431" y="5373623"/>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6"/>
                  </a:lnTo>
                  <a:lnTo>
                    <a:pt x="632679" y="344979"/>
                  </a:lnTo>
                  <a:lnTo>
                    <a:pt x="613000" y="382590"/>
                  </a:lnTo>
                  <a:lnTo>
                    <a:pt x="586605" y="416936"/>
                  </a:lnTo>
                  <a:lnTo>
                    <a:pt x="554164" y="447479"/>
                  </a:lnTo>
                  <a:lnTo>
                    <a:pt x="516343" y="473679"/>
                  </a:lnTo>
                  <a:lnTo>
                    <a:pt x="473810" y="494997"/>
                  </a:lnTo>
                  <a:lnTo>
                    <a:pt x="427232" y="510892"/>
                  </a:lnTo>
                  <a:lnTo>
                    <a:pt x="377276" y="520825"/>
                  </a:lnTo>
                  <a:lnTo>
                    <a:pt x="324612" y="524256"/>
                  </a:lnTo>
                  <a:lnTo>
                    <a:pt x="271947" y="520825"/>
                  </a:lnTo>
                  <a:lnTo>
                    <a:pt x="221991" y="510892"/>
                  </a:lnTo>
                  <a:lnTo>
                    <a:pt x="175413" y="494997"/>
                  </a:lnTo>
                  <a:lnTo>
                    <a:pt x="132880" y="473679"/>
                  </a:lnTo>
                  <a:lnTo>
                    <a:pt x="95059" y="447479"/>
                  </a:lnTo>
                  <a:lnTo>
                    <a:pt x="62618" y="416936"/>
                  </a:lnTo>
                  <a:lnTo>
                    <a:pt x="36223" y="382590"/>
                  </a:lnTo>
                  <a:lnTo>
                    <a:pt x="16544" y="344979"/>
                  </a:lnTo>
                  <a:lnTo>
                    <a:pt x="4247" y="304646"/>
                  </a:lnTo>
                  <a:lnTo>
                    <a:pt x="0" y="262128"/>
                  </a:lnTo>
                  <a:close/>
                </a:path>
              </a:pathLst>
            </a:custGeom>
            <a:ln w="24384">
              <a:solidFill>
                <a:srgbClr val="4F81BC"/>
              </a:solidFill>
            </a:ln>
          </p:spPr>
          <p:txBody>
            <a:bodyPr wrap="square" lIns="0" tIns="0" rIns="0" bIns="0" rtlCol="0"/>
            <a:lstStyle/>
            <a:p>
              <a:endParaRPr/>
            </a:p>
          </p:txBody>
        </p:sp>
        <p:pic>
          <p:nvPicPr>
            <p:cNvPr id="24" name="object 24"/>
            <p:cNvPicPr/>
            <p:nvPr/>
          </p:nvPicPr>
          <p:blipFill>
            <a:blip r:embed="rId7" cstate="print"/>
            <a:stretch>
              <a:fillRect/>
            </a:stretch>
          </p:blipFill>
          <p:spPr>
            <a:xfrm>
              <a:off x="6900671" y="4922558"/>
              <a:ext cx="623125" cy="620102"/>
            </a:xfrm>
            <a:prstGeom prst="rect">
              <a:avLst/>
            </a:prstGeom>
          </p:spPr>
        </p:pic>
        <p:sp>
          <p:nvSpPr>
            <p:cNvPr id="25" name="object 25"/>
            <p:cNvSpPr/>
            <p:nvPr/>
          </p:nvSpPr>
          <p:spPr>
            <a:xfrm>
              <a:off x="7056119" y="4947411"/>
              <a:ext cx="427990" cy="424815"/>
            </a:xfrm>
            <a:custGeom>
              <a:avLst/>
              <a:gdLst/>
              <a:ahLst/>
              <a:cxnLst/>
              <a:rect l="l" t="t" r="r" b="b"/>
              <a:pathLst>
                <a:path w="427990" h="424814">
                  <a:moveTo>
                    <a:pt x="36575" y="308863"/>
                  </a:moveTo>
                  <a:lnTo>
                    <a:pt x="29845" y="312674"/>
                  </a:lnTo>
                  <a:lnTo>
                    <a:pt x="28066" y="319278"/>
                  </a:lnTo>
                  <a:lnTo>
                    <a:pt x="0" y="424688"/>
                  </a:lnTo>
                  <a:lnTo>
                    <a:pt x="32247" y="416306"/>
                  </a:lnTo>
                  <a:lnTo>
                    <a:pt x="25780" y="416306"/>
                  </a:lnTo>
                  <a:lnTo>
                    <a:pt x="8508" y="398906"/>
                  </a:lnTo>
                  <a:lnTo>
                    <a:pt x="40607" y="367042"/>
                  </a:lnTo>
                  <a:lnTo>
                    <a:pt x="51688" y="325500"/>
                  </a:lnTo>
                  <a:lnTo>
                    <a:pt x="53339" y="319024"/>
                  </a:lnTo>
                  <a:lnTo>
                    <a:pt x="49529" y="312293"/>
                  </a:lnTo>
                  <a:lnTo>
                    <a:pt x="43052" y="310641"/>
                  </a:lnTo>
                  <a:lnTo>
                    <a:pt x="36575" y="308863"/>
                  </a:lnTo>
                  <a:close/>
                </a:path>
                <a:path w="427990" h="424814">
                  <a:moveTo>
                    <a:pt x="40607" y="367042"/>
                  </a:moveTo>
                  <a:lnTo>
                    <a:pt x="8508" y="398906"/>
                  </a:lnTo>
                  <a:lnTo>
                    <a:pt x="25780" y="416306"/>
                  </a:lnTo>
                  <a:lnTo>
                    <a:pt x="31406" y="410718"/>
                  </a:lnTo>
                  <a:lnTo>
                    <a:pt x="28955" y="410718"/>
                  </a:lnTo>
                  <a:lnTo>
                    <a:pt x="14097" y="395731"/>
                  </a:lnTo>
                  <a:lnTo>
                    <a:pt x="34352" y="390487"/>
                  </a:lnTo>
                  <a:lnTo>
                    <a:pt x="40607" y="367042"/>
                  </a:lnTo>
                  <a:close/>
                </a:path>
                <a:path w="427990" h="424814">
                  <a:moveTo>
                    <a:pt x="105918" y="371982"/>
                  </a:moveTo>
                  <a:lnTo>
                    <a:pt x="57913" y="384386"/>
                  </a:lnTo>
                  <a:lnTo>
                    <a:pt x="25780" y="416306"/>
                  </a:lnTo>
                  <a:lnTo>
                    <a:pt x="32247" y="416306"/>
                  </a:lnTo>
                  <a:lnTo>
                    <a:pt x="112140" y="395604"/>
                  </a:lnTo>
                  <a:lnTo>
                    <a:pt x="115950" y="388874"/>
                  </a:lnTo>
                  <a:lnTo>
                    <a:pt x="112649" y="375919"/>
                  </a:lnTo>
                  <a:lnTo>
                    <a:pt x="105918" y="371982"/>
                  </a:lnTo>
                  <a:close/>
                </a:path>
                <a:path w="427990" h="424814">
                  <a:moveTo>
                    <a:pt x="34352" y="390487"/>
                  </a:moveTo>
                  <a:lnTo>
                    <a:pt x="14097" y="395731"/>
                  </a:lnTo>
                  <a:lnTo>
                    <a:pt x="28955" y="410718"/>
                  </a:lnTo>
                  <a:lnTo>
                    <a:pt x="34352" y="390487"/>
                  </a:lnTo>
                  <a:close/>
                </a:path>
                <a:path w="427990" h="424814">
                  <a:moveTo>
                    <a:pt x="57913" y="384386"/>
                  </a:moveTo>
                  <a:lnTo>
                    <a:pt x="34352" y="390487"/>
                  </a:lnTo>
                  <a:lnTo>
                    <a:pt x="28955" y="410718"/>
                  </a:lnTo>
                  <a:lnTo>
                    <a:pt x="31406" y="410718"/>
                  </a:lnTo>
                  <a:lnTo>
                    <a:pt x="57913" y="384386"/>
                  </a:lnTo>
                  <a:close/>
                </a:path>
                <a:path w="427990" h="424814">
                  <a:moveTo>
                    <a:pt x="410336" y="0"/>
                  </a:moveTo>
                  <a:lnTo>
                    <a:pt x="40607" y="367042"/>
                  </a:lnTo>
                  <a:lnTo>
                    <a:pt x="34352" y="390487"/>
                  </a:lnTo>
                  <a:lnTo>
                    <a:pt x="57913" y="384386"/>
                  </a:lnTo>
                  <a:lnTo>
                    <a:pt x="427481" y="17271"/>
                  </a:lnTo>
                  <a:lnTo>
                    <a:pt x="410336" y="0"/>
                  </a:lnTo>
                  <a:close/>
                </a:path>
              </a:pathLst>
            </a:custGeom>
            <a:solidFill>
              <a:srgbClr val="C0504D"/>
            </a:solidFill>
          </p:spPr>
          <p:txBody>
            <a:bodyPr wrap="square" lIns="0" tIns="0" rIns="0" bIns="0" rtlCol="0"/>
            <a:lstStyle/>
            <a:p>
              <a:endParaRPr/>
            </a:p>
          </p:txBody>
        </p:sp>
      </p:grpSp>
      <p:sp>
        <p:nvSpPr>
          <p:cNvPr id="26" name="object 26"/>
          <p:cNvSpPr txBox="1"/>
          <p:nvPr/>
        </p:nvSpPr>
        <p:spPr>
          <a:xfrm>
            <a:off x="8542146" y="496138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7" name="object 27"/>
          <p:cNvSpPr txBox="1"/>
          <p:nvPr/>
        </p:nvSpPr>
        <p:spPr>
          <a:xfrm>
            <a:off x="6813295" y="496138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8" name="object 28"/>
          <p:cNvSpPr txBox="1"/>
          <p:nvPr/>
        </p:nvSpPr>
        <p:spPr>
          <a:xfrm>
            <a:off x="8037956" y="4240479"/>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9" name="object 29"/>
          <p:cNvSpPr txBox="1"/>
          <p:nvPr/>
        </p:nvSpPr>
        <p:spPr>
          <a:xfrm>
            <a:off x="78739" y="6330188"/>
            <a:ext cx="1781810" cy="299720"/>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FF0000"/>
                </a:solidFill>
                <a:latin typeface="Calibri"/>
                <a:cs typeface="Calibri"/>
              </a:rPr>
              <a:t>Tree</a:t>
            </a:r>
            <a:r>
              <a:rPr sz="1800" b="1" spc="-45" dirty="0">
                <a:solidFill>
                  <a:srgbClr val="FF0000"/>
                </a:solidFill>
                <a:latin typeface="Calibri"/>
                <a:cs typeface="Calibri"/>
              </a:rPr>
              <a:t> </a:t>
            </a:r>
            <a:r>
              <a:rPr sz="1800" b="1" spc="-10" dirty="0">
                <a:solidFill>
                  <a:srgbClr val="FF0000"/>
                </a:solidFill>
                <a:latin typeface="Calibri"/>
                <a:cs typeface="Calibri"/>
              </a:rPr>
              <a:t>is</a:t>
            </a:r>
            <a:r>
              <a:rPr sz="1800" b="1" spc="-25" dirty="0">
                <a:solidFill>
                  <a:srgbClr val="FF0000"/>
                </a:solidFill>
                <a:latin typeface="Calibri"/>
                <a:cs typeface="Calibri"/>
              </a:rPr>
              <a:t> </a:t>
            </a:r>
            <a:r>
              <a:rPr sz="1800" b="1" spc="-10" dirty="0">
                <a:solidFill>
                  <a:srgbClr val="FF0000"/>
                </a:solidFill>
                <a:latin typeface="Calibri"/>
                <a:cs typeface="Calibri"/>
              </a:rPr>
              <a:t>imbalanced</a:t>
            </a:r>
            <a:endParaRPr sz="1800">
              <a:latin typeface="Calibri"/>
              <a:cs typeface="Calibri"/>
            </a:endParaRPr>
          </a:p>
        </p:txBody>
      </p:sp>
      <p:sp>
        <p:nvSpPr>
          <p:cNvPr id="30" name="object 30"/>
          <p:cNvSpPr txBox="1"/>
          <p:nvPr/>
        </p:nvSpPr>
        <p:spPr>
          <a:xfrm>
            <a:off x="6843521" y="5473395"/>
            <a:ext cx="1651000" cy="1143000"/>
          </a:xfrm>
          <a:prstGeom prst="rect">
            <a:avLst/>
          </a:prstGeom>
        </p:spPr>
        <p:txBody>
          <a:bodyPr vert="horz" wrap="square" lIns="0" tIns="12700" rIns="0" bIns="0" rtlCol="0">
            <a:spAutoFit/>
          </a:bodyPr>
          <a:lstStyle/>
          <a:p>
            <a:pPr marL="156845">
              <a:lnSpc>
                <a:spcPct val="100000"/>
              </a:lnSpc>
              <a:spcBef>
                <a:spcPts val="100"/>
              </a:spcBef>
              <a:tabLst>
                <a:tab pos="1395730" algn="l"/>
              </a:tabLst>
            </a:pPr>
            <a:r>
              <a:rPr sz="1800" b="1" dirty="0">
                <a:solidFill>
                  <a:srgbClr val="943735"/>
                </a:solidFill>
                <a:latin typeface="Calibri"/>
                <a:cs typeface="Calibri"/>
              </a:rPr>
              <a:t>8	</a:t>
            </a:r>
            <a:r>
              <a:rPr sz="1800" b="1" spc="-5" dirty="0">
                <a:solidFill>
                  <a:srgbClr val="943735"/>
                </a:solidFill>
                <a:latin typeface="Calibri"/>
                <a:cs typeface="Calibri"/>
              </a:rPr>
              <a:t>12</a:t>
            </a:r>
            <a:endParaRPr sz="1800">
              <a:latin typeface="Calibri"/>
              <a:cs typeface="Calibri"/>
            </a:endParaRPr>
          </a:p>
          <a:p>
            <a:pPr>
              <a:lnSpc>
                <a:spcPct val="100000"/>
              </a:lnSpc>
              <a:spcBef>
                <a:spcPts val="55"/>
              </a:spcBef>
            </a:pPr>
            <a:endParaRPr sz="1850">
              <a:latin typeface="Calibri"/>
              <a:cs typeface="Calibri"/>
            </a:endParaRPr>
          </a:p>
          <a:p>
            <a:pPr marL="12700">
              <a:lnSpc>
                <a:spcPct val="100000"/>
              </a:lnSpc>
            </a:pPr>
            <a:r>
              <a:rPr sz="1800" b="1" spc="-10" dirty="0">
                <a:solidFill>
                  <a:srgbClr val="FF0000"/>
                </a:solidFill>
                <a:latin typeface="Calibri"/>
                <a:cs typeface="Calibri"/>
              </a:rPr>
              <a:t>After</a:t>
            </a:r>
            <a:r>
              <a:rPr sz="1800" b="1" spc="-35" dirty="0">
                <a:solidFill>
                  <a:srgbClr val="FF0000"/>
                </a:solidFill>
                <a:latin typeface="Calibri"/>
                <a:cs typeface="Calibri"/>
              </a:rPr>
              <a:t> </a:t>
            </a:r>
            <a:r>
              <a:rPr sz="1800" b="1" spc="-5" dirty="0">
                <a:solidFill>
                  <a:srgbClr val="FF0000"/>
                </a:solidFill>
                <a:latin typeface="Calibri"/>
                <a:cs typeface="Calibri"/>
              </a:rPr>
              <a:t>RL</a:t>
            </a:r>
            <a:r>
              <a:rPr sz="1800" b="1" spc="-40" dirty="0">
                <a:solidFill>
                  <a:srgbClr val="FF0000"/>
                </a:solidFill>
                <a:latin typeface="Calibri"/>
                <a:cs typeface="Calibri"/>
              </a:rPr>
              <a:t> </a:t>
            </a:r>
            <a:r>
              <a:rPr sz="1800" b="1" spc="-15" dirty="0">
                <a:solidFill>
                  <a:srgbClr val="FF0000"/>
                </a:solidFill>
                <a:latin typeface="Calibri"/>
                <a:cs typeface="Calibri"/>
              </a:rPr>
              <a:t>Rotation</a:t>
            </a:r>
            <a:endParaRPr sz="1800">
              <a:latin typeface="Calibri"/>
              <a:cs typeface="Calibri"/>
            </a:endParaRPr>
          </a:p>
          <a:p>
            <a:pPr marL="67310">
              <a:lnSpc>
                <a:spcPct val="100000"/>
              </a:lnSpc>
              <a:spcBef>
                <a:spcPts val="5"/>
              </a:spcBef>
            </a:pPr>
            <a:r>
              <a:rPr sz="1800" b="1" spc="-30" dirty="0">
                <a:solidFill>
                  <a:srgbClr val="FF0000"/>
                </a:solidFill>
                <a:latin typeface="Calibri"/>
                <a:cs typeface="Calibri"/>
              </a:rPr>
              <a:t>Tree</a:t>
            </a:r>
            <a:r>
              <a:rPr sz="1800" b="1" spc="-50" dirty="0">
                <a:solidFill>
                  <a:srgbClr val="FF0000"/>
                </a:solidFill>
                <a:latin typeface="Calibri"/>
                <a:cs typeface="Calibri"/>
              </a:rPr>
              <a:t> </a:t>
            </a:r>
            <a:r>
              <a:rPr sz="1800" b="1" spc="-10" dirty="0">
                <a:solidFill>
                  <a:srgbClr val="FF0000"/>
                </a:solidFill>
                <a:latin typeface="Calibri"/>
                <a:cs typeface="Calibri"/>
              </a:rPr>
              <a:t>is</a:t>
            </a:r>
            <a:r>
              <a:rPr sz="1800" b="1" spc="-30" dirty="0">
                <a:solidFill>
                  <a:srgbClr val="FF0000"/>
                </a:solidFill>
                <a:latin typeface="Calibri"/>
                <a:cs typeface="Calibri"/>
              </a:rPr>
              <a:t> </a:t>
            </a:r>
            <a:r>
              <a:rPr sz="1800" b="1" spc="-5" dirty="0">
                <a:solidFill>
                  <a:srgbClr val="FF0000"/>
                </a:solidFill>
                <a:latin typeface="Calibri"/>
                <a:cs typeface="Calibri"/>
              </a:rPr>
              <a:t>balanced</a:t>
            </a:r>
            <a:endParaRPr sz="1800">
              <a:latin typeface="Calibri"/>
              <a:cs typeface="Calibri"/>
            </a:endParaRPr>
          </a:p>
        </p:txBody>
      </p:sp>
      <p:grpSp>
        <p:nvGrpSpPr>
          <p:cNvPr id="31" name="object 31"/>
          <p:cNvGrpSpPr/>
          <p:nvPr/>
        </p:nvGrpSpPr>
        <p:grpSpPr>
          <a:xfrm>
            <a:off x="383857" y="4209097"/>
            <a:ext cx="3591560" cy="1913255"/>
            <a:chOff x="383857" y="4209097"/>
            <a:chExt cx="3591560" cy="1913255"/>
          </a:xfrm>
        </p:grpSpPr>
        <p:sp>
          <p:nvSpPr>
            <p:cNvPr id="32" name="object 32"/>
            <p:cNvSpPr/>
            <p:nvPr/>
          </p:nvSpPr>
          <p:spPr>
            <a:xfrm>
              <a:off x="3561587" y="5363082"/>
              <a:ext cx="413384" cy="660400"/>
            </a:xfrm>
            <a:custGeom>
              <a:avLst/>
              <a:gdLst/>
              <a:ahLst/>
              <a:cxnLst/>
              <a:rect l="l" t="t" r="r" b="b"/>
              <a:pathLst>
                <a:path w="413385" h="660400">
                  <a:moveTo>
                    <a:pt x="5980" y="17442"/>
                  </a:moveTo>
                  <a:lnTo>
                    <a:pt x="5079" y="17779"/>
                  </a:lnTo>
                  <a:lnTo>
                    <a:pt x="6071" y="17607"/>
                  </a:lnTo>
                  <a:lnTo>
                    <a:pt x="5980" y="17442"/>
                  </a:lnTo>
                  <a:close/>
                </a:path>
                <a:path w="413385" h="660400">
                  <a:moveTo>
                    <a:pt x="7112" y="17017"/>
                  </a:moveTo>
                  <a:lnTo>
                    <a:pt x="5980" y="17442"/>
                  </a:lnTo>
                  <a:lnTo>
                    <a:pt x="6071" y="17607"/>
                  </a:lnTo>
                  <a:lnTo>
                    <a:pt x="6206" y="17584"/>
                  </a:lnTo>
                  <a:lnTo>
                    <a:pt x="7112" y="17017"/>
                  </a:lnTo>
                  <a:close/>
                </a:path>
                <a:path w="413385" h="660400">
                  <a:moveTo>
                    <a:pt x="10350" y="17017"/>
                  </a:moveTo>
                  <a:lnTo>
                    <a:pt x="7112" y="17017"/>
                  </a:lnTo>
                  <a:lnTo>
                    <a:pt x="6206" y="17584"/>
                  </a:lnTo>
                  <a:lnTo>
                    <a:pt x="8000" y="17271"/>
                  </a:lnTo>
                  <a:lnTo>
                    <a:pt x="10350" y="17017"/>
                  </a:lnTo>
                  <a:close/>
                </a:path>
                <a:path w="413385" h="660400">
                  <a:moveTo>
                    <a:pt x="40639" y="2412"/>
                  </a:moveTo>
                  <a:lnTo>
                    <a:pt x="2412" y="5333"/>
                  </a:lnTo>
                  <a:lnTo>
                    <a:pt x="1015" y="5968"/>
                  </a:lnTo>
                  <a:lnTo>
                    <a:pt x="0" y="6476"/>
                  </a:lnTo>
                  <a:lnTo>
                    <a:pt x="5980" y="17442"/>
                  </a:lnTo>
                  <a:lnTo>
                    <a:pt x="7112" y="17017"/>
                  </a:lnTo>
                  <a:lnTo>
                    <a:pt x="10350" y="17017"/>
                  </a:lnTo>
                  <a:lnTo>
                    <a:pt x="12700" y="16763"/>
                  </a:lnTo>
                  <a:lnTo>
                    <a:pt x="18923" y="16255"/>
                  </a:lnTo>
                  <a:lnTo>
                    <a:pt x="41148" y="15112"/>
                  </a:lnTo>
                  <a:lnTo>
                    <a:pt x="40639" y="2412"/>
                  </a:lnTo>
                  <a:close/>
                </a:path>
                <a:path w="413385" h="660400">
                  <a:moveTo>
                    <a:pt x="91566" y="888"/>
                  </a:moveTo>
                  <a:lnTo>
                    <a:pt x="59182" y="1777"/>
                  </a:lnTo>
                  <a:lnTo>
                    <a:pt x="53339" y="2031"/>
                  </a:lnTo>
                  <a:lnTo>
                    <a:pt x="53721" y="14731"/>
                  </a:lnTo>
                  <a:lnTo>
                    <a:pt x="59562" y="14477"/>
                  </a:lnTo>
                  <a:lnTo>
                    <a:pt x="91821" y="13588"/>
                  </a:lnTo>
                  <a:lnTo>
                    <a:pt x="91566" y="888"/>
                  </a:lnTo>
                  <a:close/>
                </a:path>
                <a:path w="413385" h="660400">
                  <a:moveTo>
                    <a:pt x="142366" y="126"/>
                  </a:moveTo>
                  <a:lnTo>
                    <a:pt x="104266" y="761"/>
                  </a:lnTo>
                  <a:lnTo>
                    <a:pt x="104521" y="13461"/>
                  </a:lnTo>
                  <a:lnTo>
                    <a:pt x="142494" y="12826"/>
                  </a:lnTo>
                  <a:lnTo>
                    <a:pt x="142366" y="126"/>
                  </a:lnTo>
                  <a:close/>
                </a:path>
                <a:path w="413385" h="660400">
                  <a:moveTo>
                    <a:pt x="190106" y="13500"/>
                  </a:moveTo>
                  <a:lnTo>
                    <a:pt x="191135" y="13842"/>
                  </a:lnTo>
                  <a:lnTo>
                    <a:pt x="191217" y="13588"/>
                  </a:lnTo>
                  <a:lnTo>
                    <a:pt x="190881" y="13588"/>
                  </a:lnTo>
                  <a:lnTo>
                    <a:pt x="190106" y="13500"/>
                  </a:lnTo>
                  <a:close/>
                </a:path>
                <a:path w="413385" h="660400">
                  <a:moveTo>
                    <a:pt x="189611" y="13334"/>
                  </a:moveTo>
                  <a:lnTo>
                    <a:pt x="190106" y="13500"/>
                  </a:lnTo>
                  <a:lnTo>
                    <a:pt x="190881" y="13588"/>
                  </a:lnTo>
                  <a:lnTo>
                    <a:pt x="189611" y="13334"/>
                  </a:lnTo>
                  <a:close/>
                </a:path>
                <a:path w="413385" h="660400">
                  <a:moveTo>
                    <a:pt x="191300" y="13334"/>
                  </a:moveTo>
                  <a:lnTo>
                    <a:pt x="189611" y="13334"/>
                  </a:lnTo>
                  <a:lnTo>
                    <a:pt x="190881" y="13588"/>
                  </a:lnTo>
                  <a:lnTo>
                    <a:pt x="191217" y="13588"/>
                  </a:lnTo>
                  <a:lnTo>
                    <a:pt x="191300" y="13334"/>
                  </a:lnTo>
                  <a:close/>
                </a:path>
                <a:path w="413385" h="660400">
                  <a:moveTo>
                    <a:pt x="191507" y="12699"/>
                  </a:moveTo>
                  <a:lnTo>
                    <a:pt x="183134" y="12699"/>
                  </a:lnTo>
                  <a:lnTo>
                    <a:pt x="190106" y="13500"/>
                  </a:lnTo>
                  <a:lnTo>
                    <a:pt x="189611" y="13334"/>
                  </a:lnTo>
                  <a:lnTo>
                    <a:pt x="191300" y="13334"/>
                  </a:lnTo>
                  <a:lnTo>
                    <a:pt x="191507" y="12699"/>
                  </a:lnTo>
                  <a:close/>
                </a:path>
                <a:path w="413385" h="660400">
                  <a:moveTo>
                    <a:pt x="183007" y="0"/>
                  </a:moveTo>
                  <a:lnTo>
                    <a:pt x="155194" y="126"/>
                  </a:lnTo>
                  <a:lnTo>
                    <a:pt x="155194" y="12826"/>
                  </a:lnTo>
                  <a:lnTo>
                    <a:pt x="191507" y="12699"/>
                  </a:lnTo>
                  <a:lnTo>
                    <a:pt x="195072" y="1777"/>
                  </a:lnTo>
                  <a:lnTo>
                    <a:pt x="193166" y="1142"/>
                  </a:lnTo>
                  <a:lnTo>
                    <a:pt x="192659" y="1015"/>
                  </a:lnTo>
                  <a:lnTo>
                    <a:pt x="192277" y="1015"/>
                  </a:lnTo>
                  <a:lnTo>
                    <a:pt x="183007" y="0"/>
                  </a:lnTo>
                  <a:close/>
                </a:path>
                <a:path w="413385" h="660400">
                  <a:moveTo>
                    <a:pt x="207899" y="7238"/>
                  </a:moveTo>
                  <a:lnTo>
                    <a:pt x="201675" y="18287"/>
                  </a:lnTo>
                  <a:lnTo>
                    <a:pt x="205232" y="20319"/>
                  </a:lnTo>
                  <a:lnTo>
                    <a:pt x="212851" y="26161"/>
                  </a:lnTo>
                  <a:lnTo>
                    <a:pt x="220472" y="33527"/>
                  </a:lnTo>
                  <a:lnTo>
                    <a:pt x="227837" y="42290"/>
                  </a:lnTo>
                  <a:lnTo>
                    <a:pt x="237616" y="34162"/>
                  </a:lnTo>
                  <a:lnTo>
                    <a:pt x="229362" y="24510"/>
                  </a:lnTo>
                  <a:lnTo>
                    <a:pt x="220472" y="16001"/>
                  </a:lnTo>
                  <a:lnTo>
                    <a:pt x="211454" y="9143"/>
                  </a:lnTo>
                  <a:lnTo>
                    <a:pt x="207899" y="7238"/>
                  </a:lnTo>
                  <a:close/>
                </a:path>
                <a:path w="413385" h="660400">
                  <a:moveTo>
                    <a:pt x="245363" y="44830"/>
                  </a:moveTo>
                  <a:lnTo>
                    <a:pt x="235076" y="52196"/>
                  </a:lnTo>
                  <a:lnTo>
                    <a:pt x="243839" y="65912"/>
                  </a:lnTo>
                  <a:lnTo>
                    <a:pt x="251460" y="79755"/>
                  </a:lnTo>
                  <a:lnTo>
                    <a:pt x="253619" y="84200"/>
                  </a:lnTo>
                  <a:lnTo>
                    <a:pt x="265049" y="78612"/>
                  </a:lnTo>
                  <a:lnTo>
                    <a:pt x="262509" y="73532"/>
                  </a:lnTo>
                  <a:lnTo>
                    <a:pt x="254508" y="59181"/>
                  </a:lnTo>
                  <a:lnTo>
                    <a:pt x="246379" y="46227"/>
                  </a:lnTo>
                  <a:lnTo>
                    <a:pt x="245363" y="44830"/>
                  </a:lnTo>
                  <a:close/>
                </a:path>
                <a:path w="413385" h="660400">
                  <a:moveTo>
                    <a:pt x="270763" y="90169"/>
                  </a:moveTo>
                  <a:lnTo>
                    <a:pt x="259207" y="95376"/>
                  </a:lnTo>
                  <a:lnTo>
                    <a:pt x="266446" y="111505"/>
                  </a:lnTo>
                  <a:lnTo>
                    <a:pt x="273938" y="130047"/>
                  </a:lnTo>
                  <a:lnTo>
                    <a:pt x="285876" y="125602"/>
                  </a:lnTo>
                  <a:lnTo>
                    <a:pt x="285496" y="124586"/>
                  </a:lnTo>
                  <a:lnTo>
                    <a:pt x="278002" y="106298"/>
                  </a:lnTo>
                  <a:lnTo>
                    <a:pt x="270763" y="90169"/>
                  </a:lnTo>
                  <a:close/>
                </a:path>
                <a:path w="413385" h="660400">
                  <a:moveTo>
                    <a:pt x="290195" y="137540"/>
                  </a:moveTo>
                  <a:lnTo>
                    <a:pt x="278384" y="141985"/>
                  </a:lnTo>
                  <a:lnTo>
                    <a:pt x="280797" y="148462"/>
                  </a:lnTo>
                  <a:lnTo>
                    <a:pt x="287654" y="168655"/>
                  </a:lnTo>
                  <a:lnTo>
                    <a:pt x="290449" y="177672"/>
                  </a:lnTo>
                  <a:lnTo>
                    <a:pt x="302640" y="173989"/>
                  </a:lnTo>
                  <a:lnTo>
                    <a:pt x="299720" y="164591"/>
                  </a:lnTo>
                  <a:lnTo>
                    <a:pt x="292608" y="144017"/>
                  </a:lnTo>
                  <a:lnTo>
                    <a:pt x="290195" y="137540"/>
                  </a:lnTo>
                  <a:close/>
                </a:path>
                <a:path w="413385" h="660400">
                  <a:moveTo>
                    <a:pt x="306450" y="186054"/>
                  </a:moveTo>
                  <a:lnTo>
                    <a:pt x="294259" y="189864"/>
                  </a:lnTo>
                  <a:lnTo>
                    <a:pt x="294386" y="190118"/>
                  </a:lnTo>
                  <a:lnTo>
                    <a:pt x="300736" y="212343"/>
                  </a:lnTo>
                  <a:lnTo>
                    <a:pt x="304419" y="226288"/>
                  </a:lnTo>
                  <a:lnTo>
                    <a:pt x="316611" y="223011"/>
                  </a:lnTo>
                  <a:lnTo>
                    <a:pt x="312927" y="208914"/>
                  </a:lnTo>
                  <a:lnTo>
                    <a:pt x="306450" y="186308"/>
                  </a:lnTo>
                  <a:lnTo>
                    <a:pt x="306450" y="186054"/>
                  </a:lnTo>
                  <a:close/>
                </a:path>
                <a:path w="413385" h="660400">
                  <a:moveTo>
                    <a:pt x="319913" y="235470"/>
                  </a:moveTo>
                  <a:lnTo>
                    <a:pt x="307466" y="238455"/>
                  </a:lnTo>
                  <a:lnTo>
                    <a:pt x="312674" y="259968"/>
                  </a:lnTo>
                  <a:lnTo>
                    <a:pt x="316229" y="275437"/>
                  </a:lnTo>
                  <a:lnTo>
                    <a:pt x="328549" y="272668"/>
                  </a:lnTo>
                  <a:lnTo>
                    <a:pt x="325120" y="256984"/>
                  </a:lnTo>
                  <a:lnTo>
                    <a:pt x="319913" y="235470"/>
                  </a:lnTo>
                  <a:close/>
                </a:path>
                <a:path w="413385" h="660400">
                  <a:moveTo>
                    <a:pt x="331342" y="285178"/>
                  </a:moveTo>
                  <a:lnTo>
                    <a:pt x="318897" y="287731"/>
                  </a:lnTo>
                  <a:lnTo>
                    <a:pt x="323596" y="310895"/>
                  </a:lnTo>
                  <a:lnTo>
                    <a:pt x="326263" y="324992"/>
                  </a:lnTo>
                  <a:lnTo>
                    <a:pt x="338709" y="322668"/>
                  </a:lnTo>
                  <a:lnTo>
                    <a:pt x="336041" y="308355"/>
                  </a:lnTo>
                  <a:lnTo>
                    <a:pt x="331342" y="285178"/>
                  </a:lnTo>
                  <a:close/>
                </a:path>
                <a:path w="413385" h="660400">
                  <a:moveTo>
                    <a:pt x="341122" y="335254"/>
                  </a:moveTo>
                  <a:lnTo>
                    <a:pt x="328549" y="337388"/>
                  </a:lnTo>
                  <a:lnTo>
                    <a:pt x="333248" y="364705"/>
                  </a:lnTo>
                  <a:lnTo>
                    <a:pt x="334772" y="374865"/>
                  </a:lnTo>
                  <a:lnTo>
                    <a:pt x="347345" y="372948"/>
                  </a:lnTo>
                  <a:lnTo>
                    <a:pt x="345694" y="362559"/>
                  </a:lnTo>
                  <a:lnTo>
                    <a:pt x="341122" y="335254"/>
                  </a:lnTo>
                  <a:close/>
                </a:path>
                <a:path w="413385" h="660400">
                  <a:moveTo>
                    <a:pt x="349250" y="385495"/>
                  </a:moveTo>
                  <a:lnTo>
                    <a:pt x="336676" y="387426"/>
                  </a:lnTo>
                  <a:lnTo>
                    <a:pt x="337438" y="392595"/>
                  </a:lnTo>
                  <a:lnTo>
                    <a:pt x="341249" y="420954"/>
                  </a:lnTo>
                  <a:lnTo>
                    <a:pt x="341757" y="424929"/>
                  </a:lnTo>
                  <a:lnTo>
                    <a:pt x="354329" y="423506"/>
                  </a:lnTo>
                  <a:lnTo>
                    <a:pt x="353822" y="419277"/>
                  </a:lnTo>
                  <a:lnTo>
                    <a:pt x="350012" y="390677"/>
                  </a:lnTo>
                  <a:lnTo>
                    <a:pt x="349250" y="385495"/>
                  </a:lnTo>
                  <a:close/>
                </a:path>
                <a:path w="413385" h="660400">
                  <a:moveTo>
                    <a:pt x="355726" y="436130"/>
                  </a:moveTo>
                  <a:lnTo>
                    <a:pt x="343153" y="437553"/>
                  </a:lnTo>
                  <a:lnTo>
                    <a:pt x="347472" y="475411"/>
                  </a:lnTo>
                  <a:lnTo>
                    <a:pt x="360045" y="473989"/>
                  </a:lnTo>
                  <a:lnTo>
                    <a:pt x="355726" y="436130"/>
                  </a:lnTo>
                  <a:close/>
                </a:path>
                <a:path w="413385" h="660400">
                  <a:moveTo>
                    <a:pt x="361188" y="486829"/>
                  </a:moveTo>
                  <a:lnTo>
                    <a:pt x="348488" y="487857"/>
                  </a:lnTo>
                  <a:lnTo>
                    <a:pt x="351663" y="525830"/>
                  </a:lnTo>
                  <a:lnTo>
                    <a:pt x="364236" y="524802"/>
                  </a:lnTo>
                  <a:lnTo>
                    <a:pt x="361188" y="486829"/>
                  </a:lnTo>
                  <a:close/>
                </a:path>
                <a:path w="413385" h="660400">
                  <a:moveTo>
                    <a:pt x="316864" y="564895"/>
                  </a:moveTo>
                  <a:lnTo>
                    <a:pt x="313816" y="566712"/>
                  </a:lnTo>
                  <a:lnTo>
                    <a:pt x="310896" y="568540"/>
                  </a:lnTo>
                  <a:lnTo>
                    <a:pt x="309879" y="572439"/>
                  </a:lnTo>
                  <a:lnTo>
                    <a:pt x="311658" y="575436"/>
                  </a:lnTo>
                  <a:lnTo>
                    <a:pt x="363092" y="660171"/>
                  </a:lnTo>
                  <a:lnTo>
                    <a:pt x="370099" y="647687"/>
                  </a:lnTo>
                  <a:lnTo>
                    <a:pt x="356488" y="647687"/>
                  </a:lnTo>
                  <a:lnTo>
                    <a:pt x="356362" y="639610"/>
                  </a:lnTo>
                  <a:lnTo>
                    <a:pt x="360135" y="639545"/>
                  </a:lnTo>
                  <a:lnTo>
                    <a:pt x="362675" y="635005"/>
                  </a:lnTo>
                  <a:lnTo>
                    <a:pt x="357768" y="626910"/>
                  </a:lnTo>
                  <a:lnTo>
                    <a:pt x="356235" y="626910"/>
                  </a:lnTo>
                  <a:lnTo>
                    <a:pt x="356187" y="624300"/>
                  </a:lnTo>
                  <a:lnTo>
                    <a:pt x="322579" y="568858"/>
                  </a:lnTo>
                  <a:lnTo>
                    <a:pt x="320801" y="565848"/>
                  </a:lnTo>
                  <a:lnTo>
                    <a:pt x="316864" y="564895"/>
                  </a:lnTo>
                  <a:close/>
                </a:path>
                <a:path w="413385" h="660400">
                  <a:moveTo>
                    <a:pt x="360135" y="639545"/>
                  </a:moveTo>
                  <a:lnTo>
                    <a:pt x="356362" y="639610"/>
                  </a:lnTo>
                  <a:lnTo>
                    <a:pt x="356488" y="647687"/>
                  </a:lnTo>
                  <a:lnTo>
                    <a:pt x="369188" y="647471"/>
                  </a:lnTo>
                  <a:lnTo>
                    <a:pt x="369141" y="644474"/>
                  </a:lnTo>
                  <a:lnTo>
                    <a:pt x="357377" y="644474"/>
                  </a:lnTo>
                  <a:lnTo>
                    <a:pt x="360135" y="639545"/>
                  </a:lnTo>
                  <a:close/>
                </a:path>
                <a:path w="413385" h="660400">
                  <a:moveTo>
                    <a:pt x="374754" y="639394"/>
                  </a:moveTo>
                  <a:lnTo>
                    <a:pt x="369062" y="639394"/>
                  </a:lnTo>
                  <a:lnTo>
                    <a:pt x="369188" y="647471"/>
                  </a:lnTo>
                  <a:lnTo>
                    <a:pt x="356488" y="647687"/>
                  </a:lnTo>
                  <a:lnTo>
                    <a:pt x="370099" y="647687"/>
                  </a:lnTo>
                  <a:lnTo>
                    <a:pt x="374754" y="639394"/>
                  </a:lnTo>
                  <a:close/>
                </a:path>
                <a:path w="413385" h="660400">
                  <a:moveTo>
                    <a:pt x="365374" y="639456"/>
                  </a:moveTo>
                  <a:lnTo>
                    <a:pt x="360135" y="639545"/>
                  </a:lnTo>
                  <a:lnTo>
                    <a:pt x="357377" y="644474"/>
                  </a:lnTo>
                  <a:lnTo>
                    <a:pt x="368300" y="644283"/>
                  </a:lnTo>
                  <a:lnTo>
                    <a:pt x="365374" y="639456"/>
                  </a:lnTo>
                  <a:close/>
                </a:path>
                <a:path w="413385" h="660400">
                  <a:moveTo>
                    <a:pt x="369062" y="639394"/>
                  </a:moveTo>
                  <a:lnTo>
                    <a:pt x="365374" y="639456"/>
                  </a:lnTo>
                  <a:lnTo>
                    <a:pt x="368300" y="644283"/>
                  </a:lnTo>
                  <a:lnTo>
                    <a:pt x="357377" y="644474"/>
                  </a:lnTo>
                  <a:lnTo>
                    <a:pt x="369141" y="644474"/>
                  </a:lnTo>
                  <a:lnTo>
                    <a:pt x="369062" y="639394"/>
                  </a:lnTo>
                  <a:close/>
                </a:path>
                <a:path w="413385" h="660400">
                  <a:moveTo>
                    <a:pt x="362675" y="635005"/>
                  </a:moveTo>
                  <a:lnTo>
                    <a:pt x="360135" y="639545"/>
                  </a:lnTo>
                  <a:lnTo>
                    <a:pt x="365374" y="639456"/>
                  </a:lnTo>
                  <a:lnTo>
                    <a:pt x="362675" y="635005"/>
                  </a:lnTo>
                  <a:close/>
                </a:path>
                <a:path w="413385" h="660400">
                  <a:moveTo>
                    <a:pt x="406019" y="563371"/>
                  </a:moveTo>
                  <a:lnTo>
                    <a:pt x="402209" y="564464"/>
                  </a:lnTo>
                  <a:lnTo>
                    <a:pt x="400431" y="567524"/>
                  </a:lnTo>
                  <a:lnTo>
                    <a:pt x="368884" y="623908"/>
                  </a:lnTo>
                  <a:lnTo>
                    <a:pt x="368935" y="626694"/>
                  </a:lnTo>
                  <a:lnTo>
                    <a:pt x="367310" y="626721"/>
                  </a:lnTo>
                  <a:lnTo>
                    <a:pt x="362675" y="635005"/>
                  </a:lnTo>
                  <a:lnTo>
                    <a:pt x="365374" y="639456"/>
                  </a:lnTo>
                  <a:lnTo>
                    <a:pt x="369062" y="639394"/>
                  </a:lnTo>
                  <a:lnTo>
                    <a:pt x="374754" y="639394"/>
                  </a:lnTo>
                  <a:lnTo>
                    <a:pt x="411607" y="573735"/>
                  </a:lnTo>
                  <a:lnTo>
                    <a:pt x="413258" y="570674"/>
                  </a:lnTo>
                  <a:lnTo>
                    <a:pt x="412241" y="566800"/>
                  </a:lnTo>
                  <a:lnTo>
                    <a:pt x="409066" y="565086"/>
                  </a:lnTo>
                  <a:lnTo>
                    <a:pt x="406019" y="563371"/>
                  </a:lnTo>
                  <a:close/>
                </a:path>
                <a:path w="413385" h="660400">
                  <a:moveTo>
                    <a:pt x="356187" y="624300"/>
                  </a:moveTo>
                  <a:lnTo>
                    <a:pt x="356235" y="626910"/>
                  </a:lnTo>
                  <a:lnTo>
                    <a:pt x="357753" y="626884"/>
                  </a:lnTo>
                  <a:lnTo>
                    <a:pt x="356187" y="624300"/>
                  </a:lnTo>
                  <a:close/>
                </a:path>
                <a:path w="413385" h="660400">
                  <a:moveTo>
                    <a:pt x="357753" y="626884"/>
                  </a:moveTo>
                  <a:lnTo>
                    <a:pt x="356235" y="626910"/>
                  </a:lnTo>
                  <a:lnTo>
                    <a:pt x="357768" y="626910"/>
                  </a:lnTo>
                  <a:close/>
                </a:path>
                <a:path w="413385" h="660400">
                  <a:moveTo>
                    <a:pt x="367919" y="588390"/>
                  </a:moveTo>
                  <a:lnTo>
                    <a:pt x="355219" y="589038"/>
                  </a:lnTo>
                  <a:lnTo>
                    <a:pt x="355726" y="599224"/>
                  </a:lnTo>
                  <a:lnTo>
                    <a:pt x="356187" y="624300"/>
                  </a:lnTo>
                  <a:lnTo>
                    <a:pt x="357753" y="626884"/>
                  </a:lnTo>
                  <a:lnTo>
                    <a:pt x="367310" y="626721"/>
                  </a:lnTo>
                  <a:lnTo>
                    <a:pt x="368884" y="623908"/>
                  </a:lnTo>
                  <a:lnTo>
                    <a:pt x="368426" y="598576"/>
                  </a:lnTo>
                  <a:lnTo>
                    <a:pt x="367919" y="588390"/>
                  </a:lnTo>
                  <a:close/>
                </a:path>
                <a:path w="413385" h="660400">
                  <a:moveTo>
                    <a:pt x="368884" y="623908"/>
                  </a:moveTo>
                  <a:lnTo>
                    <a:pt x="367310" y="626721"/>
                  </a:lnTo>
                  <a:lnTo>
                    <a:pt x="368935" y="626694"/>
                  </a:lnTo>
                  <a:lnTo>
                    <a:pt x="368884" y="623908"/>
                  </a:lnTo>
                  <a:close/>
                </a:path>
                <a:path w="413385" h="660400">
                  <a:moveTo>
                    <a:pt x="365251" y="537463"/>
                  </a:moveTo>
                  <a:lnTo>
                    <a:pt x="352678" y="538492"/>
                  </a:lnTo>
                  <a:lnTo>
                    <a:pt x="352678" y="538746"/>
                  </a:lnTo>
                  <a:lnTo>
                    <a:pt x="354584" y="576351"/>
                  </a:lnTo>
                  <a:lnTo>
                    <a:pt x="367284" y="575716"/>
                  </a:lnTo>
                  <a:lnTo>
                    <a:pt x="365378" y="537705"/>
                  </a:lnTo>
                  <a:lnTo>
                    <a:pt x="365251" y="537463"/>
                  </a:lnTo>
                  <a:close/>
                </a:path>
              </a:pathLst>
            </a:custGeom>
            <a:solidFill>
              <a:srgbClr val="FF0000"/>
            </a:solidFill>
          </p:spPr>
          <p:txBody>
            <a:bodyPr wrap="square" lIns="0" tIns="0" rIns="0" bIns="0" rtlCol="0"/>
            <a:lstStyle/>
            <a:p>
              <a:endParaRPr/>
            </a:p>
          </p:txBody>
        </p:sp>
        <p:pic>
          <p:nvPicPr>
            <p:cNvPr id="33" name="object 33"/>
            <p:cNvPicPr/>
            <p:nvPr/>
          </p:nvPicPr>
          <p:blipFill>
            <a:blip r:embed="rId8" cstate="print"/>
            <a:stretch>
              <a:fillRect/>
            </a:stretch>
          </p:blipFill>
          <p:spPr>
            <a:xfrm>
              <a:off x="774192" y="4690922"/>
              <a:ext cx="458571" cy="565226"/>
            </a:xfrm>
            <a:prstGeom prst="rect">
              <a:avLst/>
            </a:prstGeom>
          </p:spPr>
        </p:pic>
        <p:sp>
          <p:nvSpPr>
            <p:cNvPr id="34" name="object 34"/>
            <p:cNvSpPr/>
            <p:nvPr/>
          </p:nvSpPr>
          <p:spPr>
            <a:xfrm>
              <a:off x="819073" y="4717414"/>
              <a:ext cx="262255" cy="367030"/>
            </a:xfrm>
            <a:custGeom>
              <a:avLst/>
              <a:gdLst/>
              <a:ahLst/>
              <a:cxnLst/>
              <a:rect l="l" t="t" r="r" b="b"/>
              <a:pathLst>
                <a:path w="262255" h="367029">
                  <a:moveTo>
                    <a:pt x="167043" y="296418"/>
                  </a:moveTo>
                  <a:lnTo>
                    <a:pt x="159804" y="299085"/>
                  </a:lnTo>
                  <a:lnTo>
                    <a:pt x="154165" y="311277"/>
                  </a:lnTo>
                  <a:lnTo>
                    <a:pt x="156832" y="318516"/>
                  </a:lnTo>
                  <a:lnTo>
                    <a:pt x="162953" y="321437"/>
                  </a:lnTo>
                  <a:lnTo>
                    <a:pt x="262039" y="367030"/>
                  </a:lnTo>
                  <a:lnTo>
                    <a:pt x="260976" y="354203"/>
                  </a:lnTo>
                  <a:lnTo>
                    <a:pt x="238175" y="354203"/>
                  </a:lnTo>
                  <a:lnTo>
                    <a:pt x="212327" y="317278"/>
                  </a:lnTo>
                  <a:lnTo>
                    <a:pt x="167043" y="296418"/>
                  </a:lnTo>
                  <a:close/>
                </a:path>
                <a:path w="262255" h="367029">
                  <a:moveTo>
                    <a:pt x="212327" y="317278"/>
                  </a:moveTo>
                  <a:lnTo>
                    <a:pt x="238175" y="354203"/>
                  </a:lnTo>
                  <a:lnTo>
                    <a:pt x="246711" y="348234"/>
                  </a:lnTo>
                  <a:lnTo>
                    <a:pt x="236016" y="348234"/>
                  </a:lnTo>
                  <a:lnTo>
                    <a:pt x="234292" y="327411"/>
                  </a:lnTo>
                  <a:lnTo>
                    <a:pt x="212327" y="317278"/>
                  </a:lnTo>
                  <a:close/>
                </a:path>
                <a:path w="262255" h="367029">
                  <a:moveTo>
                    <a:pt x="246583" y="246634"/>
                  </a:moveTo>
                  <a:lnTo>
                    <a:pt x="239877" y="247142"/>
                  </a:lnTo>
                  <a:lnTo>
                    <a:pt x="233172" y="247777"/>
                  </a:lnTo>
                  <a:lnTo>
                    <a:pt x="228180" y="253619"/>
                  </a:lnTo>
                  <a:lnTo>
                    <a:pt x="232295" y="303297"/>
                  </a:lnTo>
                  <a:lnTo>
                    <a:pt x="258152" y="340233"/>
                  </a:lnTo>
                  <a:lnTo>
                    <a:pt x="238175" y="354203"/>
                  </a:lnTo>
                  <a:lnTo>
                    <a:pt x="260976" y="354203"/>
                  </a:lnTo>
                  <a:lnTo>
                    <a:pt x="252475" y="251587"/>
                  </a:lnTo>
                  <a:lnTo>
                    <a:pt x="246583" y="246634"/>
                  </a:lnTo>
                  <a:close/>
                </a:path>
                <a:path w="262255" h="367029">
                  <a:moveTo>
                    <a:pt x="234292" y="327411"/>
                  </a:moveTo>
                  <a:lnTo>
                    <a:pt x="236016" y="348234"/>
                  </a:lnTo>
                  <a:lnTo>
                    <a:pt x="253276" y="336169"/>
                  </a:lnTo>
                  <a:lnTo>
                    <a:pt x="234292" y="327411"/>
                  </a:lnTo>
                  <a:close/>
                </a:path>
                <a:path w="262255" h="367029">
                  <a:moveTo>
                    <a:pt x="232295" y="303297"/>
                  </a:moveTo>
                  <a:lnTo>
                    <a:pt x="234292" y="327411"/>
                  </a:lnTo>
                  <a:lnTo>
                    <a:pt x="253276" y="336169"/>
                  </a:lnTo>
                  <a:lnTo>
                    <a:pt x="236016" y="348234"/>
                  </a:lnTo>
                  <a:lnTo>
                    <a:pt x="246711" y="348234"/>
                  </a:lnTo>
                  <a:lnTo>
                    <a:pt x="258152" y="340233"/>
                  </a:lnTo>
                  <a:lnTo>
                    <a:pt x="232295" y="303297"/>
                  </a:lnTo>
                  <a:close/>
                </a:path>
                <a:path w="262255" h="367029">
                  <a:moveTo>
                    <a:pt x="19964" y="0"/>
                  </a:moveTo>
                  <a:lnTo>
                    <a:pt x="0" y="13970"/>
                  </a:lnTo>
                  <a:lnTo>
                    <a:pt x="212327" y="317278"/>
                  </a:lnTo>
                  <a:lnTo>
                    <a:pt x="234292" y="327411"/>
                  </a:lnTo>
                  <a:lnTo>
                    <a:pt x="232295" y="303297"/>
                  </a:lnTo>
                  <a:lnTo>
                    <a:pt x="19964" y="0"/>
                  </a:lnTo>
                  <a:close/>
                </a:path>
              </a:pathLst>
            </a:custGeom>
            <a:solidFill>
              <a:srgbClr val="C0504D"/>
            </a:solidFill>
          </p:spPr>
          <p:txBody>
            <a:bodyPr wrap="square" lIns="0" tIns="0" rIns="0" bIns="0" rtlCol="0"/>
            <a:lstStyle/>
            <a:p>
              <a:endParaRPr/>
            </a:p>
          </p:txBody>
        </p:sp>
        <p:pic>
          <p:nvPicPr>
            <p:cNvPr id="35" name="object 35"/>
            <p:cNvPicPr/>
            <p:nvPr/>
          </p:nvPicPr>
          <p:blipFill>
            <a:blip r:embed="rId9" cstate="print"/>
            <a:stretch>
              <a:fillRect/>
            </a:stretch>
          </p:blipFill>
          <p:spPr>
            <a:xfrm>
              <a:off x="673608" y="5577839"/>
              <a:ext cx="458571" cy="543915"/>
            </a:xfrm>
            <a:prstGeom prst="rect">
              <a:avLst/>
            </a:prstGeom>
          </p:spPr>
        </p:pic>
        <p:sp>
          <p:nvSpPr>
            <p:cNvPr id="36" name="object 36"/>
            <p:cNvSpPr/>
            <p:nvPr/>
          </p:nvSpPr>
          <p:spPr>
            <a:xfrm>
              <a:off x="829017" y="5604090"/>
              <a:ext cx="262255" cy="346710"/>
            </a:xfrm>
            <a:custGeom>
              <a:avLst/>
              <a:gdLst/>
              <a:ahLst/>
              <a:cxnLst/>
              <a:rect l="l" t="t" r="r" b="b"/>
              <a:pathLst>
                <a:path w="262255" h="346710">
                  <a:moveTo>
                    <a:pt x="18884" y="226440"/>
                  </a:moveTo>
                  <a:lnTo>
                    <a:pt x="12852" y="231267"/>
                  </a:lnTo>
                  <a:lnTo>
                    <a:pt x="0" y="346405"/>
                  </a:lnTo>
                  <a:lnTo>
                    <a:pt x="28467" y="334251"/>
                  </a:lnTo>
                  <a:lnTo>
                    <a:pt x="24218" y="334251"/>
                  </a:lnTo>
                  <a:lnTo>
                    <a:pt x="4648" y="319709"/>
                  </a:lnTo>
                  <a:lnTo>
                    <a:pt x="31557" y="283506"/>
                  </a:lnTo>
                  <a:lnTo>
                    <a:pt x="37084" y="233972"/>
                  </a:lnTo>
                  <a:lnTo>
                    <a:pt x="32257" y="227939"/>
                  </a:lnTo>
                  <a:lnTo>
                    <a:pt x="18884" y="226440"/>
                  </a:lnTo>
                  <a:close/>
                </a:path>
                <a:path w="262255" h="346710">
                  <a:moveTo>
                    <a:pt x="31557" y="283506"/>
                  </a:moveTo>
                  <a:lnTo>
                    <a:pt x="4648" y="319709"/>
                  </a:lnTo>
                  <a:lnTo>
                    <a:pt x="24218" y="334251"/>
                  </a:lnTo>
                  <a:lnTo>
                    <a:pt x="28617" y="328333"/>
                  </a:lnTo>
                  <a:lnTo>
                    <a:pt x="26555" y="328333"/>
                  </a:lnTo>
                  <a:lnTo>
                    <a:pt x="9652" y="315772"/>
                  </a:lnTo>
                  <a:lnTo>
                    <a:pt x="28872" y="307565"/>
                  </a:lnTo>
                  <a:lnTo>
                    <a:pt x="31557" y="283506"/>
                  </a:lnTo>
                  <a:close/>
                </a:path>
                <a:path w="262255" h="346710">
                  <a:moveTo>
                    <a:pt x="96977" y="278485"/>
                  </a:moveTo>
                  <a:lnTo>
                    <a:pt x="51112" y="298069"/>
                  </a:lnTo>
                  <a:lnTo>
                    <a:pt x="24218" y="334251"/>
                  </a:lnTo>
                  <a:lnTo>
                    <a:pt x="28467" y="334251"/>
                  </a:lnTo>
                  <a:lnTo>
                    <a:pt x="106553" y="300913"/>
                  </a:lnTo>
                  <a:lnTo>
                    <a:pt x="109423" y="293751"/>
                  </a:lnTo>
                  <a:lnTo>
                    <a:pt x="104140" y="281355"/>
                  </a:lnTo>
                  <a:lnTo>
                    <a:pt x="96977" y="278485"/>
                  </a:lnTo>
                  <a:close/>
                </a:path>
                <a:path w="262255" h="346710">
                  <a:moveTo>
                    <a:pt x="28872" y="307565"/>
                  </a:moveTo>
                  <a:lnTo>
                    <a:pt x="9652" y="315772"/>
                  </a:lnTo>
                  <a:lnTo>
                    <a:pt x="26555" y="328333"/>
                  </a:lnTo>
                  <a:lnTo>
                    <a:pt x="28872" y="307565"/>
                  </a:lnTo>
                  <a:close/>
                </a:path>
                <a:path w="262255" h="346710">
                  <a:moveTo>
                    <a:pt x="51112" y="298069"/>
                  </a:moveTo>
                  <a:lnTo>
                    <a:pt x="28872" y="307565"/>
                  </a:lnTo>
                  <a:lnTo>
                    <a:pt x="26555" y="328333"/>
                  </a:lnTo>
                  <a:lnTo>
                    <a:pt x="28617" y="328333"/>
                  </a:lnTo>
                  <a:lnTo>
                    <a:pt x="51112" y="298069"/>
                  </a:lnTo>
                  <a:close/>
                </a:path>
                <a:path w="262255" h="346710">
                  <a:moveTo>
                    <a:pt x="242277" y="0"/>
                  </a:moveTo>
                  <a:lnTo>
                    <a:pt x="31557" y="283506"/>
                  </a:lnTo>
                  <a:lnTo>
                    <a:pt x="28872" y="307565"/>
                  </a:lnTo>
                  <a:lnTo>
                    <a:pt x="51112" y="298069"/>
                  </a:lnTo>
                  <a:lnTo>
                    <a:pt x="261848" y="14554"/>
                  </a:lnTo>
                  <a:lnTo>
                    <a:pt x="242277" y="0"/>
                  </a:lnTo>
                  <a:close/>
                </a:path>
              </a:pathLst>
            </a:custGeom>
            <a:solidFill>
              <a:srgbClr val="C0504D"/>
            </a:solidFill>
          </p:spPr>
          <p:txBody>
            <a:bodyPr wrap="square" lIns="0" tIns="0" rIns="0" bIns="0" rtlCol="0"/>
            <a:lstStyle/>
            <a:p>
              <a:endParaRPr/>
            </a:p>
          </p:txBody>
        </p:sp>
        <p:sp>
          <p:nvSpPr>
            <p:cNvPr id="37" name="object 37"/>
            <p:cNvSpPr/>
            <p:nvPr/>
          </p:nvSpPr>
          <p:spPr>
            <a:xfrm>
              <a:off x="396240" y="4221479"/>
              <a:ext cx="612775" cy="524510"/>
            </a:xfrm>
            <a:custGeom>
              <a:avLst/>
              <a:gdLst/>
              <a:ahLst/>
              <a:cxnLst/>
              <a:rect l="l" t="t" r="r" b="b"/>
              <a:pathLst>
                <a:path w="612775" h="524510">
                  <a:moveTo>
                    <a:pt x="306324" y="0"/>
                  </a:moveTo>
                  <a:lnTo>
                    <a:pt x="256636" y="3430"/>
                  </a:lnTo>
                  <a:lnTo>
                    <a:pt x="209502" y="13362"/>
                  </a:lnTo>
                  <a:lnTo>
                    <a:pt x="165551" y="29256"/>
                  </a:lnTo>
                  <a:lnTo>
                    <a:pt x="125413" y="50572"/>
                  </a:lnTo>
                  <a:lnTo>
                    <a:pt x="89720" y="76771"/>
                  </a:lnTo>
                  <a:lnTo>
                    <a:pt x="59103" y="107313"/>
                  </a:lnTo>
                  <a:lnTo>
                    <a:pt x="34191" y="141660"/>
                  </a:lnTo>
                  <a:lnTo>
                    <a:pt x="15616" y="179271"/>
                  </a:lnTo>
                  <a:lnTo>
                    <a:pt x="4009" y="219606"/>
                  </a:lnTo>
                  <a:lnTo>
                    <a:pt x="0" y="262128"/>
                  </a:lnTo>
                  <a:lnTo>
                    <a:pt x="4009" y="304649"/>
                  </a:lnTo>
                  <a:lnTo>
                    <a:pt x="15616" y="344984"/>
                  </a:lnTo>
                  <a:lnTo>
                    <a:pt x="34191" y="382595"/>
                  </a:lnTo>
                  <a:lnTo>
                    <a:pt x="59103" y="416942"/>
                  </a:lnTo>
                  <a:lnTo>
                    <a:pt x="89720" y="447484"/>
                  </a:lnTo>
                  <a:lnTo>
                    <a:pt x="125413" y="473683"/>
                  </a:lnTo>
                  <a:lnTo>
                    <a:pt x="165551" y="494999"/>
                  </a:lnTo>
                  <a:lnTo>
                    <a:pt x="209502" y="510893"/>
                  </a:lnTo>
                  <a:lnTo>
                    <a:pt x="256636" y="520825"/>
                  </a:lnTo>
                  <a:lnTo>
                    <a:pt x="306324" y="524256"/>
                  </a:lnTo>
                  <a:lnTo>
                    <a:pt x="356011" y="520825"/>
                  </a:lnTo>
                  <a:lnTo>
                    <a:pt x="403145" y="510893"/>
                  </a:lnTo>
                  <a:lnTo>
                    <a:pt x="447096" y="494999"/>
                  </a:lnTo>
                  <a:lnTo>
                    <a:pt x="487234" y="473683"/>
                  </a:lnTo>
                  <a:lnTo>
                    <a:pt x="522927" y="447484"/>
                  </a:lnTo>
                  <a:lnTo>
                    <a:pt x="553544" y="416942"/>
                  </a:lnTo>
                  <a:lnTo>
                    <a:pt x="578456" y="382595"/>
                  </a:lnTo>
                  <a:lnTo>
                    <a:pt x="597031" y="344984"/>
                  </a:lnTo>
                  <a:lnTo>
                    <a:pt x="608638" y="304649"/>
                  </a:lnTo>
                  <a:lnTo>
                    <a:pt x="612647" y="262128"/>
                  </a:lnTo>
                  <a:lnTo>
                    <a:pt x="608638" y="219606"/>
                  </a:lnTo>
                  <a:lnTo>
                    <a:pt x="597031" y="179271"/>
                  </a:lnTo>
                  <a:lnTo>
                    <a:pt x="578456" y="141660"/>
                  </a:lnTo>
                  <a:lnTo>
                    <a:pt x="553544" y="107313"/>
                  </a:lnTo>
                  <a:lnTo>
                    <a:pt x="522927" y="76771"/>
                  </a:lnTo>
                  <a:lnTo>
                    <a:pt x="487234" y="50572"/>
                  </a:lnTo>
                  <a:lnTo>
                    <a:pt x="447096" y="29256"/>
                  </a:lnTo>
                  <a:lnTo>
                    <a:pt x="403145" y="13362"/>
                  </a:lnTo>
                  <a:lnTo>
                    <a:pt x="356011" y="3430"/>
                  </a:lnTo>
                  <a:lnTo>
                    <a:pt x="306324" y="0"/>
                  </a:lnTo>
                  <a:close/>
                </a:path>
              </a:pathLst>
            </a:custGeom>
            <a:solidFill>
              <a:srgbClr val="FFFFFF"/>
            </a:solidFill>
          </p:spPr>
          <p:txBody>
            <a:bodyPr wrap="square" lIns="0" tIns="0" rIns="0" bIns="0" rtlCol="0"/>
            <a:lstStyle/>
            <a:p>
              <a:endParaRPr/>
            </a:p>
          </p:txBody>
        </p:sp>
        <p:sp>
          <p:nvSpPr>
            <p:cNvPr id="38" name="object 38"/>
            <p:cNvSpPr/>
            <p:nvPr/>
          </p:nvSpPr>
          <p:spPr>
            <a:xfrm>
              <a:off x="396240" y="4221479"/>
              <a:ext cx="612775" cy="524510"/>
            </a:xfrm>
            <a:custGeom>
              <a:avLst/>
              <a:gdLst/>
              <a:ahLst/>
              <a:cxnLst/>
              <a:rect l="l" t="t" r="r" b="b"/>
              <a:pathLst>
                <a:path w="612775" h="524510">
                  <a:moveTo>
                    <a:pt x="0" y="262128"/>
                  </a:moveTo>
                  <a:lnTo>
                    <a:pt x="4009" y="219606"/>
                  </a:lnTo>
                  <a:lnTo>
                    <a:pt x="15616" y="179271"/>
                  </a:lnTo>
                  <a:lnTo>
                    <a:pt x="34191" y="141660"/>
                  </a:lnTo>
                  <a:lnTo>
                    <a:pt x="59103" y="107313"/>
                  </a:lnTo>
                  <a:lnTo>
                    <a:pt x="89720" y="76771"/>
                  </a:lnTo>
                  <a:lnTo>
                    <a:pt x="125413" y="50572"/>
                  </a:lnTo>
                  <a:lnTo>
                    <a:pt x="165551" y="29256"/>
                  </a:lnTo>
                  <a:lnTo>
                    <a:pt x="209502" y="13362"/>
                  </a:lnTo>
                  <a:lnTo>
                    <a:pt x="256636" y="3430"/>
                  </a:lnTo>
                  <a:lnTo>
                    <a:pt x="306324" y="0"/>
                  </a:lnTo>
                  <a:lnTo>
                    <a:pt x="356011" y="3430"/>
                  </a:lnTo>
                  <a:lnTo>
                    <a:pt x="403145" y="13362"/>
                  </a:lnTo>
                  <a:lnTo>
                    <a:pt x="447096" y="29256"/>
                  </a:lnTo>
                  <a:lnTo>
                    <a:pt x="487234" y="50572"/>
                  </a:lnTo>
                  <a:lnTo>
                    <a:pt x="522927" y="76771"/>
                  </a:lnTo>
                  <a:lnTo>
                    <a:pt x="553544" y="107313"/>
                  </a:lnTo>
                  <a:lnTo>
                    <a:pt x="578456" y="141660"/>
                  </a:lnTo>
                  <a:lnTo>
                    <a:pt x="597031" y="179271"/>
                  </a:lnTo>
                  <a:lnTo>
                    <a:pt x="608638" y="219606"/>
                  </a:lnTo>
                  <a:lnTo>
                    <a:pt x="612647" y="262128"/>
                  </a:lnTo>
                  <a:lnTo>
                    <a:pt x="608638" y="304649"/>
                  </a:lnTo>
                  <a:lnTo>
                    <a:pt x="597031" y="344984"/>
                  </a:lnTo>
                  <a:lnTo>
                    <a:pt x="578456" y="382595"/>
                  </a:lnTo>
                  <a:lnTo>
                    <a:pt x="553544" y="416942"/>
                  </a:lnTo>
                  <a:lnTo>
                    <a:pt x="522927" y="447484"/>
                  </a:lnTo>
                  <a:lnTo>
                    <a:pt x="487234" y="473683"/>
                  </a:lnTo>
                  <a:lnTo>
                    <a:pt x="447096" y="494999"/>
                  </a:lnTo>
                  <a:lnTo>
                    <a:pt x="403145" y="510893"/>
                  </a:lnTo>
                  <a:lnTo>
                    <a:pt x="356011" y="520825"/>
                  </a:lnTo>
                  <a:lnTo>
                    <a:pt x="306324" y="524256"/>
                  </a:lnTo>
                  <a:lnTo>
                    <a:pt x="256636" y="520825"/>
                  </a:lnTo>
                  <a:lnTo>
                    <a:pt x="209502" y="510893"/>
                  </a:lnTo>
                  <a:lnTo>
                    <a:pt x="165551" y="494999"/>
                  </a:lnTo>
                  <a:lnTo>
                    <a:pt x="125413" y="473683"/>
                  </a:lnTo>
                  <a:lnTo>
                    <a:pt x="89720" y="447484"/>
                  </a:lnTo>
                  <a:lnTo>
                    <a:pt x="59103" y="416942"/>
                  </a:lnTo>
                  <a:lnTo>
                    <a:pt x="34191" y="382595"/>
                  </a:lnTo>
                  <a:lnTo>
                    <a:pt x="15616" y="344984"/>
                  </a:lnTo>
                  <a:lnTo>
                    <a:pt x="4009" y="304649"/>
                  </a:lnTo>
                  <a:lnTo>
                    <a:pt x="0" y="262128"/>
                  </a:lnTo>
                  <a:close/>
                </a:path>
              </a:pathLst>
            </a:custGeom>
            <a:ln w="24384">
              <a:solidFill>
                <a:srgbClr val="4F81BC"/>
              </a:solidFill>
            </a:ln>
          </p:spPr>
          <p:txBody>
            <a:bodyPr wrap="square" lIns="0" tIns="0" rIns="0" bIns="0" rtlCol="0"/>
            <a:lstStyle/>
            <a:p>
              <a:endParaRPr/>
            </a:p>
          </p:txBody>
        </p:sp>
        <p:sp>
          <p:nvSpPr>
            <p:cNvPr id="39" name="object 39"/>
            <p:cNvSpPr/>
            <p:nvPr/>
          </p:nvSpPr>
          <p:spPr>
            <a:xfrm>
              <a:off x="755904" y="5084063"/>
              <a:ext cx="649605" cy="527685"/>
            </a:xfrm>
            <a:custGeom>
              <a:avLst/>
              <a:gdLst/>
              <a:ahLst/>
              <a:cxnLst/>
              <a:rect l="l" t="t" r="r" b="b"/>
              <a:pathLst>
                <a:path w="649605" h="527685">
                  <a:moveTo>
                    <a:pt x="324611" y="0"/>
                  </a:moveTo>
                  <a:lnTo>
                    <a:pt x="271959" y="3449"/>
                  </a:lnTo>
                  <a:lnTo>
                    <a:pt x="222011" y="13435"/>
                  </a:lnTo>
                  <a:lnTo>
                    <a:pt x="175436" y="29417"/>
                  </a:lnTo>
                  <a:lnTo>
                    <a:pt x="132902" y="50852"/>
                  </a:lnTo>
                  <a:lnTo>
                    <a:pt x="95078" y="77200"/>
                  </a:lnTo>
                  <a:lnTo>
                    <a:pt x="62632" y="107917"/>
                  </a:lnTo>
                  <a:lnTo>
                    <a:pt x="36233" y="142463"/>
                  </a:lnTo>
                  <a:lnTo>
                    <a:pt x="16549" y="180295"/>
                  </a:lnTo>
                  <a:lnTo>
                    <a:pt x="4248" y="220872"/>
                  </a:lnTo>
                  <a:lnTo>
                    <a:pt x="0" y="263652"/>
                  </a:lnTo>
                  <a:lnTo>
                    <a:pt x="4248" y="306431"/>
                  </a:lnTo>
                  <a:lnTo>
                    <a:pt x="16549" y="347008"/>
                  </a:lnTo>
                  <a:lnTo>
                    <a:pt x="36233" y="384840"/>
                  </a:lnTo>
                  <a:lnTo>
                    <a:pt x="62632" y="419386"/>
                  </a:lnTo>
                  <a:lnTo>
                    <a:pt x="95078" y="450103"/>
                  </a:lnTo>
                  <a:lnTo>
                    <a:pt x="132902" y="476451"/>
                  </a:lnTo>
                  <a:lnTo>
                    <a:pt x="175436" y="497886"/>
                  </a:lnTo>
                  <a:lnTo>
                    <a:pt x="222011" y="513868"/>
                  </a:lnTo>
                  <a:lnTo>
                    <a:pt x="271959" y="523854"/>
                  </a:lnTo>
                  <a:lnTo>
                    <a:pt x="324611" y="527304"/>
                  </a:lnTo>
                  <a:lnTo>
                    <a:pt x="377264" y="523854"/>
                  </a:lnTo>
                  <a:lnTo>
                    <a:pt x="427212" y="513868"/>
                  </a:lnTo>
                  <a:lnTo>
                    <a:pt x="473787" y="497886"/>
                  </a:lnTo>
                  <a:lnTo>
                    <a:pt x="516321" y="476451"/>
                  </a:lnTo>
                  <a:lnTo>
                    <a:pt x="554145" y="450103"/>
                  </a:lnTo>
                  <a:lnTo>
                    <a:pt x="586591" y="419386"/>
                  </a:lnTo>
                  <a:lnTo>
                    <a:pt x="612990" y="384840"/>
                  </a:lnTo>
                  <a:lnTo>
                    <a:pt x="632674" y="347008"/>
                  </a:lnTo>
                  <a:lnTo>
                    <a:pt x="644975" y="306431"/>
                  </a:lnTo>
                  <a:lnTo>
                    <a:pt x="649224" y="263652"/>
                  </a:lnTo>
                  <a:lnTo>
                    <a:pt x="644975" y="220872"/>
                  </a:lnTo>
                  <a:lnTo>
                    <a:pt x="632674" y="180295"/>
                  </a:lnTo>
                  <a:lnTo>
                    <a:pt x="612990" y="142463"/>
                  </a:lnTo>
                  <a:lnTo>
                    <a:pt x="586591" y="107917"/>
                  </a:lnTo>
                  <a:lnTo>
                    <a:pt x="554145" y="77200"/>
                  </a:lnTo>
                  <a:lnTo>
                    <a:pt x="516321" y="50852"/>
                  </a:lnTo>
                  <a:lnTo>
                    <a:pt x="473787" y="29417"/>
                  </a:lnTo>
                  <a:lnTo>
                    <a:pt x="427212" y="13435"/>
                  </a:lnTo>
                  <a:lnTo>
                    <a:pt x="377264" y="3449"/>
                  </a:lnTo>
                  <a:lnTo>
                    <a:pt x="324611" y="0"/>
                  </a:lnTo>
                  <a:close/>
                </a:path>
              </a:pathLst>
            </a:custGeom>
            <a:solidFill>
              <a:srgbClr val="FFFFFF"/>
            </a:solidFill>
          </p:spPr>
          <p:txBody>
            <a:bodyPr wrap="square" lIns="0" tIns="0" rIns="0" bIns="0" rtlCol="0"/>
            <a:lstStyle/>
            <a:p>
              <a:endParaRPr/>
            </a:p>
          </p:txBody>
        </p:sp>
        <p:sp>
          <p:nvSpPr>
            <p:cNvPr id="40" name="object 40"/>
            <p:cNvSpPr/>
            <p:nvPr/>
          </p:nvSpPr>
          <p:spPr>
            <a:xfrm>
              <a:off x="755904" y="5084063"/>
              <a:ext cx="649605" cy="527685"/>
            </a:xfrm>
            <a:custGeom>
              <a:avLst/>
              <a:gdLst/>
              <a:ahLst/>
              <a:cxnLst/>
              <a:rect l="l" t="t" r="r" b="b"/>
              <a:pathLst>
                <a:path w="649605" h="527685">
                  <a:moveTo>
                    <a:pt x="0" y="263652"/>
                  </a:moveTo>
                  <a:lnTo>
                    <a:pt x="4248" y="220872"/>
                  </a:lnTo>
                  <a:lnTo>
                    <a:pt x="16549" y="180295"/>
                  </a:lnTo>
                  <a:lnTo>
                    <a:pt x="36233" y="142463"/>
                  </a:lnTo>
                  <a:lnTo>
                    <a:pt x="62632" y="107917"/>
                  </a:lnTo>
                  <a:lnTo>
                    <a:pt x="95078" y="77200"/>
                  </a:lnTo>
                  <a:lnTo>
                    <a:pt x="132902" y="50852"/>
                  </a:lnTo>
                  <a:lnTo>
                    <a:pt x="175436" y="29417"/>
                  </a:lnTo>
                  <a:lnTo>
                    <a:pt x="222011" y="13435"/>
                  </a:lnTo>
                  <a:lnTo>
                    <a:pt x="271959" y="3449"/>
                  </a:lnTo>
                  <a:lnTo>
                    <a:pt x="324611" y="0"/>
                  </a:lnTo>
                  <a:lnTo>
                    <a:pt x="377264" y="3449"/>
                  </a:lnTo>
                  <a:lnTo>
                    <a:pt x="427212" y="13435"/>
                  </a:lnTo>
                  <a:lnTo>
                    <a:pt x="473787" y="29417"/>
                  </a:lnTo>
                  <a:lnTo>
                    <a:pt x="516321" y="50852"/>
                  </a:lnTo>
                  <a:lnTo>
                    <a:pt x="554145" y="77200"/>
                  </a:lnTo>
                  <a:lnTo>
                    <a:pt x="586591" y="107917"/>
                  </a:lnTo>
                  <a:lnTo>
                    <a:pt x="612990" y="142463"/>
                  </a:lnTo>
                  <a:lnTo>
                    <a:pt x="632674" y="180295"/>
                  </a:lnTo>
                  <a:lnTo>
                    <a:pt x="644975" y="220872"/>
                  </a:lnTo>
                  <a:lnTo>
                    <a:pt x="649224" y="263652"/>
                  </a:lnTo>
                  <a:lnTo>
                    <a:pt x="644975" y="306431"/>
                  </a:lnTo>
                  <a:lnTo>
                    <a:pt x="632674" y="347008"/>
                  </a:lnTo>
                  <a:lnTo>
                    <a:pt x="612990" y="384840"/>
                  </a:lnTo>
                  <a:lnTo>
                    <a:pt x="586591" y="419386"/>
                  </a:lnTo>
                  <a:lnTo>
                    <a:pt x="554145" y="450103"/>
                  </a:lnTo>
                  <a:lnTo>
                    <a:pt x="516321" y="476451"/>
                  </a:lnTo>
                  <a:lnTo>
                    <a:pt x="473787" y="497886"/>
                  </a:lnTo>
                  <a:lnTo>
                    <a:pt x="427212" y="513868"/>
                  </a:lnTo>
                  <a:lnTo>
                    <a:pt x="377264" y="523854"/>
                  </a:lnTo>
                  <a:lnTo>
                    <a:pt x="324611" y="527304"/>
                  </a:lnTo>
                  <a:lnTo>
                    <a:pt x="271959" y="523854"/>
                  </a:lnTo>
                  <a:lnTo>
                    <a:pt x="222011" y="513868"/>
                  </a:lnTo>
                  <a:lnTo>
                    <a:pt x="175436" y="497886"/>
                  </a:lnTo>
                  <a:lnTo>
                    <a:pt x="132902" y="476451"/>
                  </a:lnTo>
                  <a:lnTo>
                    <a:pt x="95078" y="450103"/>
                  </a:lnTo>
                  <a:lnTo>
                    <a:pt x="62632" y="419386"/>
                  </a:lnTo>
                  <a:lnTo>
                    <a:pt x="36233" y="384840"/>
                  </a:lnTo>
                  <a:lnTo>
                    <a:pt x="16549" y="347008"/>
                  </a:lnTo>
                  <a:lnTo>
                    <a:pt x="4248" y="306431"/>
                  </a:lnTo>
                  <a:lnTo>
                    <a:pt x="0" y="263652"/>
                  </a:lnTo>
                  <a:close/>
                </a:path>
              </a:pathLst>
            </a:custGeom>
            <a:ln w="24384">
              <a:solidFill>
                <a:srgbClr val="4F81BC"/>
              </a:solidFill>
            </a:ln>
          </p:spPr>
          <p:txBody>
            <a:bodyPr wrap="square" lIns="0" tIns="0" rIns="0" bIns="0" rtlCol="0"/>
            <a:lstStyle/>
            <a:p>
              <a:endParaRPr/>
            </a:p>
          </p:txBody>
        </p:sp>
      </p:grpSp>
      <p:sp>
        <p:nvSpPr>
          <p:cNvPr id="41" name="object 41"/>
          <p:cNvSpPr txBox="1"/>
          <p:nvPr/>
        </p:nvSpPr>
        <p:spPr>
          <a:xfrm>
            <a:off x="951382" y="5185028"/>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12</a:t>
            </a:r>
            <a:endParaRPr sz="1800">
              <a:latin typeface="Calibri"/>
              <a:cs typeface="Calibri"/>
            </a:endParaRPr>
          </a:p>
        </p:txBody>
      </p:sp>
      <p:grpSp>
        <p:nvGrpSpPr>
          <p:cNvPr id="42" name="object 42"/>
          <p:cNvGrpSpPr/>
          <p:nvPr/>
        </p:nvGrpSpPr>
        <p:grpSpPr>
          <a:xfrm>
            <a:off x="383857" y="5864161"/>
            <a:ext cx="671195" cy="549275"/>
            <a:chOff x="383857" y="5864161"/>
            <a:chExt cx="671195" cy="549275"/>
          </a:xfrm>
        </p:grpSpPr>
        <p:sp>
          <p:nvSpPr>
            <p:cNvPr id="43" name="object 43"/>
            <p:cNvSpPr/>
            <p:nvPr/>
          </p:nvSpPr>
          <p:spPr>
            <a:xfrm>
              <a:off x="396240" y="5876543"/>
              <a:ext cx="646430" cy="524510"/>
            </a:xfrm>
            <a:custGeom>
              <a:avLst/>
              <a:gdLst/>
              <a:ahLst/>
              <a:cxnLst/>
              <a:rect l="l" t="t" r="r" b="b"/>
              <a:pathLst>
                <a:path w="646430" h="524510">
                  <a:moveTo>
                    <a:pt x="323088" y="0"/>
                  </a:moveTo>
                  <a:lnTo>
                    <a:pt x="270681" y="3430"/>
                  </a:lnTo>
                  <a:lnTo>
                    <a:pt x="220967" y="13363"/>
                  </a:lnTo>
                  <a:lnTo>
                    <a:pt x="174611" y="29258"/>
                  </a:lnTo>
                  <a:lnTo>
                    <a:pt x="132277" y="50576"/>
                  </a:lnTo>
                  <a:lnTo>
                    <a:pt x="94630" y="76776"/>
                  </a:lnTo>
                  <a:lnTo>
                    <a:pt x="62337" y="107319"/>
                  </a:lnTo>
                  <a:lnTo>
                    <a:pt x="36062" y="141665"/>
                  </a:lnTo>
                  <a:lnTo>
                    <a:pt x="16471" y="179276"/>
                  </a:lnTo>
                  <a:lnTo>
                    <a:pt x="4228" y="219609"/>
                  </a:lnTo>
                  <a:lnTo>
                    <a:pt x="0" y="262127"/>
                  </a:lnTo>
                  <a:lnTo>
                    <a:pt x="4228" y="304646"/>
                  </a:lnTo>
                  <a:lnTo>
                    <a:pt x="16471" y="344979"/>
                  </a:lnTo>
                  <a:lnTo>
                    <a:pt x="36062" y="382590"/>
                  </a:lnTo>
                  <a:lnTo>
                    <a:pt x="62337" y="416936"/>
                  </a:lnTo>
                  <a:lnTo>
                    <a:pt x="94630" y="447479"/>
                  </a:lnTo>
                  <a:lnTo>
                    <a:pt x="132277" y="473679"/>
                  </a:lnTo>
                  <a:lnTo>
                    <a:pt x="174611" y="494997"/>
                  </a:lnTo>
                  <a:lnTo>
                    <a:pt x="220967" y="510892"/>
                  </a:lnTo>
                  <a:lnTo>
                    <a:pt x="270681" y="520825"/>
                  </a:lnTo>
                  <a:lnTo>
                    <a:pt x="323088" y="524255"/>
                  </a:lnTo>
                  <a:lnTo>
                    <a:pt x="375494" y="520825"/>
                  </a:lnTo>
                  <a:lnTo>
                    <a:pt x="425208" y="510892"/>
                  </a:lnTo>
                  <a:lnTo>
                    <a:pt x="471564" y="494997"/>
                  </a:lnTo>
                  <a:lnTo>
                    <a:pt x="513898" y="473679"/>
                  </a:lnTo>
                  <a:lnTo>
                    <a:pt x="551545" y="447479"/>
                  </a:lnTo>
                  <a:lnTo>
                    <a:pt x="583838" y="416936"/>
                  </a:lnTo>
                  <a:lnTo>
                    <a:pt x="610113" y="382590"/>
                  </a:lnTo>
                  <a:lnTo>
                    <a:pt x="629704" y="344979"/>
                  </a:lnTo>
                  <a:lnTo>
                    <a:pt x="641947" y="304646"/>
                  </a:lnTo>
                  <a:lnTo>
                    <a:pt x="646176" y="262127"/>
                  </a:lnTo>
                  <a:lnTo>
                    <a:pt x="641947" y="219609"/>
                  </a:lnTo>
                  <a:lnTo>
                    <a:pt x="629704" y="179276"/>
                  </a:lnTo>
                  <a:lnTo>
                    <a:pt x="610113" y="141665"/>
                  </a:lnTo>
                  <a:lnTo>
                    <a:pt x="583838" y="107319"/>
                  </a:lnTo>
                  <a:lnTo>
                    <a:pt x="551545" y="76776"/>
                  </a:lnTo>
                  <a:lnTo>
                    <a:pt x="513898" y="50576"/>
                  </a:lnTo>
                  <a:lnTo>
                    <a:pt x="471564" y="29258"/>
                  </a:lnTo>
                  <a:lnTo>
                    <a:pt x="425208" y="13363"/>
                  </a:lnTo>
                  <a:lnTo>
                    <a:pt x="375494" y="3430"/>
                  </a:lnTo>
                  <a:lnTo>
                    <a:pt x="323088" y="0"/>
                  </a:lnTo>
                  <a:close/>
                </a:path>
              </a:pathLst>
            </a:custGeom>
            <a:solidFill>
              <a:srgbClr val="FFFFFF"/>
            </a:solidFill>
          </p:spPr>
          <p:txBody>
            <a:bodyPr wrap="square" lIns="0" tIns="0" rIns="0" bIns="0" rtlCol="0"/>
            <a:lstStyle/>
            <a:p>
              <a:endParaRPr/>
            </a:p>
          </p:txBody>
        </p:sp>
        <p:sp>
          <p:nvSpPr>
            <p:cNvPr id="44" name="object 44"/>
            <p:cNvSpPr/>
            <p:nvPr/>
          </p:nvSpPr>
          <p:spPr>
            <a:xfrm>
              <a:off x="396240" y="5876543"/>
              <a:ext cx="646430" cy="524510"/>
            </a:xfrm>
            <a:custGeom>
              <a:avLst/>
              <a:gdLst/>
              <a:ahLst/>
              <a:cxnLst/>
              <a:rect l="l" t="t" r="r" b="b"/>
              <a:pathLst>
                <a:path w="646430" h="524510">
                  <a:moveTo>
                    <a:pt x="0" y="262127"/>
                  </a:moveTo>
                  <a:lnTo>
                    <a:pt x="4228" y="219609"/>
                  </a:lnTo>
                  <a:lnTo>
                    <a:pt x="16471" y="179276"/>
                  </a:lnTo>
                  <a:lnTo>
                    <a:pt x="36062" y="141665"/>
                  </a:lnTo>
                  <a:lnTo>
                    <a:pt x="62337" y="107319"/>
                  </a:lnTo>
                  <a:lnTo>
                    <a:pt x="94630" y="76776"/>
                  </a:lnTo>
                  <a:lnTo>
                    <a:pt x="132277" y="50576"/>
                  </a:lnTo>
                  <a:lnTo>
                    <a:pt x="174611" y="29258"/>
                  </a:lnTo>
                  <a:lnTo>
                    <a:pt x="220967" y="13363"/>
                  </a:lnTo>
                  <a:lnTo>
                    <a:pt x="270681" y="3430"/>
                  </a:lnTo>
                  <a:lnTo>
                    <a:pt x="323088" y="0"/>
                  </a:lnTo>
                  <a:lnTo>
                    <a:pt x="375494" y="3430"/>
                  </a:lnTo>
                  <a:lnTo>
                    <a:pt x="425208" y="13363"/>
                  </a:lnTo>
                  <a:lnTo>
                    <a:pt x="471564" y="29258"/>
                  </a:lnTo>
                  <a:lnTo>
                    <a:pt x="513898" y="50576"/>
                  </a:lnTo>
                  <a:lnTo>
                    <a:pt x="551545" y="76776"/>
                  </a:lnTo>
                  <a:lnTo>
                    <a:pt x="583838" y="107319"/>
                  </a:lnTo>
                  <a:lnTo>
                    <a:pt x="610113" y="141665"/>
                  </a:lnTo>
                  <a:lnTo>
                    <a:pt x="629704" y="179276"/>
                  </a:lnTo>
                  <a:lnTo>
                    <a:pt x="641947" y="219609"/>
                  </a:lnTo>
                  <a:lnTo>
                    <a:pt x="646176" y="262127"/>
                  </a:lnTo>
                  <a:lnTo>
                    <a:pt x="641947" y="304646"/>
                  </a:lnTo>
                  <a:lnTo>
                    <a:pt x="629704" y="344979"/>
                  </a:lnTo>
                  <a:lnTo>
                    <a:pt x="610113" y="382590"/>
                  </a:lnTo>
                  <a:lnTo>
                    <a:pt x="583838" y="416936"/>
                  </a:lnTo>
                  <a:lnTo>
                    <a:pt x="551545" y="447479"/>
                  </a:lnTo>
                  <a:lnTo>
                    <a:pt x="513898" y="473679"/>
                  </a:lnTo>
                  <a:lnTo>
                    <a:pt x="471564" y="494997"/>
                  </a:lnTo>
                  <a:lnTo>
                    <a:pt x="425208" y="510892"/>
                  </a:lnTo>
                  <a:lnTo>
                    <a:pt x="375494" y="520825"/>
                  </a:lnTo>
                  <a:lnTo>
                    <a:pt x="323088" y="524255"/>
                  </a:lnTo>
                  <a:lnTo>
                    <a:pt x="270681" y="520825"/>
                  </a:lnTo>
                  <a:lnTo>
                    <a:pt x="220967" y="510892"/>
                  </a:lnTo>
                  <a:lnTo>
                    <a:pt x="174611" y="494997"/>
                  </a:lnTo>
                  <a:lnTo>
                    <a:pt x="132277" y="473679"/>
                  </a:lnTo>
                  <a:lnTo>
                    <a:pt x="94630" y="447479"/>
                  </a:lnTo>
                  <a:lnTo>
                    <a:pt x="62337" y="416936"/>
                  </a:lnTo>
                  <a:lnTo>
                    <a:pt x="36062" y="382590"/>
                  </a:lnTo>
                  <a:lnTo>
                    <a:pt x="16471" y="344979"/>
                  </a:lnTo>
                  <a:lnTo>
                    <a:pt x="4228" y="304646"/>
                  </a:lnTo>
                  <a:lnTo>
                    <a:pt x="0" y="262127"/>
                  </a:lnTo>
                  <a:close/>
                </a:path>
              </a:pathLst>
            </a:custGeom>
            <a:ln w="24384">
              <a:solidFill>
                <a:srgbClr val="4F81BC"/>
              </a:solidFill>
            </a:ln>
          </p:spPr>
          <p:txBody>
            <a:bodyPr wrap="square" lIns="0" tIns="0" rIns="0" bIns="0" rtlCol="0"/>
            <a:lstStyle/>
            <a:p>
              <a:endParaRPr/>
            </a:p>
          </p:txBody>
        </p:sp>
      </p:grpSp>
      <p:sp>
        <p:nvSpPr>
          <p:cNvPr id="45" name="object 45"/>
          <p:cNvSpPr txBox="1"/>
          <p:nvPr/>
        </p:nvSpPr>
        <p:spPr>
          <a:xfrm>
            <a:off x="591108" y="5977534"/>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10</a:t>
            </a:r>
            <a:endParaRPr sz="1800">
              <a:latin typeface="Calibri"/>
              <a:cs typeface="Calibri"/>
            </a:endParaRPr>
          </a:p>
        </p:txBody>
      </p:sp>
      <p:sp>
        <p:nvSpPr>
          <p:cNvPr id="46" name="object 46"/>
          <p:cNvSpPr txBox="1"/>
          <p:nvPr/>
        </p:nvSpPr>
        <p:spPr>
          <a:xfrm>
            <a:off x="402437" y="5032959"/>
            <a:ext cx="253365" cy="300355"/>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+1</a:t>
            </a:r>
            <a:endParaRPr sz="1800">
              <a:latin typeface="Calibri"/>
              <a:cs typeface="Calibri"/>
            </a:endParaRPr>
          </a:p>
        </p:txBody>
      </p:sp>
      <p:sp>
        <p:nvSpPr>
          <p:cNvPr id="47" name="object 47"/>
          <p:cNvSpPr txBox="1"/>
          <p:nvPr/>
        </p:nvSpPr>
        <p:spPr>
          <a:xfrm>
            <a:off x="631647" y="4320667"/>
            <a:ext cx="702945" cy="299720"/>
          </a:xfrm>
          <a:prstGeom prst="rect">
            <a:avLst/>
          </a:prstGeom>
        </p:spPr>
        <p:txBody>
          <a:bodyPr vert="horz" wrap="square" lIns="0" tIns="12700" rIns="0" bIns="0" rtlCol="0">
            <a:spAutoFit/>
          </a:bodyPr>
          <a:lstStyle/>
          <a:p>
            <a:pPr marL="12700">
              <a:lnSpc>
                <a:spcPct val="100000"/>
              </a:lnSpc>
              <a:spcBef>
                <a:spcPts val="100"/>
              </a:spcBef>
              <a:tabLst>
                <a:tab pos="503555" algn="l"/>
              </a:tabLst>
            </a:pPr>
            <a:r>
              <a:rPr sz="1800" b="1" dirty="0">
                <a:solidFill>
                  <a:srgbClr val="943735"/>
                </a:solidFill>
                <a:latin typeface="Calibri"/>
                <a:cs typeface="Calibri"/>
              </a:rPr>
              <a:t>8	</a:t>
            </a:r>
            <a:r>
              <a:rPr sz="2700" b="1" baseline="1543" dirty="0">
                <a:latin typeface="Calibri"/>
                <a:cs typeface="Calibri"/>
              </a:rPr>
              <a:t>-2</a:t>
            </a:r>
            <a:endParaRPr sz="2700" baseline="1543">
              <a:latin typeface="Calibri"/>
              <a:cs typeface="Calibri"/>
            </a:endParaRPr>
          </a:p>
        </p:txBody>
      </p:sp>
      <p:sp>
        <p:nvSpPr>
          <p:cNvPr id="48" name="object 48"/>
          <p:cNvSpPr txBox="1"/>
          <p:nvPr/>
        </p:nvSpPr>
        <p:spPr>
          <a:xfrm>
            <a:off x="1194917" y="589798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49" name="object 49"/>
          <p:cNvSpPr txBox="1"/>
          <p:nvPr/>
        </p:nvSpPr>
        <p:spPr>
          <a:xfrm>
            <a:off x="423468" y="4000245"/>
            <a:ext cx="2487295" cy="329565"/>
          </a:xfrm>
          <a:prstGeom prst="rect">
            <a:avLst/>
          </a:prstGeom>
        </p:spPr>
        <p:txBody>
          <a:bodyPr vert="horz" wrap="square" lIns="0" tIns="11430" rIns="0" bIns="0" rtlCol="0">
            <a:spAutoFit/>
          </a:bodyPr>
          <a:lstStyle/>
          <a:p>
            <a:pPr marL="12700">
              <a:lnSpc>
                <a:spcPct val="100000"/>
              </a:lnSpc>
              <a:spcBef>
                <a:spcPts val="90"/>
              </a:spcBef>
            </a:pPr>
            <a:r>
              <a:rPr sz="3000" spc="-60" baseline="-2777" dirty="0">
                <a:latin typeface="Calibri"/>
                <a:cs typeface="Calibri"/>
              </a:rPr>
              <a:t>AVL</a:t>
            </a:r>
            <a:r>
              <a:rPr sz="3000" spc="15" baseline="-2777" dirty="0">
                <a:latin typeface="Calibri"/>
                <a:cs typeface="Calibri"/>
              </a:rPr>
              <a:t> </a:t>
            </a:r>
            <a:r>
              <a:rPr sz="3000" spc="-60" baseline="-2777" dirty="0">
                <a:latin typeface="Calibri"/>
                <a:cs typeface="Calibri"/>
              </a:rPr>
              <a:t>Tree.</a:t>
            </a:r>
            <a:r>
              <a:rPr sz="3000" spc="555" baseline="-2777" dirty="0">
                <a:latin typeface="Calibri"/>
                <a:cs typeface="Calibri"/>
              </a:rPr>
              <a:t> </a:t>
            </a:r>
            <a:r>
              <a:rPr sz="1800" b="1" dirty="0">
                <a:solidFill>
                  <a:srgbClr val="375F92"/>
                </a:solidFill>
                <a:latin typeface="Calibri"/>
                <a:cs typeface="Calibri"/>
              </a:rPr>
              <a:t>Insert</a:t>
            </a:r>
            <a:r>
              <a:rPr sz="1800" b="1" spc="-35" dirty="0">
                <a:solidFill>
                  <a:srgbClr val="375F92"/>
                </a:solidFill>
                <a:latin typeface="Calibri"/>
                <a:cs typeface="Calibri"/>
              </a:rPr>
              <a:t> </a:t>
            </a:r>
            <a:r>
              <a:rPr sz="1800" b="1" dirty="0">
                <a:solidFill>
                  <a:srgbClr val="375F92"/>
                </a:solidFill>
                <a:latin typeface="Calibri"/>
                <a:cs typeface="Calibri"/>
              </a:rPr>
              <a:t>8,</a:t>
            </a:r>
            <a:r>
              <a:rPr sz="1800" b="1" spc="-30" dirty="0">
                <a:solidFill>
                  <a:srgbClr val="375F92"/>
                </a:solidFill>
                <a:latin typeface="Calibri"/>
                <a:cs typeface="Calibri"/>
              </a:rPr>
              <a:t> </a:t>
            </a:r>
            <a:r>
              <a:rPr sz="1800" b="1" dirty="0">
                <a:solidFill>
                  <a:srgbClr val="375F92"/>
                </a:solidFill>
                <a:latin typeface="Calibri"/>
                <a:cs typeface="Calibri"/>
              </a:rPr>
              <a:t>12, 10</a:t>
            </a:r>
            <a:endParaRPr sz="1800">
              <a:latin typeface="Calibri"/>
              <a:cs typeface="Calibri"/>
            </a:endParaRPr>
          </a:p>
        </p:txBody>
      </p:sp>
      <p:grpSp>
        <p:nvGrpSpPr>
          <p:cNvPr id="50" name="object 50"/>
          <p:cNvGrpSpPr/>
          <p:nvPr/>
        </p:nvGrpSpPr>
        <p:grpSpPr>
          <a:xfrm>
            <a:off x="2398585" y="4279201"/>
            <a:ext cx="1065530" cy="1775460"/>
            <a:chOff x="2398585" y="4279201"/>
            <a:chExt cx="1065530" cy="1775460"/>
          </a:xfrm>
        </p:grpSpPr>
        <p:pic>
          <p:nvPicPr>
            <p:cNvPr id="51" name="object 51"/>
            <p:cNvPicPr/>
            <p:nvPr/>
          </p:nvPicPr>
          <p:blipFill>
            <a:blip r:embed="rId10" cstate="print"/>
            <a:stretch>
              <a:fillRect/>
            </a:stretch>
          </p:blipFill>
          <p:spPr>
            <a:xfrm>
              <a:off x="2913888" y="4706162"/>
              <a:ext cx="549948" cy="479882"/>
            </a:xfrm>
            <a:prstGeom prst="rect">
              <a:avLst/>
            </a:prstGeom>
          </p:spPr>
        </p:pic>
        <p:sp>
          <p:nvSpPr>
            <p:cNvPr id="52" name="object 52"/>
            <p:cNvSpPr/>
            <p:nvPr/>
          </p:nvSpPr>
          <p:spPr>
            <a:xfrm>
              <a:off x="2958211" y="4733036"/>
              <a:ext cx="354965" cy="281940"/>
            </a:xfrm>
            <a:custGeom>
              <a:avLst/>
              <a:gdLst/>
              <a:ahLst/>
              <a:cxnLst/>
              <a:rect l="l" t="t" r="r" b="b"/>
              <a:pathLst>
                <a:path w="354964" h="281939">
                  <a:moveTo>
                    <a:pt x="243077" y="241681"/>
                  </a:moveTo>
                  <a:lnTo>
                    <a:pt x="236855" y="246380"/>
                  </a:lnTo>
                  <a:lnTo>
                    <a:pt x="235076" y="259714"/>
                  </a:lnTo>
                  <a:lnTo>
                    <a:pt x="239649" y="265811"/>
                  </a:lnTo>
                  <a:lnTo>
                    <a:pt x="354456" y="281686"/>
                  </a:lnTo>
                  <a:lnTo>
                    <a:pt x="352340" y="276351"/>
                  </a:lnTo>
                  <a:lnTo>
                    <a:pt x="327913" y="276351"/>
                  </a:lnTo>
                  <a:lnTo>
                    <a:pt x="292331" y="248459"/>
                  </a:lnTo>
                  <a:lnTo>
                    <a:pt x="243077" y="241681"/>
                  </a:lnTo>
                  <a:close/>
                </a:path>
                <a:path w="354964" h="281939">
                  <a:moveTo>
                    <a:pt x="292331" y="248459"/>
                  </a:moveTo>
                  <a:lnTo>
                    <a:pt x="327913" y="276351"/>
                  </a:lnTo>
                  <a:lnTo>
                    <a:pt x="331983" y="271144"/>
                  </a:lnTo>
                  <a:lnTo>
                    <a:pt x="324103" y="271144"/>
                  </a:lnTo>
                  <a:lnTo>
                    <a:pt x="316420" y="251785"/>
                  </a:lnTo>
                  <a:lnTo>
                    <a:pt x="292331" y="248459"/>
                  </a:lnTo>
                  <a:close/>
                </a:path>
                <a:path w="354964" h="281939">
                  <a:moveTo>
                    <a:pt x="304673" y="170941"/>
                  </a:moveTo>
                  <a:lnTo>
                    <a:pt x="298323" y="173355"/>
                  </a:lnTo>
                  <a:lnTo>
                    <a:pt x="292100" y="175894"/>
                  </a:lnTo>
                  <a:lnTo>
                    <a:pt x="289051" y="183006"/>
                  </a:lnTo>
                  <a:lnTo>
                    <a:pt x="291591" y="189230"/>
                  </a:lnTo>
                  <a:lnTo>
                    <a:pt x="307558" y="229457"/>
                  </a:lnTo>
                  <a:lnTo>
                    <a:pt x="342900" y="257175"/>
                  </a:lnTo>
                  <a:lnTo>
                    <a:pt x="327913" y="276351"/>
                  </a:lnTo>
                  <a:lnTo>
                    <a:pt x="352340" y="276351"/>
                  </a:lnTo>
                  <a:lnTo>
                    <a:pt x="314198" y="180212"/>
                  </a:lnTo>
                  <a:lnTo>
                    <a:pt x="311785" y="173989"/>
                  </a:lnTo>
                  <a:lnTo>
                    <a:pt x="304673" y="170941"/>
                  </a:lnTo>
                  <a:close/>
                </a:path>
                <a:path w="354964" h="281939">
                  <a:moveTo>
                    <a:pt x="316420" y="251785"/>
                  </a:moveTo>
                  <a:lnTo>
                    <a:pt x="324103" y="271144"/>
                  </a:lnTo>
                  <a:lnTo>
                    <a:pt x="337058" y="254634"/>
                  </a:lnTo>
                  <a:lnTo>
                    <a:pt x="316420" y="251785"/>
                  </a:lnTo>
                  <a:close/>
                </a:path>
                <a:path w="354964" h="281939">
                  <a:moveTo>
                    <a:pt x="307558" y="229457"/>
                  </a:moveTo>
                  <a:lnTo>
                    <a:pt x="316420" y="251785"/>
                  </a:lnTo>
                  <a:lnTo>
                    <a:pt x="337058" y="254634"/>
                  </a:lnTo>
                  <a:lnTo>
                    <a:pt x="324103" y="271144"/>
                  </a:lnTo>
                  <a:lnTo>
                    <a:pt x="331983" y="271144"/>
                  </a:lnTo>
                  <a:lnTo>
                    <a:pt x="342900" y="257175"/>
                  </a:lnTo>
                  <a:lnTo>
                    <a:pt x="307558" y="229457"/>
                  </a:lnTo>
                  <a:close/>
                </a:path>
                <a:path w="354964" h="281939">
                  <a:moveTo>
                    <a:pt x="14986" y="0"/>
                  </a:moveTo>
                  <a:lnTo>
                    <a:pt x="0" y="19303"/>
                  </a:lnTo>
                  <a:lnTo>
                    <a:pt x="292331" y="248459"/>
                  </a:lnTo>
                  <a:lnTo>
                    <a:pt x="316420" y="251785"/>
                  </a:lnTo>
                  <a:lnTo>
                    <a:pt x="307558" y="229457"/>
                  </a:lnTo>
                  <a:lnTo>
                    <a:pt x="14986" y="0"/>
                  </a:lnTo>
                  <a:close/>
                </a:path>
              </a:pathLst>
            </a:custGeom>
            <a:solidFill>
              <a:srgbClr val="C0504D"/>
            </a:solidFill>
          </p:spPr>
          <p:txBody>
            <a:bodyPr wrap="square" lIns="0" tIns="0" rIns="0" bIns="0" rtlCol="0"/>
            <a:lstStyle/>
            <a:p>
              <a:endParaRPr/>
            </a:p>
          </p:txBody>
        </p:sp>
        <p:pic>
          <p:nvPicPr>
            <p:cNvPr id="53" name="object 53"/>
            <p:cNvPicPr/>
            <p:nvPr/>
          </p:nvPicPr>
          <p:blipFill>
            <a:blip r:embed="rId11" cstate="print"/>
            <a:stretch>
              <a:fillRect/>
            </a:stretch>
          </p:blipFill>
          <p:spPr>
            <a:xfrm>
              <a:off x="2810256" y="5504688"/>
              <a:ext cx="553059" cy="549948"/>
            </a:xfrm>
            <a:prstGeom prst="rect">
              <a:avLst/>
            </a:prstGeom>
          </p:spPr>
        </p:pic>
        <p:sp>
          <p:nvSpPr>
            <p:cNvPr id="54" name="object 54"/>
            <p:cNvSpPr/>
            <p:nvPr/>
          </p:nvSpPr>
          <p:spPr>
            <a:xfrm>
              <a:off x="2965704" y="5529580"/>
              <a:ext cx="355600" cy="353060"/>
            </a:xfrm>
            <a:custGeom>
              <a:avLst/>
              <a:gdLst/>
              <a:ahLst/>
              <a:cxnLst/>
              <a:rect l="l" t="t" r="r" b="b"/>
              <a:pathLst>
                <a:path w="355600" h="353060">
                  <a:moveTo>
                    <a:pt x="36575" y="236867"/>
                  </a:moveTo>
                  <a:lnTo>
                    <a:pt x="29971" y="240728"/>
                  </a:lnTo>
                  <a:lnTo>
                    <a:pt x="28193" y="247230"/>
                  </a:lnTo>
                  <a:lnTo>
                    <a:pt x="0" y="352628"/>
                  </a:lnTo>
                  <a:lnTo>
                    <a:pt x="32387" y="344258"/>
                  </a:lnTo>
                  <a:lnTo>
                    <a:pt x="25781" y="344258"/>
                  </a:lnTo>
                  <a:lnTo>
                    <a:pt x="8508" y="326936"/>
                  </a:lnTo>
                  <a:lnTo>
                    <a:pt x="40590" y="295135"/>
                  </a:lnTo>
                  <a:lnTo>
                    <a:pt x="51688" y="253530"/>
                  </a:lnTo>
                  <a:lnTo>
                    <a:pt x="53466" y="247027"/>
                  </a:lnTo>
                  <a:lnTo>
                    <a:pt x="49656" y="240347"/>
                  </a:lnTo>
                  <a:lnTo>
                    <a:pt x="36575" y="236867"/>
                  </a:lnTo>
                  <a:close/>
                </a:path>
                <a:path w="355600" h="353060">
                  <a:moveTo>
                    <a:pt x="40590" y="295135"/>
                  </a:moveTo>
                  <a:lnTo>
                    <a:pt x="8508" y="326936"/>
                  </a:lnTo>
                  <a:lnTo>
                    <a:pt x="25781" y="344258"/>
                  </a:lnTo>
                  <a:lnTo>
                    <a:pt x="31338" y="338747"/>
                  </a:lnTo>
                  <a:lnTo>
                    <a:pt x="28956" y="338747"/>
                  </a:lnTo>
                  <a:lnTo>
                    <a:pt x="14096" y="323799"/>
                  </a:lnTo>
                  <a:lnTo>
                    <a:pt x="34341" y="318560"/>
                  </a:lnTo>
                  <a:lnTo>
                    <a:pt x="40590" y="295135"/>
                  </a:lnTo>
                  <a:close/>
                </a:path>
                <a:path w="355600" h="353060">
                  <a:moveTo>
                    <a:pt x="106044" y="300024"/>
                  </a:moveTo>
                  <a:lnTo>
                    <a:pt x="57817" y="312485"/>
                  </a:lnTo>
                  <a:lnTo>
                    <a:pt x="25781" y="344258"/>
                  </a:lnTo>
                  <a:lnTo>
                    <a:pt x="32387" y="344258"/>
                  </a:lnTo>
                  <a:lnTo>
                    <a:pt x="112140" y="323634"/>
                  </a:lnTo>
                  <a:lnTo>
                    <a:pt x="116077" y="316979"/>
                  </a:lnTo>
                  <a:lnTo>
                    <a:pt x="114300" y="310464"/>
                  </a:lnTo>
                  <a:lnTo>
                    <a:pt x="112648" y="303949"/>
                  </a:lnTo>
                  <a:lnTo>
                    <a:pt x="106044" y="300024"/>
                  </a:lnTo>
                  <a:close/>
                </a:path>
                <a:path w="355600" h="353060">
                  <a:moveTo>
                    <a:pt x="34341" y="318560"/>
                  </a:moveTo>
                  <a:lnTo>
                    <a:pt x="14096" y="323799"/>
                  </a:lnTo>
                  <a:lnTo>
                    <a:pt x="28956" y="338747"/>
                  </a:lnTo>
                  <a:lnTo>
                    <a:pt x="34341" y="318560"/>
                  </a:lnTo>
                  <a:close/>
                </a:path>
                <a:path w="355600" h="353060">
                  <a:moveTo>
                    <a:pt x="57817" y="312485"/>
                  </a:moveTo>
                  <a:lnTo>
                    <a:pt x="34341" y="318560"/>
                  </a:lnTo>
                  <a:lnTo>
                    <a:pt x="28956" y="338747"/>
                  </a:lnTo>
                  <a:lnTo>
                    <a:pt x="31338" y="338747"/>
                  </a:lnTo>
                  <a:lnTo>
                    <a:pt x="57817" y="312485"/>
                  </a:lnTo>
                  <a:close/>
                </a:path>
                <a:path w="355600" h="353060">
                  <a:moveTo>
                    <a:pt x="338328" y="0"/>
                  </a:moveTo>
                  <a:lnTo>
                    <a:pt x="40590" y="295135"/>
                  </a:lnTo>
                  <a:lnTo>
                    <a:pt x="34341" y="318560"/>
                  </a:lnTo>
                  <a:lnTo>
                    <a:pt x="57817" y="312485"/>
                  </a:lnTo>
                  <a:lnTo>
                    <a:pt x="355472" y="17272"/>
                  </a:lnTo>
                  <a:lnTo>
                    <a:pt x="338328" y="0"/>
                  </a:lnTo>
                  <a:close/>
                </a:path>
              </a:pathLst>
            </a:custGeom>
            <a:solidFill>
              <a:srgbClr val="C0504D"/>
            </a:solidFill>
          </p:spPr>
          <p:txBody>
            <a:bodyPr wrap="square" lIns="0" tIns="0" rIns="0" bIns="0" rtlCol="0"/>
            <a:lstStyle/>
            <a:p>
              <a:endParaRPr/>
            </a:p>
          </p:txBody>
        </p:sp>
        <p:sp>
          <p:nvSpPr>
            <p:cNvPr id="55" name="object 55"/>
            <p:cNvSpPr/>
            <p:nvPr/>
          </p:nvSpPr>
          <p:spPr>
            <a:xfrm>
              <a:off x="2410968" y="4291584"/>
              <a:ext cx="649605" cy="527685"/>
            </a:xfrm>
            <a:custGeom>
              <a:avLst/>
              <a:gdLst/>
              <a:ahLst/>
              <a:cxnLst/>
              <a:rect l="l" t="t" r="r" b="b"/>
              <a:pathLst>
                <a:path w="649605" h="527685">
                  <a:moveTo>
                    <a:pt x="324612" y="0"/>
                  </a:moveTo>
                  <a:lnTo>
                    <a:pt x="271947" y="3449"/>
                  </a:lnTo>
                  <a:lnTo>
                    <a:pt x="221991" y="13435"/>
                  </a:lnTo>
                  <a:lnTo>
                    <a:pt x="175413" y="29417"/>
                  </a:lnTo>
                  <a:lnTo>
                    <a:pt x="132880" y="50852"/>
                  </a:lnTo>
                  <a:lnTo>
                    <a:pt x="95059" y="77200"/>
                  </a:lnTo>
                  <a:lnTo>
                    <a:pt x="62618" y="107917"/>
                  </a:lnTo>
                  <a:lnTo>
                    <a:pt x="36223" y="142463"/>
                  </a:lnTo>
                  <a:lnTo>
                    <a:pt x="16544" y="180295"/>
                  </a:lnTo>
                  <a:lnTo>
                    <a:pt x="4247" y="220872"/>
                  </a:lnTo>
                  <a:lnTo>
                    <a:pt x="0" y="263652"/>
                  </a:lnTo>
                  <a:lnTo>
                    <a:pt x="4247" y="306431"/>
                  </a:lnTo>
                  <a:lnTo>
                    <a:pt x="16544" y="347008"/>
                  </a:lnTo>
                  <a:lnTo>
                    <a:pt x="36223" y="384840"/>
                  </a:lnTo>
                  <a:lnTo>
                    <a:pt x="62618" y="419386"/>
                  </a:lnTo>
                  <a:lnTo>
                    <a:pt x="95059" y="450103"/>
                  </a:lnTo>
                  <a:lnTo>
                    <a:pt x="132880" y="476451"/>
                  </a:lnTo>
                  <a:lnTo>
                    <a:pt x="175413" y="497886"/>
                  </a:lnTo>
                  <a:lnTo>
                    <a:pt x="221991" y="513868"/>
                  </a:lnTo>
                  <a:lnTo>
                    <a:pt x="271947" y="523854"/>
                  </a:lnTo>
                  <a:lnTo>
                    <a:pt x="324612" y="527304"/>
                  </a:lnTo>
                  <a:lnTo>
                    <a:pt x="377276" y="523854"/>
                  </a:lnTo>
                  <a:lnTo>
                    <a:pt x="427232" y="513868"/>
                  </a:lnTo>
                  <a:lnTo>
                    <a:pt x="473810" y="497886"/>
                  </a:lnTo>
                  <a:lnTo>
                    <a:pt x="516343" y="476451"/>
                  </a:lnTo>
                  <a:lnTo>
                    <a:pt x="554164" y="450103"/>
                  </a:lnTo>
                  <a:lnTo>
                    <a:pt x="586605" y="419386"/>
                  </a:lnTo>
                  <a:lnTo>
                    <a:pt x="613000" y="384840"/>
                  </a:lnTo>
                  <a:lnTo>
                    <a:pt x="632679" y="347008"/>
                  </a:lnTo>
                  <a:lnTo>
                    <a:pt x="644976" y="306431"/>
                  </a:lnTo>
                  <a:lnTo>
                    <a:pt x="649224" y="263652"/>
                  </a:lnTo>
                  <a:lnTo>
                    <a:pt x="644976" y="220872"/>
                  </a:lnTo>
                  <a:lnTo>
                    <a:pt x="632679" y="180295"/>
                  </a:lnTo>
                  <a:lnTo>
                    <a:pt x="613000" y="142463"/>
                  </a:lnTo>
                  <a:lnTo>
                    <a:pt x="586605" y="107917"/>
                  </a:lnTo>
                  <a:lnTo>
                    <a:pt x="554164" y="77200"/>
                  </a:lnTo>
                  <a:lnTo>
                    <a:pt x="516343" y="50852"/>
                  </a:lnTo>
                  <a:lnTo>
                    <a:pt x="473810" y="29417"/>
                  </a:lnTo>
                  <a:lnTo>
                    <a:pt x="427232" y="13435"/>
                  </a:lnTo>
                  <a:lnTo>
                    <a:pt x="377276" y="3449"/>
                  </a:lnTo>
                  <a:lnTo>
                    <a:pt x="324612" y="0"/>
                  </a:lnTo>
                  <a:close/>
                </a:path>
              </a:pathLst>
            </a:custGeom>
            <a:solidFill>
              <a:srgbClr val="FFFFFF"/>
            </a:solidFill>
          </p:spPr>
          <p:txBody>
            <a:bodyPr wrap="square" lIns="0" tIns="0" rIns="0" bIns="0" rtlCol="0"/>
            <a:lstStyle/>
            <a:p>
              <a:endParaRPr/>
            </a:p>
          </p:txBody>
        </p:sp>
        <p:sp>
          <p:nvSpPr>
            <p:cNvPr id="56" name="object 56"/>
            <p:cNvSpPr/>
            <p:nvPr/>
          </p:nvSpPr>
          <p:spPr>
            <a:xfrm>
              <a:off x="2410968" y="4291584"/>
              <a:ext cx="649605" cy="527685"/>
            </a:xfrm>
            <a:custGeom>
              <a:avLst/>
              <a:gdLst/>
              <a:ahLst/>
              <a:cxnLst/>
              <a:rect l="l" t="t" r="r" b="b"/>
              <a:pathLst>
                <a:path w="649605" h="527685">
                  <a:moveTo>
                    <a:pt x="0" y="263652"/>
                  </a:moveTo>
                  <a:lnTo>
                    <a:pt x="4247" y="220872"/>
                  </a:lnTo>
                  <a:lnTo>
                    <a:pt x="16544" y="180295"/>
                  </a:lnTo>
                  <a:lnTo>
                    <a:pt x="36223" y="142463"/>
                  </a:lnTo>
                  <a:lnTo>
                    <a:pt x="62618" y="107917"/>
                  </a:lnTo>
                  <a:lnTo>
                    <a:pt x="95059" y="77200"/>
                  </a:lnTo>
                  <a:lnTo>
                    <a:pt x="132880" y="50852"/>
                  </a:lnTo>
                  <a:lnTo>
                    <a:pt x="175413" y="29417"/>
                  </a:lnTo>
                  <a:lnTo>
                    <a:pt x="221991" y="13435"/>
                  </a:lnTo>
                  <a:lnTo>
                    <a:pt x="271947" y="3449"/>
                  </a:lnTo>
                  <a:lnTo>
                    <a:pt x="324612" y="0"/>
                  </a:lnTo>
                  <a:lnTo>
                    <a:pt x="377276" y="3449"/>
                  </a:lnTo>
                  <a:lnTo>
                    <a:pt x="427232" y="13435"/>
                  </a:lnTo>
                  <a:lnTo>
                    <a:pt x="473810" y="29417"/>
                  </a:lnTo>
                  <a:lnTo>
                    <a:pt x="516343" y="50852"/>
                  </a:lnTo>
                  <a:lnTo>
                    <a:pt x="554164" y="77200"/>
                  </a:lnTo>
                  <a:lnTo>
                    <a:pt x="586605" y="107917"/>
                  </a:lnTo>
                  <a:lnTo>
                    <a:pt x="613000" y="142463"/>
                  </a:lnTo>
                  <a:lnTo>
                    <a:pt x="632679" y="180295"/>
                  </a:lnTo>
                  <a:lnTo>
                    <a:pt x="644976" y="220872"/>
                  </a:lnTo>
                  <a:lnTo>
                    <a:pt x="649224" y="263652"/>
                  </a:lnTo>
                  <a:lnTo>
                    <a:pt x="644976" y="306431"/>
                  </a:lnTo>
                  <a:lnTo>
                    <a:pt x="632679" y="347008"/>
                  </a:lnTo>
                  <a:lnTo>
                    <a:pt x="613000" y="384840"/>
                  </a:lnTo>
                  <a:lnTo>
                    <a:pt x="586605" y="419386"/>
                  </a:lnTo>
                  <a:lnTo>
                    <a:pt x="554164" y="450103"/>
                  </a:lnTo>
                  <a:lnTo>
                    <a:pt x="516343" y="476451"/>
                  </a:lnTo>
                  <a:lnTo>
                    <a:pt x="473810" y="497886"/>
                  </a:lnTo>
                  <a:lnTo>
                    <a:pt x="427232" y="513868"/>
                  </a:lnTo>
                  <a:lnTo>
                    <a:pt x="377276" y="523854"/>
                  </a:lnTo>
                  <a:lnTo>
                    <a:pt x="324612" y="527304"/>
                  </a:lnTo>
                  <a:lnTo>
                    <a:pt x="271947" y="523854"/>
                  </a:lnTo>
                  <a:lnTo>
                    <a:pt x="221991" y="513868"/>
                  </a:lnTo>
                  <a:lnTo>
                    <a:pt x="175413" y="497886"/>
                  </a:lnTo>
                  <a:lnTo>
                    <a:pt x="132880" y="476451"/>
                  </a:lnTo>
                  <a:lnTo>
                    <a:pt x="95059" y="450103"/>
                  </a:lnTo>
                  <a:lnTo>
                    <a:pt x="62618" y="419386"/>
                  </a:lnTo>
                  <a:lnTo>
                    <a:pt x="36223" y="384840"/>
                  </a:lnTo>
                  <a:lnTo>
                    <a:pt x="16544" y="347008"/>
                  </a:lnTo>
                  <a:lnTo>
                    <a:pt x="4247" y="306431"/>
                  </a:lnTo>
                  <a:lnTo>
                    <a:pt x="0" y="263652"/>
                  </a:lnTo>
                  <a:close/>
                </a:path>
              </a:pathLst>
            </a:custGeom>
            <a:ln w="24384">
              <a:solidFill>
                <a:srgbClr val="4F81BC"/>
              </a:solidFill>
            </a:ln>
          </p:spPr>
          <p:txBody>
            <a:bodyPr wrap="square" lIns="0" tIns="0" rIns="0" bIns="0" rtlCol="0"/>
            <a:lstStyle/>
            <a:p>
              <a:endParaRPr/>
            </a:p>
          </p:txBody>
        </p:sp>
      </p:grpSp>
      <p:sp>
        <p:nvSpPr>
          <p:cNvPr id="57" name="object 57"/>
          <p:cNvSpPr txBox="1"/>
          <p:nvPr/>
        </p:nvSpPr>
        <p:spPr>
          <a:xfrm>
            <a:off x="2607945" y="4392244"/>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12</a:t>
            </a:r>
            <a:endParaRPr sz="1800">
              <a:latin typeface="Calibri"/>
              <a:cs typeface="Calibri"/>
            </a:endParaRPr>
          </a:p>
        </p:txBody>
      </p:sp>
      <p:grpSp>
        <p:nvGrpSpPr>
          <p:cNvPr id="58" name="object 58"/>
          <p:cNvGrpSpPr/>
          <p:nvPr/>
        </p:nvGrpSpPr>
        <p:grpSpPr>
          <a:xfrm>
            <a:off x="2974657" y="5001577"/>
            <a:ext cx="674370" cy="549275"/>
            <a:chOff x="2974657" y="5001577"/>
            <a:chExt cx="674370" cy="549275"/>
          </a:xfrm>
        </p:grpSpPr>
        <p:sp>
          <p:nvSpPr>
            <p:cNvPr id="59" name="object 59"/>
            <p:cNvSpPr/>
            <p:nvPr/>
          </p:nvSpPr>
          <p:spPr>
            <a:xfrm>
              <a:off x="2987040" y="5013960"/>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60" name="object 60"/>
            <p:cNvSpPr/>
            <p:nvPr/>
          </p:nvSpPr>
          <p:spPr>
            <a:xfrm>
              <a:off x="2987040" y="5013960"/>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61" name="object 61"/>
          <p:cNvSpPr txBox="1"/>
          <p:nvPr/>
        </p:nvSpPr>
        <p:spPr>
          <a:xfrm>
            <a:off x="3242310" y="511314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8</a:t>
            </a:r>
            <a:endParaRPr sz="1800">
              <a:latin typeface="Calibri"/>
              <a:cs typeface="Calibri"/>
            </a:endParaRPr>
          </a:p>
        </p:txBody>
      </p:sp>
      <p:grpSp>
        <p:nvGrpSpPr>
          <p:cNvPr id="62" name="object 62"/>
          <p:cNvGrpSpPr/>
          <p:nvPr/>
        </p:nvGrpSpPr>
        <p:grpSpPr>
          <a:xfrm>
            <a:off x="2398585" y="5794057"/>
            <a:ext cx="674370" cy="549275"/>
            <a:chOff x="2398585" y="5794057"/>
            <a:chExt cx="674370" cy="549275"/>
          </a:xfrm>
        </p:grpSpPr>
        <p:sp>
          <p:nvSpPr>
            <p:cNvPr id="63" name="object 63"/>
            <p:cNvSpPr/>
            <p:nvPr/>
          </p:nvSpPr>
          <p:spPr>
            <a:xfrm>
              <a:off x="2410968" y="5806440"/>
              <a:ext cx="649605" cy="524510"/>
            </a:xfrm>
            <a:custGeom>
              <a:avLst/>
              <a:gdLst/>
              <a:ahLst/>
              <a:cxnLst/>
              <a:rect l="l" t="t" r="r" b="b"/>
              <a:pathLst>
                <a:path w="649605" h="524510">
                  <a:moveTo>
                    <a:pt x="324612" y="0"/>
                  </a:moveTo>
                  <a:lnTo>
                    <a:pt x="271947" y="3430"/>
                  </a:lnTo>
                  <a:lnTo>
                    <a:pt x="221991" y="13363"/>
                  </a:lnTo>
                  <a:lnTo>
                    <a:pt x="175413" y="29258"/>
                  </a:lnTo>
                  <a:lnTo>
                    <a:pt x="132880" y="50576"/>
                  </a:lnTo>
                  <a:lnTo>
                    <a:pt x="95059" y="76776"/>
                  </a:lnTo>
                  <a:lnTo>
                    <a:pt x="62618" y="107319"/>
                  </a:lnTo>
                  <a:lnTo>
                    <a:pt x="36223" y="141665"/>
                  </a:lnTo>
                  <a:lnTo>
                    <a:pt x="16544" y="179276"/>
                  </a:lnTo>
                  <a:lnTo>
                    <a:pt x="4247" y="219609"/>
                  </a:lnTo>
                  <a:lnTo>
                    <a:pt x="0" y="262128"/>
                  </a:lnTo>
                  <a:lnTo>
                    <a:pt x="4247" y="304646"/>
                  </a:lnTo>
                  <a:lnTo>
                    <a:pt x="16544" y="344979"/>
                  </a:lnTo>
                  <a:lnTo>
                    <a:pt x="36223" y="382590"/>
                  </a:lnTo>
                  <a:lnTo>
                    <a:pt x="62618" y="416936"/>
                  </a:lnTo>
                  <a:lnTo>
                    <a:pt x="95059" y="447479"/>
                  </a:lnTo>
                  <a:lnTo>
                    <a:pt x="132880" y="473679"/>
                  </a:lnTo>
                  <a:lnTo>
                    <a:pt x="175413" y="494997"/>
                  </a:lnTo>
                  <a:lnTo>
                    <a:pt x="221991" y="510892"/>
                  </a:lnTo>
                  <a:lnTo>
                    <a:pt x="271947" y="520825"/>
                  </a:lnTo>
                  <a:lnTo>
                    <a:pt x="324612" y="524256"/>
                  </a:lnTo>
                  <a:lnTo>
                    <a:pt x="377276" y="520825"/>
                  </a:lnTo>
                  <a:lnTo>
                    <a:pt x="427232" y="510892"/>
                  </a:lnTo>
                  <a:lnTo>
                    <a:pt x="473810" y="494997"/>
                  </a:lnTo>
                  <a:lnTo>
                    <a:pt x="516343" y="473679"/>
                  </a:lnTo>
                  <a:lnTo>
                    <a:pt x="554164" y="447479"/>
                  </a:lnTo>
                  <a:lnTo>
                    <a:pt x="586605" y="416936"/>
                  </a:lnTo>
                  <a:lnTo>
                    <a:pt x="613000" y="382590"/>
                  </a:lnTo>
                  <a:lnTo>
                    <a:pt x="632679" y="344979"/>
                  </a:lnTo>
                  <a:lnTo>
                    <a:pt x="644976" y="304646"/>
                  </a:lnTo>
                  <a:lnTo>
                    <a:pt x="649224" y="262128"/>
                  </a:lnTo>
                  <a:lnTo>
                    <a:pt x="644976" y="219609"/>
                  </a:lnTo>
                  <a:lnTo>
                    <a:pt x="632679" y="179276"/>
                  </a:lnTo>
                  <a:lnTo>
                    <a:pt x="613000" y="141665"/>
                  </a:lnTo>
                  <a:lnTo>
                    <a:pt x="586605" y="107319"/>
                  </a:lnTo>
                  <a:lnTo>
                    <a:pt x="554164" y="76776"/>
                  </a:lnTo>
                  <a:lnTo>
                    <a:pt x="516343" y="50576"/>
                  </a:lnTo>
                  <a:lnTo>
                    <a:pt x="473810" y="29258"/>
                  </a:lnTo>
                  <a:lnTo>
                    <a:pt x="427232" y="13363"/>
                  </a:lnTo>
                  <a:lnTo>
                    <a:pt x="377276" y="3430"/>
                  </a:lnTo>
                  <a:lnTo>
                    <a:pt x="324612" y="0"/>
                  </a:lnTo>
                  <a:close/>
                </a:path>
              </a:pathLst>
            </a:custGeom>
            <a:solidFill>
              <a:srgbClr val="FFFFFF"/>
            </a:solidFill>
          </p:spPr>
          <p:txBody>
            <a:bodyPr wrap="square" lIns="0" tIns="0" rIns="0" bIns="0" rtlCol="0"/>
            <a:lstStyle/>
            <a:p>
              <a:endParaRPr/>
            </a:p>
          </p:txBody>
        </p:sp>
        <p:sp>
          <p:nvSpPr>
            <p:cNvPr id="64" name="object 64"/>
            <p:cNvSpPr/>
            <p:nvPr/>
          </p:nvSpPr>
          <p:spPr>
            <a:xfrm>
              <a:off x="2410968" y="5806440"/>
              <a:ext cx="649605" cy="524510"/>
            </a:xfrm>
            <a:custGeom>
              <a:avLst/>
              <a:gdLst/>
              <a:ahLst/>
              <a:cxnLst/>
              <a:rect l="l" t="t" r="r" b="b"/>
              <a:pathLst>
                <a:path w="649605" h="524510">
                  <a:moveTo>
                    <a:pt x="0" y="262128"/>
                  </a:moveTo>
                  <a:lnTo>
                    <a:pt x="4247" y="219609"/>
                  </a:lnTo>
                  <a:lnTo>
                    <a:pt x="16544" y="179276"/>
                  </a:lnTo>
                  <a:lnTo>
                    <a:pt x="36223" y="141665"/>
                  </a:lnTo>
                  <a:lnTo>
                    <a:pt x="62618" y="107319"/>
                  </a:lnTo>
                  <a:lnTo>
                    <a:pt x="95059" y="76776"/>
                  </a:lnTo>
                  <a:lnTo>
                    <a:pt x="132880" y="50576"/>
                  </a:lnTo>
                  <a:lnTo>
                    <a:pt x="175413" y="29258"/>
                  </a:lnTo>
                  <a:lnTo>
                    <a:pt x="221991" y="13363"/>
                  </a:lnTo>
                  <a:lnTo>
                    <a:pt x="271947" y="3430"/>
                  </a:lnTo>
                  <a:lnTo>
                    <a:pt x="324612" y="0"/>
                  </a:lnTo>
                  <a:lnTo>
                    <a:pt x="377276" y="3430"/>
                  </a:lnTo>
                  <a:lnTo>
                    <a:pt x="427232" y="13363"/>
                  </a:lnTo>
                  <a:lnTo>
                    <a:pt x="473810" y="29258"/>
                  </a:lnTo>
                  <a:lnTo>
                    <a:pt x="516343" y="50576"/>
                  </a:lnTo>
                  <a:lnTo>
                    <a:pt x="554164" y="76776"/>
                  </a:lnTo>
                  <a:lnTo>
                    <a:pt x="586605" y="107319"/>
                  </a:lnTo>
                  <a:lnTo>
                    <a:pt x="613000" y="141665"/>
                  </a:lnTo>
                  <a:lnTo>
                    <a:pt x="632679" y="179276"/>
                  </a:lnTo>
                  <a:lnTo>
                    <a:pt x="644976" y="219609"/>
                  </a:lnTo>
                  <a:lnTo>
                    <a:pt x="649224" y="262128"/>
                  </a:lnTo>
                  <a:lnTo>
                    <a:pt x="644976" y="304646"/>
                  </a:lnTo>
                  <a:lnTo>
                    <a:pt x="632679" y="344979"/>
                  </a:lnTo>
                  <a:lnTo>
                    <a:pt x="613000" y="382590"/>
                  </a:lnTo>
                  <a:lnTo>
                    <a:pt x="586605" y="416936"/>
                  </a:lnTo>
                  <a:lnTo>
                    <a:pt x="554164" y="447479"/>
                  </a:lnTo>
                  <a:lnTo>
                    <a:pt x="516343" y="473679"/>
                  </a:lnTo>
                  <a:lnTo>
                    <a:pt x="473810" y="494997"/>
                  </a:lnTo>
                  <a:lnTo>
                    <a:pt x="427232" y="510892"/>
                  </a:lnTo>
                  <a:lnTo>
                    <a:pt x="377276" y="520825"/>
                  </a:lnTo>
                  <a:lnTo>
                    <a:pt x="324612" y="524256"/>
                  </a:lnTo>
                  <a:lnTo>
                    <a:pt x="271947" y="520825"/>
                  </a:lnTo>
                  <a:lnTo>
                    <a:pt x="221991" y="510892"/>
                  </a:lnTo>
                  <a:lnTo>
                    <a:pt x="175413" y="494997"/>
                  </a:lnTo>
                  <a:lnTo>
                    <a:pt x="132880" y="473679"/>
                  </a:lnTo>
                  <a:lnTo>
                    <a:pt x="95059" y="447479"/>
                  </a:lnTo>
                  <a:lnTo>
                    <a:pt x="62618" y="416936"/>
                  </a:lnTo>
                  <a:lnTo>
                    <a:pt x="36223" y="382590"/>
                  </a:lnTo>
                  <a:lnTo>
                    <a:pt x="16544" y="344979"/>
                  </a:lnTo>
                  <a:lnTo>
                    <a:pt x="4247" y="304646"/>
                  </a:lnTo>
                  <a:lnTo>
                    <a:pt x="0" y="262128"/>
                  </a:lnTo>
                  <a:close/>
                </a:path>
              </a:pathLst>
            </a:custGeom>
            <a:ln w="24384">
              <a:solidFill>
                <a:srgbClr val="4F81BC"/>
              </a:solidFill>
            </a:ln>
          </p:spPr>
          <p:txBody>
            <a:bodyPr wrap="square" lIns="0" tIns="0" rIns="0" bIns="0" rtlCol="0"/>
            <a:lstStyle/>
            <a:p>
              <a:endParaRPr/>
            </a:p>
          </p:txBody>
        </p:sp>
      </p:grpSp>
      <p:sp>
        <p:nvSpPr>
          <p:cNvPr id="65" name="object 65"/>
          <p:cNvSpPr txBox="1"/>
          <p:nvPr/>
        </p:nvSpPr>
        <p:spPr>
          <a:xfrm>
            <a:off x="2607945" y="5905601"/>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943735"/>
                </a:solidFill>
                <a:latin typeface="Calibri"/>
                <a:cs typeface="Calibri"/>
              </a:rPr>
              <a:t>10</a:t>
            </a:r>
            <a:endParaRPr sz="1800">
              <a:latin typeface="Calibri"/>
              <a:cs typeface="Calibri"/>
            </a:endParaRPr>
          </a:p>
        </p:txBody>
      </p:sp>
      <p:sp>
        <p:nvSpPr>
          <p:cNvPr id="66" name="object 66"/>
          <p:cNvSpPr txBox="1"/>
          <p:nvPr/>
        </p:nvSpPr>
        <p:spPr>
          <a:xfrm>
            <a:off x="2707385" y="4889372"/>
            <a:ext cx="2540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+1</a:t>
            </a:r>
            <a:endParaRPr sz="1800">
              <a:latin typeface="Calibri"/>
              <a:cs typeface="Calibri"/>
            </a:endParaRPr>
          </a:p>
        </p:txBody>
      </p:sp>
      <p:sp>
        <p:nvSpPr>
          <p:cNvPr id="67" name="object 67"/>
          <p:cNvSpPr txBox="1"/>
          <p:nvPr/>
        </p:nvSpPr>
        <p:spPr>
          <a:xfrm>
            <a:off x="3211829" y="5825439"/>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68" name="object 68"/>
          <p:cNvSpPr txBox="1"/>
          <p:nvPr/>
        </p:nvSpPr>
        <p:spPr>
          <a:xfrm>
            <a:off x="2558542" y="6330188"/>
            <a:ext cx="114808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Calibri"/>
                <a:cs typeface="Calibri"/>
              </a:rPr>
              <a:t>RR</a:t>
            </a:r>
            <a:r>
              <a:rPr sz="1800" b="1" spc="-60" dirty="0">
                <a:solidFill>
                  <a:srgbClr val="FF0000"/>
                </a:solidFill>
                <a:latin typeface="Calibri"/>
                <a:cs typeface="Calibri"/>
              </a:rPr>
              <a:t> </a:t>
            </a:r>
            <a:r>
              <a:rPr sz="1800" b="1" spc="-15" dirty="0">
                <a:solidFill>
                  <a:srgbClr val="FF0000"/>
                </a:solidFill>
                <a:latin typeface="Calibri"/>
                <a:cs typeface="Calibri"/>
              </a:rPr>
              <a:t>Rotation</a:t>
            </a:r>
            <a:endParaRPr sz="1800">
              <a:latin typeface="Calibri"/>
              <a:cs typeface="Calibri"/>
            </a:endParaRPr>
          </a:p>
        </p:txBody>
      </p:sp>
      <p:grpSp>
        <p:nvGrpSpPr>
          <p:cNvPr id="69" name="object 69"/>
          <p:cNvGrpSpPr/>
          <p:nvPr/>
        </p:nvGrpSpPr>
        <p:grpSpPr>
          <a:xfrm>
            <a:off x="4227576" y="4209097"/>
            <a:ext cx="1671955" cy="2506980"/>
            <a:chOff x="4227576" y="4209097"/>
            <a:chExt cx="1671955" cy="2506980"/>
          </a:xfrm>
        </p:grpSpPr>
        <p:pic>
          <p:nvPicPr>
            <p:cNvPr id="70" name="object 70"/>
            <p:cNvPicPr/>
            <p:nvPr/>
          </p:nvPicPr>
          <p:blipFill>
            <a:blip r:embed="rId4" cstate="print"/>
            <a:stretch>
              <a:fillRect/>
            </a:stretch>
          </p:blipFill>
          <p:spPr>
            <a:xfrm>
              <a:off x="4227576" y="4413567"/>
              <a:ext cx="110998" cy="2302510"/>
            </a:xfrm>
            <a:prstGeom prst="rect">
              <a:avLst/>
            </a:prstGeom>
          </p:spPr>
        </p:pic>
        <p:sp>
          <p:nvSpPr>
            <p:cNvPr id="71" name="object 71"/>
            <p:cNvSpPr/>
            <p:nvPr/>
          </p:nvSpPr>
          <p:spPr>
            <a:xfrm>
              <a:off x="4285488" y="4437887"/>
              <a:ext cx="0" cy="2205355"/>
            </a:xfrm>
            <a:custGeom>
              <a:avLst/>
              <a:gdLst/>
              <a:ahLst/>
              <a:cxnLst/>
              <a:rect l="l" t="t" r="r" b="b"/>
              <a:pathLst>
                <a:path h="2205354">
                  <a:moveTo>
                    <a:pt x="0" y="0"/>
                  </a:moveTo>
                  <a:lnTo>
                    <a:pt x="0" y="2204859"/>
                  </a:lnTo>
                </a:path>
              </a:pathLst>
            </a:custGeom>
            <a:ln w="24384">
              <a:solidFill>
                <a:srgbClr val="000000"/>
              </a:solidFill>
            </a:ln>
          </p:spPr>
          <p:txBody>
            <a:bodyPr wrap="square" lIns="0" tIns="0" rIns="0" bIns="0" rtlCol="0"/>
            <a:lstStyle/>
            <a:p>
              <a:endParaRPr/>
            </a:p>
          </p:txBody>
        </p:sp>
        <p:pic>
          <p:nvPicPr>
            <p:cNvPr id="72" name="object 72"/>
            <p:cNvPicPr/>
            <p:nvPr/>
          </p:nvPicPr>
          <p:blipFill>
            <a:blip r:embed="rId12" cstate="print"/>
            <a:stretch>
              <a:fillRect/>
            </a:stretch>
          </p:blipFill>
          <p:spPr>
            <a:xfrm>
              <a:off x="5138928" y="4639017"/>
              <a:ext cx="412826" cy="617004"/>
            </a:xfrm>
            <a:prstGeom prst="rect">
              <a:avLst/>
            </a:prstGeom>
          </p:spPr>
        </p:pic>
        <p:sp>
          <p:nvSpPr>
            <p:cNvPr id="73" name="object 73"/>
            <p:cNvSpPr/>
            <p:nvPr/>
          </p:nvSpPr>
          <p:spPr>
            <a:xfrm>
              <a:off x="5185918" y="4664201"/>
              <a:ext cx="222885" cy="421640"/>
            </a:xfrm>
            <a:custGeom>
              <a:avLst/>
              <a:gdLst/>
              <a:ahLst/>
              <a:cxnLst/>
              <a:rect l="l" t="t" r="r" b="b"/>
              <a:pathLst>
                <a:path w="222885" h="421639">
                  <a:moveTo>
                    <a:pt x="131064" y="336677"/>
                  </a:moveTo>
                  <a:lnTo>
                    <a:pt x="123444" y="338200"/>
                  </a:lnTo>
                  <a:lnTo>
                    <a:pt x="116078" y="349377"/>
                  </a:lnTo>
                  <a:lnTo>
                    <a:pt x="117475" y="356997"/>
                  </a:lnTo>
                  <a:lnTo>
                    <a:pt x="123062" y="360806"/>
                  </a:lnTo>
                  <a:lnTo>
                    <a:pt x="213868" y="421386"/>
                  </a:lnTo>
                  <a:lnTo>
                    <a:pt x="215091" y="405003"/>
                  </a:lnTo>
                  <a:lnTo>
                    <a:pt x="192278" y="405003"/>
                  </a:lnTo>
                  <a:lnTo>
                    <a:pt x="172489" y="364420"/>
                  </a:lnTo>
                  <a:lnTo>
                    <a:pt x="136652" y="340487"/>
                  </a:lnTo>
                  <a:lnTo>
                    <a:pt x="131064" y="336677"/>
                  </a:lnTo>
                  <a:close/>
                </a:path>
                <a:path w="222885" h="421639">
                  <a:moveTo>
                    <a:pt x="172489" y="364420"/>
                  </a:moveTo>
                  <a:lnTo>
                    <a:pt x="192278" y="405003"/>
                  </a:lnTo>
                  <a:lnTo>
                    <a:pt x="205202" y="398653"/>
                  </a:lnTo>
                  <a:lnTo>
                    <a:pt x="191135" y="398653"/>
                  </a:lnTo>
                  <a:lnTo>
                    <a:pt x="192667" y="377895"/>
                  </a:lnTo>
                  <a:lnTo>
                    <a:pt x="172489" y="364420"/>
                  </a:lnTo>
                  <a:close/>
                </a:path>
                <a:path w="222885" h="421639">
                  <a:moveTo>
                    <a:pt x="203962" y="298958"/>
                  </a:moveTo>
                  <a:lnTo>
                    <a:pt x="198120" y="304038"/>
                  </a:lnTo>
                  <a:lnTo>
                    <a:pt x="194456" y="353656"/>
                  </a:lnTo>
                  <a:lnTo>
                    <a:pt x="214249" y="394208"/>
                  </a:lnTo>
                  <a:lnTo>
                    <a:pt x="192278" y="405003"/>
                  </a:lnTo>
                  <a:lnTo>
                    <a:pt x="215091" y="405003"/>
                  </a:lnTo>
                  <a:lnTo>
                    <a:pt x="222504" y="305816"/>
                  </a:lnTo>
                  <a:lnTo>
                    <a:pt x="217424" y="299974"/>
                  </a:lnTo>
                  <a:lnTo>
                    <a:pt x="203962" y="298958"/>
                  </a:lnTo>
                  <a:close/>
                </a:path>
                <a:path w="222885" h="421639">
                  <a:moveTo>
                    <a:pt x="192667" y="377895"/>
                  </a:moveTo>
                  <a:lnTo>
                    <a:pt x="191135" y="398653"/>
                  </a:lnTo>
                  <a:lnTo>
                    <a:pt x="210058" y="389509"/>
                  </a:lnTo>
                  <a:lnTo>
                    <a:pt x="192667" y="377895"/>
                  </a:lnTo>
                  <a:close/>
                </a:path>
                <a:path w="222885" h="421639">
                  <a:moveTo>
                    <a:pt x="194456" y="353656"/>
                  </a:moveTo>
                  <a:lnTo>
                    <a:pt x="192667" y="377895"/>
                  </a:lnTo>
                  <a:lnTo>
                    <a:pt x="210058" y="389509"/>
                  </a:lnTo>
                  <a:lnTo>
                    <a:pt x="191135" y="398653"/>
                  </a:lnTo>
                  <a:lnTo>
                    <a:pt x="205202" y="398653"/>
                  </a:lnTo>
                  <a:lnTo>
                    <a:pt x="214249" y="394208"/>
                  </a:lnTo>
                  <a:lnTo>
                    <a:pt x="194456" y="353656"/>
                  </a:lnTo>
                  <a:close/>
                </a:path>
                <a:path w="222885" h="421639">
                  <a:moveTo>
                    <a:pt x="21844" y="0"/>
                  </a:moveTo>
                  <a:lnTo>
                    <a:pt x="0" y="10668"/>
                  </a:lnTo>
                  <a:lnTo>
                    <a:pt x="172489" y="364420"/>
                  </a:lnTo>
                  <a:lnTo>
                    <a:pt x="192667" y="377895"/>
                  </a:lnTo>
                  <a:lnTo>
                    <a:pt x="194456" y="353656"/>
                  </a:lnTo>
                  <a:lnTo>
                    <a:pt x="21844" y="0"/>
                  </a:lnTo>
                  <a:close/>
                </a:path>
              </a:pathLst>
            </a:custGeom>
            <a:solidFill>
              <a:srgbClr val="C0504D"/>
            </a:solidFill>
          </p:spPr>
          <p:txBody>
            <a:bodyPr wrap="square" lIns="0" tIns="0" rIns="0" bIns="0" rtlCol="0"/>
            <a:lstStyle/>
            <a:p>
              <a:endParaRPr/>
            </a:p>
          </p:txBody>
        </p:sp>
        <p:pic>
          <p:nvPicPr>
            <p:cNvPr id="74" name="object 74"/>
            <p:cNvPicPr/>
            <p:nvPr/>
          </p:nvPicPr>
          <p:blipFill>
            <a:blip r:embed="rId13" cstate="print"/>
            <a:stretch>
              <a:fillRect/>
            </a:stretch>
          </p:blipFill>
          <p:spPr>
            <a:xfrm>
              <a:off x="5571744" y="5501639"/>
              <a:ext cx="327482" cy="623125"/>
            </a:xfrm>
            <a:prstGeom prst="rect">
              <a:avLst/>
            </a:prstGeom>
          </p:spPr>
        </p:pic>
        <p:sp>
          <p:nvSpPr>
            <p:cNvPr id="75" name="object 75"/>
            <p:cNvSpPr/>
            <p:nvPr/>
          </p:nvSpPr>
          <p:spPr>
            <a:xfrm>
              <a:off x="5617972" y="5528817"/>
              <a:ext cx="158750" cy="424815"/>
            </a:xfrm>
            <a:custGeom>
              <a:avLst/>
              <a:gdLst/>
              <a:ahLst/>
              <a:cxnLst/>
              <a:rect l="l" t="t" r="r" b="b"/>
              <a:pathLst>
                <a:path w="158750" h="424814">
                  <a:moveTo>
                    <a:pt x="63245" y="326059"/>
                  </a:moveTo>
                  <a:lnTo>
                    <a:pt x="55625" y="326186"/>
                  </a:lnTo>
                  <a:lnTo>
                    <a:pt x="46227" y="335851"/>
                  </a:lnTo>
                  <a:lnTo>
                    <a:pt x="46354" y="343573"/>
                  </a:lnTo>
                  <a:lnTo>
                    <a:pt x="129539" y="424205"/>
                  </a:lnTo>
                  <a:lnTo>
                    <a:pt x="134764" y="404190"/>
                  </a:lnTo>
                  <a:lnTo>
                    <a:pt x="111251" y="404190"/>
                  </a:lnTo>
                  <a:lnTo>
                    <a:pt x="99116" y="360821"/>
                  </a:lnTo>
                  <a:lnTo>
                    <a:pt x="63245" y="326059"/>
                  </a:lnTo>
                  <a:close/>
                </a:path>
                <a:path w="158750" h="424814">
                  <a:moveTo>
                    <a:pt x="99116" y="360821"/>
                  </a:moveTo>
                  <a:lnTo>
                    <a:pt x="111251" y="404190"/>
                  </a:lnTo>
                  <a:lnTo>
                    <a:pt x="133975" y="397827"/>
                  </a:lnTo>
                  <a:lnTo>
                    <a:pt x="111125" y="397827"/>
                  </a:lnTo>
                  <a:lnTo>
                    <a:pt x="116422" y="377592"/>
                  </a:lnTo>
                  <a:lnTo>
                    <a:pt x="99116" y="360821"/>
                  </a:lnTo>
                  <a:close/>
                </a:path>
                <a:path w="158750" h="424814">
                  <a:moveTo>
                    <a:pt x="141858" y="302044"/>
                  </a:moveTo>
                  <a:lnTo>
                    <a:pt x="135127" y="305942"/>
                  </a:lnTo>
                  <a:lnTo>
                    <a:pt x="133476" y="312458"/>
                  </a:lnTo>
                  <a:lnTo>
                    <a:pt x="122566" y="354128"/>
                  </a:lnTo>
                  <a:lnTo>
                    <a:pt x="134747" y="397611"/>
                  </a:lnTo>
                  <a:lnTo>
                    <a:pt x="111251" y="404190"/>
                  </a:lnTo>
                  <a:lnTo>
                    <a:pt x="134764" y="404190"/>
                  </a:lnTo>
                  <a:lnTo>
                    <a:pt x="157099" y="318617"/>
                  </a:lnTo>
                  <a:lnTo>
                    <a:pt x="158750" y="312102"/>
                  </a:lnTo>
                  <a:lnTo>
                    <a:pt x="154812" y="305434"/>
                  </a:lnTo>
                  <a:lnTo>
                    <a:pt x="141858" y="302044"/>
                  </a:lnTo>
                  <a:close/>
                </a:path>
                <a:path w="158750" h="424814">
                  <a:moveTo>
                    <a:pt x="116422" y="377592"/>
                  </a:moveTo>
                  <a:lnTo>
                    <a:pt x="111125" y="397827"/>
                  </a:lnTo>
                  <a:lnTo>
                    <a:pt x="131444" y="392150"/>
                  </a:lnTo>
                  <a:lnTo>
                    <a:pt x="116422" y="377592"/>
                  </a:lnTo>
                  <a:close/>
                </a:path>
                <a:path w="158750" h="424814">
                  <a:moveTo>
                    <a:pt x="122566" y="354128"/>
                  </a:moveTo>
                  <a:lnTo>
                    <a:pt x="116422" y="377592"/>
                  </a:lnTo>
                  <a:lnTo>
                    <a:pt x="131444" y="392150"/>
                  </a:lnTo>
                  <a:lnTo>
                    <a:pt x="111125" y="397827"/>
                  </a:lnTo>
                  <a:lnTo>
                    <a:pt x="133975" y="397827"/>
                  </a:lnTo>
                  <a:lnTo>
                    <a:pt x="134747" y="397611"/>
                  </a:lnTo>
                  <a:lnTo>
                    <a:pt x="122566" y="354128"/>
                  </a:lnTo>
                  <a:close/>
                </a:path>
                <a:path w="158750" h="424814">
                  <a:moveTo>
                    <a:pt x="23367" y="0"/>
                  </a:moveTo>
                  <a:lnTo>
                    <a:pt x="0" y="6603"/>
                  </a:lnTo>
                  <a:lnTo>
                    <a:pt x="99116" y="360821"/>
                  </a:lnTo>
                  <a:lnTo>
                    <a:pt x="116422" y="377592"/>
                  </a:lnTo>
                  <a:lnTo>
                    <a:pt x="122566" y="354128"/>
                  </a:lnTo>
                  <a:lnTo>
                    <a:pt x="23367" y="0"/>
                  </a:lnTo>
                  <a:close/>
                </a:path>
              </a:pathLst>
            </a:custGeom>
            <a:solidFill>
              <a:srgbClr val="C0504D"/>
            </a:solidFill>
          </p:spPr>
          <p:txBody>
            <a:bodyPr wrap="square" lIns="0" tIns="0" rIns="0" bIns="0" rtlCol="0"/>
            <a:lstStyle/>
            <a:p>
              <a:endParaRPr/>
            </a:p>
          </p:txBody>
        </p:sp>
        <p:sp>
          <p:nvSpPr>
            <p:cNvPr id="76" name="object 76"/>
            <p:cNvSpPr/>
            <p:nvPr/>
          </p:nvSpPr>
          <p:spPr>
            <a:xfrm>
              <a:off x="4645152" y="4221479"/>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8"/>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6"/>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8"/>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77" name="object 77"/>
            <p:cNvSpPr/>
            <p:nvPr/>
          </p:nvSpPr>
          <p:spPr>
            <a:xfrm>
              <a:off x="4645152" y="4221479"/>
              <a:ext cx="646430" cy="524510"/>
            </a:xfrm>
            <a:custGeom>
              <a:avLst/>
              <a:gdLst/>
              <a:ahLst/>
              <a:cxnLst/>
              <a:rect l="l" t="t" r="r" b="b"/>
              <a:pathLst>
                <a:path w="646429" h="524510">
                  <a:moveTo>
                    <a:pt x="0" y="262128"/>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8"/>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6"/>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8"/>
                  </a:lnTo>
                  <a:close/>
                </a:path>
              </a:pathLst>
            </a:custGeom>
            <a:ln w="24384">
              <a:solidFill>
                <a:srgbClr val="4F81BC"/>
              </a:solidFill>
            </a:ln>
          </p:spPr>
          <p:txBody>
            <a:bodyPr wrap="square" lIns="0" tIns="0" rIns="0" bIns="0" rtlCol="0"/>
            <a:lstStyle/>
            <a:p>
              <a:endParaRPr/>
            </a:p>
          </p:txBody>
        </p:sp>
      </p:grpSp>
      <p:sp>
        <p:nvSpPr>
          <p:cNvPr id="78" name="object 78"/>
          <p:cNvSpPr txBox="1"/>
          <p:nvPr/>
        </p:nvSpPr>
        <p:spPr>
          <a:xfrm>
            <a:off x="3139567" y="4320667"/>
            <a:ext cx="1959610" cy="299720"/>
          </a:xfrm>
          <a:prstGeom prst="rect">
            <a:avLst/>
          </a:prstGeom>
        </p:spPr>
        <p:txBody>
          <a:bodyPr vert="horz" wrap="square" lIns="0" tIns="12700" rIns="0" bIns="0" rtlCol="0">
            <a:spAutoFit/>
          </a:bodyPr>
          <a:lstStyle/>
          <a:p>
            <a:pPr marL="12700">
              <a:lnSpc>
                <a:spcPct val="100000"/>
              </a:lnSpc>
              <a:spcBef>
                <a:spcPts val="100"/>
              </a:spcBef>
              <a:tabLst>
                <a:tab pos="1713864" algn="l"/>
              </a:tabLst>
            </a:pPr>
            <a:r>
              <a:rPr sz="2700" b="1" baseline="1543" dirty="0">
                <a:latin typeface="Calibri"/>
                <a:cs typeface="Calibri"/>
              </a:rPr>
              <a:t>-2	</a:t>
            </a:r>
            <a:r>
              <a:rPr sz="1800" b="1" dirty="0">
                <a:solidFill>
                  <a:srgbClr val="943735"/>
                </a:solidFill>
                <a:latin typeface="Calibri"/>
                <a:cs typeface="Calibri"/>
              </a:rPr>
              <a:t>12</a:t>
            </a:r>
            <a:endParaRPr sz="1800">
              <a:latin typeface="Calibri"/>
              <a:cs typeface="Calibri"/>
            </a:endParaRPr>
          </a:p>
        </p:txBody>
      </p:sp>
      <p:grpSp>
        <p:nvGrpSpPr>
          <p:cNvPr id="79" name="object 79"/>
          <p:cNvGrpSpPr/>
          <p:nvPr/>
        </p:nvGrpSpPr>
        <p:grpSpPr>
          <a:xfrm>
            <a:off x="5062537" y="5071681"/>
            <a:ext cx="674370" cy="552450"/>
            <a:chOff x="5062537" y="5071681"/>
            <a:chExt cx="674370" cy="552450"/>
          </a:xfrm>
        </p:grpSpPr>
        <p:sp>
          <p:nvSpPr>
            <p:cNvPr id="80" name="object 80"/>
            <p:cNvSpPr/>
            <p:nvPr/>
          </p:nvSpPr>
          <p:spPr>
            <a:xfrm>
              <a:off x="5074920" y="5084064"/>
              <a:ext cx="649605" cy="527685"/>
            </a:xfrm>
            <a:custGeom>
              <a:avLst/>
              <a:gdLst/>
              <a:ahLst/>
              <a:cxnLst/>
              <a:rect l="l" t="t" r="r" b="b"/>
              <a:pathLst>
                <a:path w="649604" h="527685">
                  <a:moveTo>
                    <a:pt x="324612" y="0"/>
                  </a:moveTo>
                  <a:lnTo>
                    <a:pt x="271947" y="3449"/>
                  </a:lnTo>
                  <a:lnTo>
                    <a:pt x="221991" y="13435"/>
                  </a:lnTo>
                  <a:lnTo>
                    <a:pt x="175413" y="29417"/>
                  </a:lnTo>
                  <a:lnTo>
                    <a:pt x="132880" y="50852"/>
                  </a:lnTo>
                  <a:lnTo>
                    <a:pt x="95059" y="77200"/>
                  </a:lnTo>
                  <a:lnTo>
                    <a:pt x="62618" y="107917"/>
                  </a:lnTo>
                  <a:lnTo>
                    <a:pt x="36223" y="142463"/>
                  </a:lnTo>
                  <a:lnTo>
                    <a:pt x="16544" y="180295"/>
                  </a:lnTo>
                  <a:lnTo>
                    <a:pt x="4247" y="220872"/>
                  </a:lnTo>
                  <a:lnTo>
                    <a:pt x="0" y="263652"/>
                  </a:lnTo>
                  <a:lnTo>
                    <a:pt x="4247" y="306431"/>
                  </a:lnTo>
                  <a:lnTo>
                    <a:pt x="16544" y="347008"/>
                  </a:lnTo>
                  <a:lnTo>
                    <a:pt x="36223" y="384840"/>
                  </a:lnTo>
                  <a:lnTo>
                    <a:pt x="62618" y="419386"/>
                  </a:lnTo>
                  <a:lnTo>
                    <a:pt x="95059" y="450103"/>
                  </a:lnTo>
                  <a:lnTo>
                    <a:pt x="132880" y="476451"/>
                  </a:lnTo>
                  <a:lnTo>
                    <a:pt x="175413" y="497886"/>
                  </a:lnTo>
                  <a:lnTo>
                    <a:pt x="221991" y="513868"/>
                  </a:lnTo>
                  <a:lnTo>
                    <a:pt x="271947" y="523854"/>
                  </a:lnTo>
                  <a:lnTo>
                    <a:pt x="324612" y="527304"/>
                  </a:lnTo>
                  <a:lnTo>
                    <a:pt x="377276" y="523854"/>
                  </a:lnTo>
                  <a:lnTo>
                    <a:pt x="427232" y="513868"/>
                  </a:lnTo>
                  <a:lnTo>
                    <a:pt x="473810" y="497886"/>
                  </a:lnTo>
                  <a:lnTo>
                    <a:pt x="516343" y="476451"/>
                  </a:lnTo>
                  <a:lnTo>
                    <a:pt x="554164" y="450103"/>
                  </a:lnTo>
                  <a:lnTo>
                    <a:pt x="586605" y="419386"/>
                  </a:lnTo>
                  <a:lnTo>
                    <a:pt x="613000" y="384840"/>
                  </a:lnTo>
                  <a:lnTo>
                    <a:pt x="632679" y="347008"/>
                  </a:lnTo>
                  <a:lnTo>
                    <a:pt x="644976" y="306431"/>
                  </a:lnTo>
                  <a:lnTo>
                    <a:pt x="649224" y="263652"/>
                  </a:lnTo>
                  <a:lnTo>
                    <a:pt x="644976" y="220872"/>
                  </a:lnTo>
                  <a:lnTo>
                    <a:pt x="632679" y="180295"/>
                  </a:lnTo>
                  <a:lnTo>
                    <a:pt x="613000" y="142463"/>
                  </a:lnTo>
                  <a:lnTo>
                    <a:pt x="586605" y="107917"/>
                  </a:lnTo>
                  <a:lnTo>
                    <a:pt x="554164" y="77200"/>
                  </a:lnTo>
                  <a:lnTo>
                    <a:pt x="516343" y="50852"/>
                  </a:lnTo>
                  <a:lnTo>
                    <a:pt x="473810" y="29417"/>
                  </a:lnTo>
                  <a:lnTo>
                    <a:pt x="427232" y="13435"/>
                  </a:lnTo>
                  <a:lnTo>
                    <a:pt x="377276" y="3449"/>
                  </a:lnTo>
                  <a:lnTo>
                    <a:pt x="324612" y="0"/>
                  </a:lnTo>
                  <a:close/>
                </a:path>
              </a:pathLst>
            </a:custGeom>
            <a:solidFill>
              <a:srgbClr val="FFFFFF"/>
            </a:solidFill>
          </p:spPr>
          <p:txBody>
            <a:bodyPr wrap="square" lIns="0" tIns="0" rIns="0" bIns="0" rtlCol="0"/>
            <a:lstStyle/>
            <a:p>
              <a:endParaRPr/>
            </a:p>
          </p:txBody>
        </p:sp>
        <p:sp>
          <p:nvSpPr>
            <p:cNvPr id="81" name="object 81"/>
            <p:cNvSpPr/>
            <p:nvPr/>
          </p:nvSpPr>
          <p:spPr>
            <a:xfrm>
              <a:off x="5074920" y="5084064"/>
              <a:ext cx="649605" cy="527685"/>
            </a:xfrm>
            <a:custGeom>
              <a:avLst/>
              <a:gdLst/>
              <a:ahLst/>
              <a:cxnLst/>
              <a:rect l="l" t="t" r="r" b="b"/>
              <a:pathLst>
                <a:path w="649604" h="527685">
                  <a:moveTo>
                    <a:pt x="0" y="263652"/>
                  </a:moveTo>
                  <a:lnTo>
                    <a:pt x="4247" y="220872"/>
                  </a:lnTo>
                  <a:lnTo>
                    <a:pt x="16544" y="180295"/>
                  </a:lnTo>
                  <a:lnTo>
                    <a:pt x="36223" y="142463"/>
                  </a:lnTo>
                  <a:lnTo>
                    <a:pt x="62618" y="107917"/>
                  </a:lnTo>
                  <a:lnTo>
                    <a:pt x="95059" y="77200"/>
                  </a:lnTo>
                  <a:lnTo>
                    <a:pt x="132880" y="50852"/>
                  </a:lnTo>
                  <a:lnTo>
                    <a:pt x="175413" y="29417"/>
                  </a:lnTo>
                  <a:lnTo>
                    <a:pt x="221991" y="13435"/>
                  </a:lnTo>
                  <a:lnTo>
                    <a:pt x="271947" y="3449"/>
                  </a:lnTo>
                  <a:lnTo>
                    <a:pt x="324612" y="0"/>
                  </a:lnTo>
                  <a:lnTo>
                    <a:pt x="377276" y="3449"/>
                  </a:lnTo>
                  <a:lnTo>
                    <a:pt x="427232" y="13435"/>
                  </a:lnTo>
                  <a:lnTo>
                    <a:pt x="473810" y="29417"/>
                  </a:lnTo>
                  <a:lnTo>
                    <a:pt x="516343" y="50852"/>
                  </a:lnTo>
                  <a:lnTo>
                    <a:pt x="554164" y="77200"/>
                  </a:lnTo>
                  <a:lnTo>
                    <a:pt x="586605" y="107917"/>
                  </a:lnTo>
                  <a:lnTo>
                    <a:pt x="613000" y="142463"/>
                  </a:lnTo>
                  <a:lnTo>
                    <a:pt x="632679" y="180295"/>
                  </a:lnTo>
                  <a:lnTo>
                    <a:pt x="644976" y="220872"/>
                  </a:lnTo>
                  <a:lnTo>
                    <a:pt x="649224" y="263652"/>
                  </a:lnTo>
                  <a:lnTo>
                    <a:pt x="644976" y="306431"/>
                  </a:lnTo>
                  <a:lnTo>
                    <a:pt x="632679" y="347008"/>
                  </a:lnTo>
                  <a:lnTo>
                    <a:pt x="613000" y="384840"/>
                  </a:lnTo>
                  <a:lnTo>
                    <a:pt x="586605" y="419386"/>
                  </a:lnTo>
                  <a:lnTo>
                    <a:pt x="554164" y="450103"/>
                  </a:lnTo>
                  <a:lnTo>
                    <a:pt x="516343" y="476451"/>
                  </a:lnTo>
                  <a:lnTo>
                    <a:pt x="473810" y="497886"/>
                  </a:lnTo>
                  <a:lnTo>
                    <a:pt x="427232" y="513868"/>
                  </a:lnTo>
                  <a:lnTo>
                    <a:pt x="377276" y="523854"/>
                  </a:lnTo>
                  <a:lnTo>
                    <a:pt x="324612" y="527304"/>
                  </a:lnTo>
                  <a:lnTo>
                    <a:pt x="271947" y="523854"/>
                  </a:lnTo>
                  <a:lnTo>
                    <a:pt x="221991" y="513868"/>
                  </a:lnTo>
                  <a:lnTo>
                    <a:pt x="175413" y="497886"/>
                  </a:lnTo>
                  <a:lnTo>
                    <a:pt x="132880" y="476451"/>
                  </a:lnTo>
                  <a:lnTo>
                    <a:pt x="95059" y="450103"/>
                  </a:lnTo>
                  <a:lnTo>
                    <a:pt x="62618" y="419386"/>
                  </a:lnTo>
                  <a:lnTo>
                    <a:pt x="36223" y="384840"/>
                  </a:lnTo>
                  <a:lnTo>
                    <a:pt x="16544" y="347008"/>
                  </a:lnTo>
                  <a:lnTo>
                    <a:pt x="4247" y="306431"/>
                  </a:lnTo>
                  <a:lnTo>
                    <a:pt x="0" y="263652"/>
                  </a:lnTo>
                  <a:close/>
                </a:path>
              </a:pathLst>
            </a:custGeom>
            <a:ln w="24384">
              <a:solidFill>
                <a:srgbClr val="4F81BC"/>
              </a:solidFill>
            </a:ln>
          </p:spPr>
          <p:txBody>
            <a:bodyPr wrap="square" lIns="0" tIns="0" rIns="0" bIns="0" rtlCol="0"/>
            <a:lstStyle/>
            <a:p>
              <a:endParaRPr/>
            </a:p>
          </p:txBody>
        </p:sp>
      </p:grpSp>
      <p:sp>
        <p:nvSpPr>
          <p:cNvPr id="82" name="object 82"/>
          <p:cNvSpPr txBox="1"/>
          <p:nvPr/>
        </p:nvSpPr>
        <p:spPr>
          <a:xfrm>
            <a:off x="5273166" y="5185028"/>
            <a:ext cx="2578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10</a:t>
            </a:r>
            <a:endParaRPr sz="1800">
              <a:latin typeface="Calibri"/>
              <a:cs typeface="Calibri"/>
            </a:endParaRPr>
          </a:p>
        </p:txBody>
      </p:sp>
      <p:grpSp>
        <p:nvGrpSpPr>
          <p:cNvPr id="83" name="object 83"/>
          <p:cNvGrpSpPr/>
          <p:nvPr/>
        </p:nvGrpSpPr>
        <p:grpSpPr>
          <a:xfrm>
            <a:off x="5638609" y="5864161"/>
            <a:ext cx="674370" cy="549275"/>
            <a:chOff x="5638609" y="5864161"/>
            <a:chExt cx="674370" cy="549275"/>
          </a:xfrm>
        </p:grpSpPr>
        <p:sp>
          <p:nvSpPr>
            <p:cNvPr id="84" name="object 84"/>
            <p:cNvSpPr/>
            <p:nvPr/>
          </p:nvSpPr>
          <p:spPr>
            <a:xfrm>
              <a:off x="5650991" y="5876543"/>
              <a:ext cx="649605" cy="524510"/>
            </a:xfrm>
            <a:custGeom>
              <a:avLst/>
              <a:gdLst/>
              <a:ahLst/>
              <a:cxnLst/>
              <a:rect l="l" t="t" r="r" b="b"/>
              <a:pathLst>
                <a:path w="649604" h="524510">
                  <a:moveTo>
                    <a:pt x="324612" y="0"/>
                  </a:moveTo>
                  <a:lnTo>
                    <a:pt x="271947" y="3430"/>
                  </a:lnTo>
                  <a:lnTo>
                    <a:pt x="221991" y="13363"/>
                  </a:lnTo>
                  <a:lnTo>
                    <a:pt x="175413" y="29258"/>
                  </a:lnTo>
                  <a:lnTo>
                    <a:pt x="132880" y="50576"/>
                  </a:lnTo>
                  <a:lnTo>
                    <a:pt x="95059" y="76776"/>
                  </a:lnTo>
                  <a:lnTo>
                    <a:pt x="62618" y="107319"/>
                  </a:lnTo>
                  <a:lnTo>
                    <a:pt x="36223" y="141665"/>
                  </a:lnTo>
                  <a:lnTo>
                    <a:pt x="16544" y="179276"/>
                  </a:lnTo>
                  <a:lnTo>
                    <a:pt x="4247" y="219609"/>
                  </a:lnTo>
                  <a:lnTo>
                    <a:pt x="0" y="262127"/>
                  </a:lnTo>
                  <a:lnTo>
                    <a:pt x="4247" y="304646"/>
                  </a:lnTo>
                  <a:lnTo>
                    <a:pt x="16544" y="344979"/>
                  </a:lnTo>
                  <a:lnTo>
                    <a:pt x="36223" y="382590"/>
                  </a:lnTo>
                  <a:lnTo>
                    <a:pt x="62618" y="416936"/>
                  </a:lnTo>
                  <a:lnTo>
                    <a:pt x="95059" y="447479"/>
                  </a:lnTo>
                  <a:lnTo>
                    <a:pt x="132880" y="473679"/>
                  </a:lnTo>
                  <a:lnTo>
                    <a:pt x="175413" y="494997"/>
                  </a:lnTo>
                  <a:lnTo>
                    <a:pt x="221991" y="510892"/>
                  </a:lnTo>
                  <a:lnTo>
                    <a:pt x="271947" y="520825"/>
                  </a:lnTo>
                  <a:lnTo>
                    <a:pt x="324612" y="524255"/>
                  </a:lnTo>
                  <a:lnTo>
                    <a:pt x="377276" y="520825"/>
                  </a:lnTo>
                  <a:lnTo>
                    <a:pt x="427232" y="510892"/>
                  </a:lnTo>
                  <a:lnTo>
                    <a:pt x="473810" y="494997"/>
                  </a:lnTo>
                  <a:lnTo>
                    <a:pt x="516343" y="473679"/>
                  </a:lnTo>
                  <a:lnTo>
                    <a:pt x="554164" y="447479"/>
                  </a:lnTo>
                  <a:lnTo>
                    <a:pt x="586605" y="416936"/>
                  </a:lnTo>
                  <a:lnTo>
                    <a:pt x="613000" y="382590"/>
                  </a:lnTo>
                  <a:lnTo>
                    <a:pt x="632679" y="344979"/>
                  </a:lnTo>
                  <a:lnTo>
                    <a:pt x="644976" y="304646"/>
                  </a:lnTo>
                  <a:lnTo>
                    <a:pt x="649224" y="262127"/>
                  </a:lnTo>
                  <a:lnTo>
                    <a:pt x="644976" y="219609"/>
                  </a:lnTo>
                  <a:lnTo>
                    <a:pt x="632679" y="179276"/>
                  </a:lnTo>
                  <a:lnTo>
                    <a:pt x="613000" y="141665"/>
                  </a:lnTo>
                  <a:lnTo>
                    <a:pt x="586605" y="107319"/>
                  </a:lnTo>
                  <a:lnTo>
                    <a:pt x="554164" y="76776"/>
                  </a:lnTo>
                  <a:lnTo>
                    <a:pt x="516343" y="50576"/>
                  </a:lnTo>
                  <a:lnTo>
                    <a:pt x="473810" y="29258"/>
                  </a:lnTo>
                  <a:lnTo>
                    <a:pt x="427232" y="13363"/>
                  </a:lnTo>
                  <a:lnTo>
                    <a:pt x="377276" y="3430"/>
                  </a:lnTo>
                  <a:lnTo>
                    <a:pt x="324612" y="0"/>
                  </a:lnTo>
                  <a:close/>
                </a:path>
              </a:pathLst>
            </a:custGeom>
            <a:solidFill>
              <a:srgbClr val="FFFFFF"/>
            </a:solidFill>
          </p:spPr>
          <p:txBody>
            <a:bodyPr wrap="square" lIns="0" tIns="0" rIns="0" bIns="0" rtlCol="0"/>
            <a:lstStyle/>
            <a:p>
              <a:endParaRPr/>
            </a:p>
          </p:txBody>
        </p:sp>
        <p:sp>
          <p:nvSpPr>
            <p:cNvPr id="85" name="object 85"/>
            <p:cNvSpPr/>
            <p:nvPr/>
          </p:nvSpPr>
          <p:spPr>
            <a:xfrm>
              <a:off x="5650991" y="5876543"/>
              <a:ext cx="649605" cy="524510"/>
            </a:xfrm>
            <a:custGeom>
              <a:avLst/>
              <a:gdLst/>
              <a:ahLst/>
              <a:cxnLst/>
              <a:rect l="l" t="t" r="r" b="b"/>
              <a:pathLst>
                <a:path w="649604" h="524510">
                  <a:moveTo>
                    <a:pt x="0" y="262127"/>
                  </a:moveTo>
                  <a:lnTo>
                    <a:pt x="4247" y="219609"/>
                  </a:lnTo>
                  <a:lnTo>
                    <a:pt x="16544" y="179276"/>
                  </a:lnTo>
                  <a:lnTo>
                    <a:pt x="36223" y="141665"/>
                  </a:lnTo>
                  <a:lnTo>
                    <a:pt x="62618" y="107319"/>
                  </a:lnTo>
                  <a:lnTo>
                    <a:pt x="95059" y="76776"/>
                  </a:lnTo>
                  <a:lnTo>
                    <a:pt x="132880" y="50576"/>
                  </a:lnTo>
                  <a:lnTo>
                    <a:pt x="175413" y="29258"/>
                  </a:lnTo>
                  <a:lnTo>
                    <a:pt x="221991" y="13363"/>
                  </a:lnTo>
                  <a:lnTo>
                    <a:pt x="271947" y="3430"/>
                  </a:lnTo>
                  <a:lnTo>
                    <a:pt x="324612" y="0"/>
                  </a:lnTo>
                  <a:lnTo>
                    <a:pt x="377276" y="3430"/>
                  </a:lnTo>
                  <a:lnTo>
                    <a:pt x="427232" y="13363"/>
                  </a:lnTo>
                  <a:lnTo>
                    <a:pt x="473810" y="29258"/>
                  </a:lnTo>
                  <a:lnTo>
                    <a:pt x="516343" y="50576"/>
                  </a:lnTo>
                  <a:lnTo>
                    <a:pt x="554164" y="76776"/>
                  </a:lnTo>
                  <a:lnTo>
                    <a:pt x="586605" y="107319"/>
                  </a:lnTo>
                  <a:lnTo>
                    <a:pt x="613000" y="141665"/>
                  </a:lnTo>
                  <a:lnTo>
                    <a:pt x="632679" y="179276"/>
                  </a:lnTo>
                  <a:lnTo>
                    <a:pt x="644976" y="219609"/>
                  </a:lnTo>
                  <a:lnTo>
                    <a:pt x="649224" y="262127"/>
                  </a:lnTo>
                  <a:lnTo>
                    <a:pt x="644976" y="304646"/>
                  </a:lnTo>
                  <a:lnTo>
                    <a:pt x="632679" y="344979"/>
                  </a:lnTo>
                  <a:lnTo>
                    <a:pt x="613000" y="382590"/>
                  </a:lnTo>
                  <a:lnTo>
                    <a:pt x="586605" y="416936"/>
                  </a:lnTo>
                  <a:lnTo>
                    <a:pt x="554164" y="447479"/>
                  </a:lnTo>
                  <a:lnTo>
                    <a:pt x="516343" y="473679"/>
                  </a:lnTo>
                  <a:lnTo>
                    <a:pt x="473810" y="494997"/>
                  </a:lnTo>
                  <a:lnTo>
                    <a:pt x="427232" y="510892"/>
                  </a:lnTo>
                  <a:lnTo>
                    <a:pt x="377276" y="520825"/>
                  </a:lnTo>
                  <a:lnTo>
                    <a:pt x="324612" y="524255"/>
                  </a:lnTo>
                  <a:lnTo>
                    <a:pt x="271947" y="520825"/>
                  </a:lnTo>
                  <a:lnTo>
                    <a:pt x="221991" y="510892"/>
                  </a:lnTo>
                  <a:lnTo>
                    <a:pt x="175413" y="494997"/>
                  </a:lnTo>
                  <a:lnTo>
                    <a:pt x="132880" y="473679"/>
                  </a:lnTo>
                  <a:lnTo>
                    <a:pt x="95059" y="447479"/>
                  </a:lnTo>
                  <a:lnTo>
                    <a:pt x="62618" y="416936"/>
                  </a:lnTo>
                  <a:lnTo>
                    <a:pt x="36223" y="382590"/>
                  </a:lnTo>
                  <a:lnTo>
                    <a:pt x="16544" y="344979"/>
                  </a:lnTo>
                  <a:lnTo>
                    <a:pt x="4247" y="304646"/>
                  </a:lnTo>
                  <a:lnTo>
                    <a:pt x="0" y="262127"/>
                  </a:lnTo>
                  <a:close/>
                </a:path>
              </a:pathLst>
            </a:custGeom>
            <a:ln w="24384">
              <a:solidFill>
                <a:srgbClr val="4F81BC"/>
              </a:solidFill>
            </a:ln>
          </p:spPr>
          <p:txBody>
            <a:bodyPr wrap="square" lIns="0" tIns="0" rIns="0" bIns="0" rtlCol="0"/>
            <a:lstStyle/>
            <a:p>
              <a:endParaRPr/>
            </a:p>
          </p:txBody>
        </p:sp>
      </p:grpSp>
      <p:sp>
        <p:nvSpPr>
          <p:cNvPr id="86" name="object 86"/>
          <p:cNvSpPr txBox="1"/>
          <p:nvPr/>
        </p:nvSpPr>
        <p:spPr>
          <a:xfrm>
            <a:off x="5907404" y="597753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8</a:t>
            </a:r>
            <a:endParaRPr sz="1800">
              <a:latin typeface="Calibri"/>
              <a:cs typeface="Calibri"/>
            </a:endParaRPr>
          </a:p>
        </p:txBody>
      </p:sp>
      <p:sp>
        <p:nvSpPr>
          <p:cNvPr id="87" name="object 87"/>
          <p:cNvSpPr/>
          <p:nvPr/>
        </p:nvSpPr>
        <p:spPr>
          <a:xfrm>
            <a:off x="2622550" y="5183759"/>
            <a:ext cx="366395" cy="531495"/>
          </a:xfrm>
          <a:custGeom>
            <a:avLst/>
            <a:gdLst/>
            <a:ahLst/>
            <a:cxnLst/>
            <a:rect l="l" t="t" r="r" b="b"/>
            <a:pathLst>
              <a:path w="366394" h="531495">
                <a:moveTo>
                  <a:pt x="1650" y="492734"/>
                </a:moveTo>
                <a:lnTo>
                  <a:pt x="507" y="508444"/>
                </a:lnTo>
                <a:lnTo>
                  <a:pt x="0" y="531114"/>
                </a:lnTo>
                <a:lnTo>
                  <a:pt x="12700" y="531380"/>
                </a:lnTo>
                <a:lnTo>
                  <a:pt x="13225" y="508444"/>
                </a:lnTo>
                <a:lnTo>
                  <a:pt x="14224" y="493636"/>
                </a:lnTo>
                <a:lnTo>
                  <a:pt x="1650" y="492734"/>
                </a:lnTo>
                <a:close/>
              </a:path>
              <a:path w="366394" h="531495">
                <a:moveTo>
                  <a:pt x="7874" y="441807"/>
                </a:moveTo>
                <a:lnTo>
                  <a:pt x="4572" y="462826"/>
                </a:lnTo>
                <a:lnTo>
                  <a:pt x="2793" y="479844"/>
                </a:lnTo>
                <a:lnTo>
                  <a:pt x="15367" y="481241"/>
                </a:lnTo>
                <a:lnTo>
                  <a:pt x="17272" y="464210"/>
                </a:lnTo>
                <a:lnTo>
                  <a:pt x="20447" y="443788"/>
                </a:lnTo>
                <a:lnTo>
                  <a:pt x="7874" y="441807"/>
                </a:lnTo>
                <a:close/>
              </a:path>
              <a:path w="366394" h="531495">
                <a:moveTo>
                  <a:pt x="19050" y="391541"/>
                </a:moveTo>
                <a:lnTo>
                  <a:pt x="18033" y="395478"/>
                </a:lnTo>
                <a:lnTo>
                  <a:pt x="12573" y="417715"/>
                </a:lnTo>
                <a:lnTo>
                  <a:pt x="10287" y="429094"/>
                </a:lnTo>
                <a:lnTo>
                  <a:pt x="22860" y="431558"/>
                </a:lnTo>
                <a:lnTo>
                  <a:pt x="25018" y="420179"/>
                </a:lnTo>
                <a:lnTo>
                  <a:pt x="30352" y="398399"/>
                </a:lnTo>
                <a:lnTo>
                  <a:pt x="31368" y="394970"/>
                </a:lnTo>
                <a:lnTo>
                  <a:pt x="19050" y="391541"/>
                </a:lnTo>
                <a:close/>
              </a:path>
              <a:path w="366394" h="531495">
                <a:moveTo>
                  <a:pt x="34670" y="342646"/>
                </a:moveTo>
                <a:lnTo>
                  <a:pt x="31242" y="351917"/>
                </a:lnTo>
                <a:lnTo>
                  <a:pt x="24256" y="373507"/>
                </a:lnTo>
                <a:lnTo>
                  <a:pt x="22606" y="379222"/>
                </a:lnTo>
                <a:lnTo>
                  <a:pt x="34798" y="382778"/>
                </a:lnTo>
                <a:lnTo>
                  <a:pt x="36449" y="376936"/>
                </a:lnTo>
                <a:lnTo>
                  <a:pt x="43306" y="355854"/>
                </a:lnTo>
                <a:lnTo>
                  <a:pt x="46608" y="346964"/>
                </a:lnTo>
                <a:lnTo>
                  <a:pt x="34670" y="342646"/>
                </a:lnTo>
                <a:close/>
              </a:path>
              <a:path w="366394" h="531495">
                <a:moveTo>
                  <a:pt x="54356" y="295275"/>
                </a:moveTo>
                <a:lnTo>
                  <a:pt x="47751" y="309753"/>
                </a:lnTo>
                <a:lnTo>
                  <a:pt x="39116" y="330708"/>
                </a:lnTo>
                <a:lnTo>
                  <a:pt x="38988" y="330708"/>
                </a:lnTo>
                <a:lnTo>
                  <a:pt x="50926" y="335153"/>
                </a:lnTo>
                <a:lnTo>
                  <a:pt x="50926" y="335026"/>
                </a:lnTo>
                <a:lnTo>
                  <a:pt x="59436" y="314579"/>
                </a:lnTo>
                <a:lnTo>
                  <a:pt x="65912" y="300609"/>
                </a:lnTo>
                <a:lnTo>
                  <a:pt x="54356" y="295275"/>
                </a:lnTo>
                <a:close/>
              </a:path>
              <a:path w="366394" h="531495">
                <a:moveTo>
                  <a:pt x="78105" y="249555"/>
                </a:moveTo>
                <a:lnTo>
                  <a:pt x="77850" y="249936"/>
                </a:lnTo>
                <a:lnTo>
                  <a:pt x="67182" y="269367"/>
                </a:lnTo>
                <a:lnTo>
                  <a:pt x="59943" y="283591"/>
                </a:lnTo>
                <a:lnTo>
                  <a:pt x="71247" y="289433"/>
                </a:lnTo>
                <a:lnTo>
                  <a:pt x="78486" y="275082"/>
                </a:lnTo>
                <a:lnTo>
                  <a:pt x="89026" y="256032"/>
                </a:lnTo>
                <a:lnTo>
                  <a:pt x="78105" y="249555"/>
                </a:lnTo>
                <a:close/>
              </a:path>
              <a:path w="366394" h="531495">
                <a:moveTo>
                  <a:pt x="105791" y="206502"/>
                </a:moveTo>
                <a:lnTo>
                  <a:pt x="101092" y="212979"/>
                </a:lnTo>
                <a:lnTo>
                  <a:pt x="89154" y="231140"/>
                </a:lnTo>
                <a:lnTo>
                  <a:pt x="84581" y="238760"/>
                </a:lnTo>
                <a:lnTo>
                  <a:pt x="95504" y="245237"/>
                </a:lnTo>
                <a:lnTo>
                  <a:pt x="100075" y="237744"/>
                </a:lnTo>
                <a:lnTo>
                  <a:pt x="111760" y="219964"/>
                </a:lnTo>
                <a:lnTo>
                  <a:pt x="116077" y="213868"/>
                </a:lnTo>
                <a:lnTo>
                  <a:pt x="105791" y="206502"/>
                </a:lnTo>
                <a:close/>
              </a:path>
              <a:path w="366394" h="531495">
                <a:moveTo>
                  <a:pt x="137413" y="165989"/>
                </a:moveTo>
                <a:lnTo>
                  <a:pt x="126745" y="178562"/>
                </a:lnTo>
                <a:lnTo>
                  <a:pt x="113156" y="196088"/>
                </a:lnTo>
                <a:lnTo>
                  <a:pt x="123443" y="203454"/>
                </a:lnTo>
                <a:lnTo>
                  <a:pt x="136779" y="186309"/>
                </a:lnTo>
                <a:lnTo>
                  <a:pt x="147066" y="174244"/>
                </a:lnTo>
                <a:lnTo>
                  <a:pt x="137413" y="165989"/>
                </a:lnTo>
                <a:close/>
              </a:path>
              <a:path w="366394" h="531495">
                <a:moveTo>
                  <a:pt x="173227" y="128905"/>
                </a:moveTo>
                <a:lnTo>
                  <a:pt x="168782" y="132842"/>
                </a:lnTo>
                <a:lnTo>
                  <a:pt x="154305" y="147320"/>
                </a:lnTo>
                <a:lnTo>
                  <a:pt x="146050" y="156337"/>
                </a:lnTo>
                <a:lnTo>
                  <a:pt x="155320" y="164973"/>
                </a:lnTo>
                <a:lnTo>
                  <a:pt x="163702" y="155829"/>
                </a:lnTo>
                <a:lnTo>
                  <a:pt x="177800" y="141732"/>
                </a:lnTo>
                <a:lnTo>
                  <a:pt x="181737" y="138303"/>
                </a:lnTo>
                <a:lnTo>
                  <a:pt x="173227" y="128905"/>
                </a:lnTo>
                <a:close/>
              </a:path>
              <a:path w="366394" h="531495">
                <a:moveTo>
                  <a:pt x="212851" y="96266"/>
                </a:moveTo>
                <a:lnTo>
                  <a:pt x="199136" y="106680"/>
                </a:lnTo>
                <a:lnTo>
                  <a:pt x="183769" y="119253"/>
                </a:lnTo>
                <a:lnTo>
                  <a:pt x="182625" y="120396"/>
                </a:lnTo>
                <a:lnTo>
                  <a:pt x="191135" y="129794"/>
                </a:lnTo>
                <a:lnTo>
                  <a:pt x="192405" y="128651"/>
                </a:lnTo>
                <a:lnTo>
                  <a:pt x="207137" y="116459"/>
                </a:lnTo>
                <a:lnTo>
                  <a:pt x="220472" y="106426"/>
                </a:lnTo>
                <a:lnTo>
                  <a:pt x="212851" y="96266"/>
                </a:lnTo>
                <a:close/>
              </a:path>
              <a:path w="366394" h="531495">
                <a:moveTo>
                  <a:pt x="257301" y="69596"/>
                </a:moveTo>
                <a:lnTo>
                  <a:pt x="246887" y="74803"/>
                </a:lnTo>
                <a:lnTo>
                  <a:pt x="230631" y="84328"/>
                </a:lnTo>
                <a:lnTo>
                  <a:pt x="223647" y="89027"/>
                </a:lnTo>
                <a:lnTo>
                  <a:pt x="230758" y="99568"/>
                </a:lnTo>
                <a:lnTo>
                  <a:pt x="237744" y="94996"/>
                </a:lnTo>
                <a:lnTo>
                  <a:pt x="253364" y="85852"/>
                </a:lnTo>
                <a:lnTo>
                  <a:pt x="263017" y="80899"/>
                </a:lnTo>
                <a:lnTo>
                  <a:pt x="257301" y="69596"/>
                </a:lnTo>
                <a:close/>
              </a:path>
              <a:path w="366394" h="531495">
                <a:moveTo>
                  <a:pt x="355397" y="42291"/>
                </a:moveTo>
                <a:lnTo>
                  <a:pt x="353568" y="42291"/>
                </a:lnTo>
                <a:lnTo>
                  <a:pt x="354075" y="54991"/>
                </a:lnTo>
                <a:lnTo>
                  <a:pt x="350266" y="55118"/>
                </a:lnTo>
                <a:lnTo>
                  <a:pt x="275970" y="90678"/>
                </a:lnTo>
                <a:lnTo>
                  <a:pt x="272161" y="96520"/>
                </a:lnTo>
                <a:lnTo>
                  <a:pt x="274066" y="99441"/>
                </a:lnTo>
                <a:lnTo>
                  <a:pt x="275970" y="102489"/>
                </a:lnTo>
                <a:lnTo>
                  <a:pt x="279907" y="103251"/>
                </a:lnTo>
                <a:lnTo>
                  <a:pt x="282829" y="101473"/>
                </a:lnTo>
                <a:lnTo>
                  <a:pt x="366394" y="48133"/>
                </a:lnTo>
                <a:lnTo>
                  <a:pt x="355397" y="42291"/>
                </a:lnTo>
                <a:close/>
              </a:path>
              <a:path w="366394" h="531495">
                <a:moveTo>
                  <a:pt x="305688" y="50546"/>
                </a:moveTo>
                <a:lnTo>
                  <a:pt x="297052" y="52959"/>
                </a:lnTo>
                <a:lnTo>
                  <a:pt x="280162" y="59055"/>
                </a:lnTo>
                <a:lnTo>
                  <a:pt x="269113" y="63881"/>
                </a:lnTo>
                <a:lnTo>
                  <a:pt x="274193" y="75565"/>
                </a:lnTo>
                <a:lnTo>
                  <a:pt x="285242" y="70739"/>
                </a:lnTo>
                <a:lnTo>
                  <a:pt x="301370" y="65024"/>
                </a:lnTo>
                <a:lnTo>
                  <a:pt x="309118" y="62865"/>
                </a:lnTo>
                <a:lnTo>
                  <a:pt x="305688" y="50546"/>
                </a:lnTo>
                <a:close/>
              </a:path>
              <a:path w="366394" h="531495">
                <a:moveTo>
                  <a:pt x="332654" y="44541"/>
                </a:moveTo>
                <a:lnTo>
                  <a:pt x="331343" y="44704"/>
                </a:lnTo>
                <a:lnTo>
                  <a:pt x="318388" y="47371"/>
                </a:lnTo>
                <a:lnTo>
                  <a:pt x="320929" y="59817"/>
                </a:lnTo>
                <a:lnTo>
                  <a:pt x="326116" y="58759"/>
                </a:lnTo>
                <a:lnTo>
                  <a:pt x="341268" y="49114"/>
                </a:lnTo>
                <a:lnTo>
                  <a:pt x="332654" y="44541"/>
                </a:lnTo>
                <a:close/>
              </a:path>
              <a:path w="366394" h="531495">
                <a:moveTo>
                  <a:pt x="341268" y="49114"/>
                </a:moveTo>
                <a:lnTo>
                  <a:pt x="326116" y="58759"/>
                </a:lnTo>
                <a:lnTo>
                  <a:pt x="334010" y="57150"/>
                </a:lnTo>
                <a:lnTo>
                  <a:pt x="350266" y="55118"/>
                </a:lnTo>
                <a:lnTo>
                  <a:pt x="354075" y="54991"/>
                </a:lnTo>
                <a:lnTo>
                  <a:pt x="354045" y="54229"/>
                </a:lnTo>
                <a:lnTo>
                  <a:pt x="350900" y="54229"/>
                </a:lnTo>
                <a:lnTo>
                  <a:pt x="341268" y="49114"/>
                </a:lnTo>
                <a:close/>
              </a:path>
              <a:path w="366394" h="531495">
                <a:moveTo>
                  <a:pt x="350393" y="43307"/>
                </a:moveTo>
                <a:lnTo>
                  <a:pt x="341268" y="49114"/>
                </a:lnTo>
                <a:lnTo>
                  <a:pt x="350900" y="54229"/>
                </a:lnTo>
                <a:lnTo>
                  <a:pt x="350393" y="43307"/>
                </a:lnTo>
                <a:close/>
              </a:path>
              <a:path w="366394" h="531495">
                <a:moveTo>
                  <a:pt x="353608" y="43307"/>
                </a:moveTo>
                <a:lnTo>
                  <a:pt x="350393" y="43307"/>
                </a:lnTo>
                <a:lnTo>
                  <a:pt x="350900" y="54229"/>
                </a:lnTo>
                <a:lnTo>
                  <a:pt x="354045" y="54229"/>
                </a:lnTo>
                <a:lnTo>
                  <a:pt x="353608" y="43307"/>
                </a:lnTo>
                <a:close/>
              </a:path>
              <a:path w="366394" h="531495">
                <a:moveTo>
                  <a:pt x="353568" y="42291"/>
                </a:moveTo>
                <a:lnTo>
                  <a:pt x="348742" y="42545"/>
                </a:lnTo>
                <a:lnTo>
                  <a:pt x="332654" y="44541"/>
                </a:lnTo>
                <a:lnTo>
                  <a:pt x="341268" y="49114"/>
                </a:lnTo>
                <a:lnTo>
                  <a:pt x="350393" y="43307"/>
                </a:lnTo>
                <a:lnTo>
                  <a:pt x="353608" y="43307"/>
                </a:lnTo>
                <a:lnTo>
                  <a:pt x="353568" y="42291"/>
                </a:lnTo>
                <a:close/>
              </a:path>
              <a:path w="366394" h="531495">
                <a:moveTo>
                  <a:pt x="275844" y="0"/>
                </a:moveTo>
                <a:lnTo>
                  <a:pt x="272033" y="1143"/>
                </a:lnTo>
                <a:lnTo>
                  <a:pt x="270382" y="4191"/>
                </a:lnTo>
                <a:lnTo>
                  <a:pt x="268731" y="7366"/>
                </a:lnTo>
                <a:lnTo>
                  <a:pt x="269875" y="11176"/>
                </a:lnTo>
                <a:lnTo>
                  <a:pt x="272923" y="12827"/>
                </a:lnTo>
                <a:lnTo>
                  <a:pt x="332654" y="44541"/>
                </a:lnTo>
                <a:lnTo>
                  <a:pt x="348742" y="42545"/>
                </a:lnTo>
                <a:lnTo>
                  <a:pt x="353568" y="42291"/>
                </a:lnTo>
                <a:lnTo>
                  <a:pt x="355397" y="42291"/>
                </a:lnTo>
                <a:lnTo>
                  <a:pt x="278892" y="1651"/>
                </a:lnTo>
                <a:lnTo>
                  <a:pt x="275844" y="0"/>
                </a:lnTo>
                <a:close/>
              </a:path>
            </a:pathLst>
          </a:custGeom>
          <a:solidFill>
            <a:srgbClr val="FF0000"/>
          </a:solidFill>
        </p:spPr>
        <p:txBody>
          <a:bodyPr wrap="square" lIns="0" tIns="0" rIns="0" bIns="0" rtlCol="0"/>
          <a:lstStyle/>
          <a:p>
            <a:endParaRPr/>
          </a:p>
        </p:txBody>
      </p:sp>
      <p:sp>
        <p:nvSpPr>
          <p:cNvPr id="88" name="object 88"/>
          <p:cNvSpPr txBox="1"/>
          <p:nvPr/>
        </p:nvSpPr>
        <p:spPr>
          <a:xfrm>
            <a:off x="4966208" y="6330188"/>
            <a:ext cx="10833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LL</a:t>
            </a:r>
            <a:r>
              <a:rPr sz="1800" b="1" spc="-70" dirty="0">
                <a:solidFill>
                  <a:srgbClr val="FF0000"/>
                </a:solidFill>
                <a:latin typeface="Calibri"/>
                <a:cs typeface="Calibri"/>
              </a:rPr>
              <a:t> </a:t>
            </a:r>
            <a:r>
              <a:rPr sz="1800" b="1" spc="-15" dirty="0">
                <a:solidFill>
                  <a:srgbClr val="FF0000"/>
                </a:solidFill>
                <a:latin typeface="Calibri"/>
                <a:cs typeface="Calibri"/>
              </a:rPr>
              <a:t>Rotation</a:t>
            </a:r>
            <a:endParaRPr sz="1800">
              <a:latin typeface="Calibri"/>
              <a:cs typeface="Calibri"/>
            </a:endParaRPr>
          </a:p>
        </p:txBody>
      </p:sp>
      <p:sp>
        <p:nvSpPr>
          <p:cNvPr id="89" name="object 89"/>
          <p:cNvSpPr txBox="1"/>
          <p:nvPr/>
        </p:nvSpPr>
        <p:spPr>
          <a:xfrm>
            <a:off x="5444744" y="5825439"/>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90" name="object 90"/>
          <p:cNvSpPr txBox="1"/>
          <p:nvPr/>
        </p:nvSpPr>
        <p:spPr>
          <a:xfrm>
            <a:off x="4796409" y="4889372"/>
            <a:ext cx="21145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91" name="object 91"/>
          <p:cNvSpPr txBox="1"/>
          <p:nvPr/>
        </p:nvSpPr>
        <p:spPr>
          <a:xfrm>
            <a:off x="5300598" y="4024325"/>
            <a:ext cx="2120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-2</a:t>
            </a:r>
            <a:endParaRPr sz="1800">
              <a:latin typeface="Calibri"/>
              <a:cs typeface="Calibri"/>
            </a:endParaRPr>
          </a:p>
        </p:txBody>
      </p:sp>
      <p:sp>
        <p:nvSpPr>
          <p:cNvPr id="92" name="object 92"/>
          <p:cNvSpPr/>
          <p:nvPr/>
        </p:nvSpPr>
        <p:spPr>
          <a:xfrm>
            <a:off x="5436108" y="4316602"/>
            <a:ext cx="659130" cy="1511300"/>
          </a:xfrm>
          <a:custGeom>
            <a:avLst/>
            <a:gdLst/>
            <a:ahLst/>
            <a:cxnLst/>
            <a:rect l="l" t="t" r="r" b="b"/>
            <a:pathLst>
              <a:path w="659129" h="1511300">
                <a:moveTo>
                  <a:pt x="97028" y="7239"/>
                </a:moveTo>
                <a:lnTo>
                  <a:pt x="95250" y="4191"/>
                </a:lnTo>
                <a:lnTo>
                  <a:pt x="93599" y="1016"/>
                </a:lnTo>
                <a:lnTo>
                  <a:pt x="89789" y="0"/>
                </a:lnTo>
                <a:lnTo>
                  <a:pt x="86614" y="1651"/>
                </a:lnTo>
                <a:lnTo>
                  <a:pt x="0" y="49657"/>
                </a:lnTo>
                <a:lnTo>
                  <a:pt x="84455" y="101473"/>
                </a:lnTo>
                <a:lnTo>
                  <a:pt x="87376" y="103378"/>
                </a:lnTo>
                <a:lnTo>
                  <a:pt x="91313" y="102362"/>
                </a:lnTo>
                <a:lnTo>
                  <a:pt x="93218" y="99441"/>
                </a:lnTo>
                <a:lnTo>
                  <a:pt x="94996" y="96393"/>
                </a:lnTo>
                <a:lnTo>
                  <a:pt x="94107" y="92456"/>
                </a:lnTo>
                <a:lnTo>
                  <a:pt x="91059" y="90678"/>
                </a:lnTo>
                <a:lnTo>
                  <a:pt x="38061" y="58191"/>
                </a:lnTo>
                <a:lnTo>
                  <a:pt x="52705" y="60071"/>
                </a:lnTo>
                <a:lnTo>
                  <a:pt x="54864" y="47625"/>
                </a:lnTo>
                <a:lnTo>
                  <a:pt x="51943" y="47117"/>
                </a:lnTo>
                <a:lnTo>
                  <a:pt x="34683" y="44970"/>
                </a:lnTo>
                <a:lnTo>
                  <a:pt x="17399" y="43688"/>
                </a:lnTo>
                <a:lnTo>
                  <a:pt x="34683" y="44958"/>
                </a:lnTo>
                <a:lnTo>
                  <a:pt x="36982" y="43688"/>
                </a:lnTo>
                <a:lnTo>
                  <a:pt x="92837" y="12827"/>
                </a:lnTo>
                <a:lnTo>
                  <a:pt x="95885" y="11049"/>
                </a:lnTo>
                <a:lnTo>
                  <a:pt x="97028" y="7239"/>
                </a:lnTo>
                <a:close/>
              </a:path>
              <a:path w="659129" h="1511300">
                <a:moveTo>
                  <a:pt x="105156" y="58928"/>
                </a:moveTo>
                <a:lnTo>
                  <a:pt x="102743" y="58166"/>
                </a:lnTo>
                <a:lnTo>
                  <a:pt x="85979" y="53721"/>
                </a:lnTo>
                <a:lnTo>
                  <a:pt x="68961" y="50038"/>
                </a:lnTo>
                <a:lnTo>
                  <a:pt x="67437" y="49784"/>
                </a:lnTo>
                <a:lnTo>
                  <a:pt x="65278" y="62230"/>
                </a:lnTo>
                <a:lnTo>
                  <a:pt x="66294" y="62484"/>
                </a:lnTo>
                <a:lnTo>
                  <a:pt x="82677" y="66040"/>
                </a:lnTo>
                <a:lnTo>
                  <a:pt x="98933" y="70358"/>
                </a:lnTo>
                <a:lnTo>
                  <a:pt x="101473" y="71120"/>
                </a:lnTo>
                <a:lnTo>
                  <a:pt x="105156" y="58928"/>
                </a:lnTo>
                <a:close/>
              </a:path>
              <a:path w="659129" h="1511300">
                <a:moveTo>
                  <a:pt x="153670" y="76454"/>
                </a:moveTo>
                <a:lnTo>
                  <a:pt x="151638" y="75565"/>
                </a:lnTo>
                <a:lnTo>
                  <a:pt x="135636" y="69088"/>
                </a:lnTo>
                <a:lnTo>
                  <a:pt x="119253" y="63246"/>
                </a:lnTo>
                <a:lnTo>
                  <a:pt x="117348" y="62738"/>
                </a:lnTo>
                <a:lnTo>
                  <a:pt x="113538" y="74803"/>
                </a:lnTo>
                <a:lnTo>
                  <a:pt x="115062" y="75311"/>
                </a:lnTo>
                <a:lnTo>
                  <a:pt x="130937" y="80899"/>
                </a:lnTo>
                <a:lnTo>
                  <a:pt x="146431" y="87122"/>
                </a:lnTo>
                <a:lnTo>
                  <a:pt x="148463" y="88011"/>
                </a:lnTo>
                <a:lnTo>
                  <a:pt x="153670" y="76454"/>
                </a:lnTo>
                <a:close/>
              </a:path>
              <a:path w="659129" h="1511300">
                <a:moveTo>
                  <a:pt x="173482" y="639953"/>
                </a:moveTo>
                <a:lnTo>
                  <a:pt x="170180" y="627634"/>
                </a:lnTo>
                <a:lnTo>
                  <a:pt x="165100" y="629031"/>
                </a:lnTo>
                <a:lnTo>
                  <a:pt x="154813" y="631063"/>
                </a:lnTo>
                <a:lnTo>
                  <a:pt x="144653" y="632333"/>
                </a:lnTo>
                <a:lnTo>
                  <a:pt x="133985" y="632714"/>
                </a:lnTo>
                <a:lnTo>
                  <a:pt x="134493" y="645414"/>
                </a:lnTo>
                <a:lnTo>
                  <a:pt x="145161" y="645033"/>
                </a:lnTo>
                <a:lnTo>
                  <a:pt x="156464" y="643636"/>
                </a:lnTo>
                <a:lnTo>
                  <a:pt x="167513" y="641477"/>
                </a:lnTo>
                <a:lnTo>
                  <a:pt x="173482" y="639953"/>
                </a:lnTo>
                <a:close/>
              </a:path>
              <a:path w="659129" h="1511300">
                <a:moveTo>
                  <a:pt x="199771" y="99822"/>
                </a:moveTo>
                <a:lnTo>
                  <a:pt x="197866" y="98679"/>
                </a:lnTo>
                <a:lnTo>
                  <a:pt x="182880" y="90297"/>
                </a:lnTo>
                <a:lnTo>
                  <a:pt x="167259" y="82677"/>
                </a:lnTo>
                <a:lnTo>
                  <a:pt x="165227" y="81661"/>
                </a:lnTo>
                <a:lnTo>
                  <a:pt x="160020" y="93345"/>
                </a:lnTo>
                <a:lnTo>
                  <a:pt x="161671" y="93980"/>
                </a:lnTo>
                <a:lnTo>
                  <a:pt x="176657" y="101346"/>
                </a:lnTo>
                <a:lnTo>
                  <a:pt x="191135" y="109474"/>
                </a:lnTo>
                <a:lnTo>
                  <a:pt x="192913" y="110617"/>
                </a:lnTo>
                <a:lnTo>
                  <a:pt x="199771" y="99822"/>
                </a:lnTo>
                <a:close/>
              </a:path>
              <a:path w="659129" h="1511300">
                <a:moveTo>
                  <a:pt x="221615" y="618998"/>
                </a:moveTo>
                <a:lnTo>
                  <a:pt x="215011" y="608203"/>
                </a:lnTo>
                <a:lnTo>
                  <a:pt x="205232" y="613791"/>
                </a:lnTo>
                <a:lnTo>
                  <a:pt x="195326" y="618617"/>
                </a:lnTo>
                <a:lnTo>
                  <a:pt x="185293" y="622808"/>
                </a:lnTo>
                <a:lnTo>
                  <a:pt x="181864" y="624078"/>
                </a:lnTo>
                <a:lnTo>
                  <a:pt x="186055" y="636016"/>
                </a:lnTo>
                <a:lnTo>
                  <a:pt x="189484" y="634873"/>
                </a:lnTo>
                <a:lnTo>
                  <a:pt x="200152" y="630301"/>
                </a:lnTo>
                <a:lnTo>
                  <a:pt x="210820" y="625094"/>
                </a:lnTo>
                <a:lnTo>
                  <a:pt x="221234" y="619252"/>
                </a:lnTo>
                <a:lnTo>
                  <a:pt x="221615" y="618998"/>
                </a:lnTo>
                <a:close/>
              </a:path>
              <a:path w="659129" h="1511300">
                <a:moveTo>
                  <a:pt x="242316" y="128524"/>
                </a:moveTo>
                <a:lnTo>
                  <a:pt x="226695" y="116840"/>
                </a:lnTo>
                <a:lnTo>
                  <a:pt x="210439" y="106680"/>
                </a:lnTo>
                <a:lnTo>
                  <a:pt x="203708" y="117348"/>
                </a:lnTo>
                <a:lnTo>
                  <a:pt x="219075" y="127000"/>
                </a:lnTo>
                <a:lnTo>
                  <a:pt x="234696" y="138684"/>
                </a:lnTo>
                <a:lnTo>
                  <a:pt x="242316" y="128524"/>
                </a:lnTo>
                <a:close/>
              </a:path>
              <a:path w="659129" h="1511300">
                <a:moveTo>
                  <a:pt x="263017" y="587375"/>
                </a:moveTo>
                <a:lnTo>
                  <a:pt x="254127" y="578358"/>
                </a:lnTo>
                <a:lnTo>
                  <a:pt x="252603" y="579882"/>
                </a:lnTo>
                <a:lnTo>
                  <a:pt x="243459" y="587756"/>
                </a:lnTo>
                <a:lnTo>
                  <a:pt x="234188" y="595249"/>
                </a:lnTo>
                <a:lnTo>
                  <a:pt x="225298" y="601599"/>
                </a:lnTo>
                <a:lnTo>
                  <a:pt x="232664" y="611886"/>
                </a:lnTo>
                <a:lnTo>
                  <a:pt x="241554" y="605536"/>
                </a:lnTo>
                <a:lnTo>
                  <a:pt x="251460" y="597789"/>
                </a:lnTo>
                <a:lnTo>
                  <a:pt x="260985" y="589534"/>
                </a:lnTo>
                <a:lnTo>
                  <a:pt x="263017" y="587375"/>
                </a:lnTo>
                <a:close/>
              </a:path>
              <a:path w="659129" h="1511300">
                <a:moveTo>
                  <a:pt x="281559" y="162052"/>
                </a:moveTo>
                <a:lnTo>
                  <a:pt x="278384" y="158750"/>
                </a:lnTo>
                <a:lnTo>
                  <a:pt x="266192" y="147701"/>
                </a:lnTo>
                <a:lnTo>
                  <a:pt x="253619" y="136906"/>
                </a:lnTo>
                <a:lnTo>
                  <a:pt x="252476" y="136017"/>
                </a:lnTo>
                <a:lnTo>
                  <a:pt x="244856" y="146304"/>
                </a:lnTo>
                <a:lnTo>
                  <a:pt x="245364" y="146558"/>
                </a:lnTo>
                <a:lnTo>
                  <a:pt x="257683" y="156972"/>
                </a:lnTo>
                <a:lnTo>
                  <a:pt x="269367" y="167767"/>
                </a:lnTo>
                <a:lnTo>
                  <a:pt x="272542" y="170942"/>
                </a:lnTo>
                <a:lnTo>
                  <a:pt x="281559" y="162052"/>
                </a:lnTo>
                <a:close/>
              </a:path>
              <a:path w="659129" h="1511300">
                <a:moveTo>
                  <a:pt x="297815" y="548894"/>
                </a:moveTo>
                <a:lnTo>
                  <a:pt x="287401" y="541528"/>
                </a:lnTo>
                <a:lnTo>
                  <a:pt x="286512" y="542925"/>
                </a:lnTo>
                <a:lnTo>
                  <a:pt x="270256" y="562229"/>
                </a:lnTo>
                <a:lnTo>
                  <a:pt x="263017" y="569468"/>
                </a:lnTo>
                <a:lnTo>
                  <a:pt x="272034" y="578358"/>
                </a:lnTo>
                <a:lnTo>
                  <a:pt x="279146" y="571246"/>
                </a:lnTo>
                <a:lnTo>
                  <a:pt x="296291" y="551053"/>
                </a:lnTo>
                <a:lnTo>
                  <a:pt x="297815" y="548894"/>
                </a:lnTo>
                <a:close/>
              </a:path>
              <a:path w="659129" h="1511300">
                <a:moveTo>
                  <a:pt x="315595" y="200787"/>
                </a:moveTo>
                <a:lnTo>
                  <a:pt x="310896" y="194564"/>
                </a:lnTo>
                <a:lnTo>
                  <a:pt x="300736" y="182245"/>
                </a:lnTo>
                <a:lnTo>
                  <a:pt x="290703" y="171196"/>
                </a:lnTo>
                <a:lnTo>
                  <a:pt x="281305" y="179832"/>
                </a:lnTo>
                <a:lnTo>
                  <a:pt x="290957" y="190373"/>
                </a:lnTo>
                <a:lnTo>
                  <a:pt x="300736" y="202184"/>
                </a:lnTo>
                <a:lnTo>
                  <a:pt x="305562" y="208407"/>
                </a:lnTo>
                <a:lnTo>
                  <a:pt x="315595" y="200787"/>
                </a:lnTo>
                <a:close/>
              </a:path>
              <a:path w="659129" h="1511300">
                <a:moveTo>
                  <a:pt x="325882" y="506095"/>
                </a:moveTo>
                <a:lnTo>
                  <a:pt x="314960" y="499491"/>
                </a:lnTo>
                <a:lnTo>
                  <a:pt x="301498" y="521716"/>
                </a:lnTo>
                <a:lnTo>
                  <a:pt x="294767" y="531241"/>
                </a:lnTo>
                <a:lnTo>
                  <a:pt x="305181" y="538607"/>
                </a:lnTo>
                <a:lnTo>
                  <a:pt x="311912" y="529082"/>
                </a:lnTo>
                <a:lnTo>
                  <a:pt x="325882" y="506095"/>
                </a:lnTo>
                <a:close/>
              </a:path>
              <a:path w="659129" h="1511300">
                <a:moveTo>
                  <a:pt x="343408" y="244475"/>
                </a:moveTo>
                <a:lnTo>
                  <a:pt x="337185" y="233172"/>
                </a:lnTo>
                <a:lnTo>
                  <a:pt x="329311" y="219964"/>
                </a:lnTo>
                <a:lnTo>
                  <a:pt x="323215" y="211328"/>
                </a:lnTo>
                <a:lnTo>
                  <a:pt x="312801" y="218440"/>
                </a:lnTo>
                <a:lnTo>
                  <a:pt x="318389" y="226568"/>
                </a:lnTo>
                <a:lnTo>
                  <a:pt x="326136" y="239141"/>
                </a:lnTo>
                <a:lnTo>
                  <a:pt x="332232" y="250444"/>
                </a:lnTo>
                <a:lnTo>
                  <a:pt x="343408" y="244475"/>
                </a:lnTo>
                <a:close/>
              </a:path>
              <a:path w="659129" h="1511300">
                <a:moveTo>
                  <a:pt x="347472" y="458978"/>
                </a:moveTo>
                <a:lnTo>
                  <a:pt x="335661" y="454152"/>
                </a:lnTo>
                <a:lnTo>
                  <a:pt x="327152" y="475107"/>
                </a:lnTo>
                <a:lnTo>
                  <a:pt x="320421" y="488569"/>
                </a:lnTo>
                <a:lnTo>
                  <a:pt x="331724" y="494284"/>
                </a:lnTo>
                <a:lnTo>
                  <a:pt x="338455" y="480822"/>
                </a:lnTo>
                <a:lnTo>
                  <a:pt x="347472" y="458978"/>
                </a:lnTo>
                <a:close/>
              </a:path>
              <a:path w="659129" h="1511300">
                <a:moveTo>
                  <a:pt x="362077" y="409194"/>
                </a:moveTo>
                <a:lnTo>
                  <a:pt x="349631" y="406654"/>
                </a:lnTo>
                <a:lnTo>
                  <a:pt x="348742" y="411226"/>
                </a:lnTo>
                <a:lnTo>
                  <a:pt x="345440" y="424307"/>
                </a:lnTo>
                <a:lnTo>
                  <a:pt x="339598" y="442722"/>
                </a:lnTo>
                <a:lnTo>
                  <a:pt x="351790" y="446532"/>
                </a:lnTo>
                <a:lnTo>
                  <a:pt x="357505" y="428244"/>
                </a:lnTo>
                <a:lnTo>
                  <a:pt x="361061" y="414401"/>
                </a:lnTo>
                <a:lnTo>
                  <a:pt x="362077" y="409194"/>
                </a:lnTo>
                <a:close/>
              </a:path>
              <a:path w="659129" h="1511300">
                <a:moveTo>
                  <a:pt x="362204" y="293116"/>
                </a:moveTo>
                <a:lnTo>
                  <a:pt x="360807" y="287782"/>
                </a:lnTo>
                <a:lnTo>
                  <a:pt x="356235" y="273939"/>
                </a:lnTo>
                <a:lnTo>
                  <a:pt x="350774" y="260096"/>
                </a:lnTo>
                <a:lnTo>
                  <a:pt x="348996" y="256159"/>
                </a:lnTo>
                <a:lnTo>
                  <a:pt x="337439" y="261620"/>
                </a:lnTo>
                <a:lnTo>
                  <a:pt x="338963" y="264795"/>
                </a:lnTo>
                <a:lnTo>
                  <a:pt x="344170" y="277876"/>
                </a:lnTo>
                <a:lnTo>
                  <a:pt x="348488" y="290957"/>
                </a:lnTo>
                <a:lnTo>
                  <a:pt x="349885" y="296291"/>
                </a:lnTo>
                <a:lnTo>
                  <a:pt x="362204" y="293116"/>
                </a:lnTo>
                <a:close/>
              </a:path>
              <a:path w="659129" h="1511300">
                <a:moveTo>
                  <a:pt x="368935" y="357759"/>
                </a:moveTo>
                <a:lnTo>
                  <a:pt x="356235" y="357505"/>
                </a:lnTo>
                <a:lnTo>
                  <a:pt x="355219" y="371094"/>
                </a:lnTo>
                <a:lnTo>
                  <a:pt x="353568" y="384683"/>
                </a:lnTo>
                <a:lnTo>
                  <a:pt x="352044" y="394462"/>
                </a:lnTo>
                <a:lnTo>
                  <a:pt x="364490" y="396494"/>
                </a:lnTo>
                <a:lnTo>
                  <a:pt x="366141" y="386715"/>
                </a:lnTo>
                <a:lnTo>
                  <a:pt x="367792" y="372618"/>
                </a:lnTo>
                <a:lnTo>
                  <a:pt x="368808" y="358648"/>
                </a:lnTo>
                <a:lnTo>
                  <a:pt x="368935" y="357759"/>
                </a:lnTo>
                <a:close/>
              </a:path>
              <a:path w="659129" h="1511300">
                <a:moveTo>
                  <a:pt x="369189" y="345059"/>
                </a:moveTo>
                <a:lnTo>
                  <a:pt x="369163" y="344170"/>
                </a:lnTo>
                <a:lnTo>
                  <a:pt x="368554" y="330327"/>
                </a:lnTo>
                <a:lnTo>
                  <a:pt x="367030" y="316103"/>
                </a:lnTo>
                <a:lnTo>
                  <a:pt x="365125" y="305943"/>
                </a:lnTo>
                <a:lnTo>
                  <a:pt x="352679" y="308229"/>
                </a:lnTo>
                <a:lnTo>
                  <a:pt x="354457" y="317373"/>
                </a:lnTo>
                <a:lnTo>
                  <a:pt x="355854" y="330835"/>
                </a:lnTo>
                <a:lnTo>
                  <a:pt x="356489" y="344170"/>
                </a:lnTo>
                <a:lnTo>
                  <a:pt x="356489" y="344805"/>
                </a:lnTo>
                <a:lnTo>
                  <a:pt x="369189" y="345059"/>
                </a:lnTo>
                <a:close/>
              </a:path>
              <a:path w="659129" h="1511300">
                <a:moveTo>
                  <a:pt x="386588" y="872871"/>
                </a:moveTo>
                <a:lnTo>
                  <a:pt x="384810" y="869823"/>
                </a:lnTo>
                <a:lnTo>
                  <a:pt x="383159" y="866648"/>
                </a:lnTo>
                <a:lnTo>
                  <a:pt x="379349" y="865632"/>
                </a:lnTo>
                <a:lnTo>
                  <a:pt x="376174" y="867283"/>
                </a:lnTo>
                <a:lnTo>
                  <a:pt x="289560" y="915301"/>
                </a:lnTo>
                <a:lnTo>
                  <a:pt x="374015" y="967105"/>
                </a:lnTo>
                <a:lnTo>
                  <a:pt x="376936" y="969010"/>
                </a:lnTo>
                <a:lnTo>
                  <a:pt x="380873" y="967994"/>
                </a:lnTo>
                <a:lnTo>
                  <a:pt x="382778" y="965073"/>
                </a:lnTo>
                <a:lnTo>
                  <a:pt x="384556" y="962025"/>
                </a:lnTo>
                <a:lnTo>
                  <a:pt x="383667" y="958088"/>
                </a:lnTo>
                <a:lnTo>
                  <a:pt x="380619" y="956310"/>
                </a:lnTo>
                <a:lnTo>
                  <a:pt x="327621" y="923823"/>
                </a:lnTo>
                <a:lnTo>
                  <a:pt x="342265" y="925703"/>
                </a:lnTo>
                <a:lnTo>
                  <a:pt x="344424" y="913269"/>
                </a:lnTo>
                <a:lnTo>
                  <a:pt x="341503" y="912749"/>
                </a:lnTo>
                <a:lnTo>
                  <a:pt x="324243" y="910602"/>
                </a:lnTo>
                <a:lnTo>
                  <a:pt x="306959" y="909332"/>
                </a:lnTo>
                <a:lnTo>
                  <a:pt x="324243" y="910590"/>
                </a:lnTo>
                <a:lnTo>
                  <a:pt x="326542" y="909332"/>
                </a:lnTo>
                <a:lnTo>
                  <a:pt x="382397" y="878459"/>
                </a:lnTo>
                <a:lnTo>
                  <a:pt x="385445" y="876681"/>
                </a:lnTo>
                <a:lnTo>
                  <a:pt x="386588" y="872871"/>
                </a:lnTo>
                <a:close/>
              </a:path>
              <a:path w="659129" h="1511300">
                <a:moveTo>
                  <a:pt x="394716" y="924560"/>
                </a:moveTo>
                <a:lnTo>
                  <a:pt x="392303" y="923798"/>
                </a:lnTo>
                <a:lnTo>
                  <a:pt x="375539" y="919353"/>
                </a:lnTo>
                <a:lnTo>
                  <a:pt x="358521" y="915682"/>
                </a:lnTo>
                <a:lnTo>
                  <a:pt x="356997" y="915416"/>
                </a:lnTo>
                <a:lnTo>
                  <a:pt x="354838" y="927862"/>
                </a:lnTo>
                <a:lnTo>
                  <a:pt x="355854" y="928116"/>
                </a:lnTo>
                <a:lnTo>
                  <a:pt x="372237" y="931672"/>
                </a:lnTo>
                <a:lnTo>
                  <a:pt x="388493" y="935990"/>
                </a:lnTo>
                <a:lnTo>
                  <a:pt x="391033" y="936752"/>
                </a:lnTo>
                <a:lnTo>
                  <a:pt x="394716" y="924560"/>
                </a:lnTo>
                <a:close/>
              </a:path>
              <a:path w="659129" h="1511300">
                <a:moveTo>
                  <a:pt x="443230" y="942086"/>
                </a:moveTo>
                <a:lnTo>
                  <a:pt x="441198" y="941197"/>
                </a:lnTo>
                <a:lnTo>
                  <a:pt x="425196" y="934720"/>
                </a:lnTo>
                <a:lnTo>
                  <a:pt x="408813" y="928878"/>
                </a:lnTo>
                <a:lnTo>
                  <a:pt x="406908" y="928370"/>
                </a:lnTo>
                <a:lnTo>
                  <a:pt x="403098" y="940435"/>
                </a:lnTo>
                <a:lnTo>
                  <a:pt x="404622" y="940943"/>
                </a:lnTo>
                <a:lnTo>
                  <a:pt x="420497" y="946531"/>
                </a:lnTo>
                <a:lnTo>
                  <a:pt x="435991" y="952754"/>
                </a:lnTo>
                <a:lnTo>
                  <a:pt x="438023" y="953643"/>
                </a:lnTo>
                <a:lnTo>
                  <a:pt x="443230" y="942086"/>
                </a:lnTo>
                <a:close/>
              </a:path>
              <a:path w="659129" h="1511300">
                <a:moveTo>
                  <a:pt x="463042" y="1505585"/>
                </a:moveTo>
                <a:lnTo>
                  <a:pt x="459740" y="1493304"/>
                </a:lnTo>
                <a:lnTo>
                  <a:pt x="454660" y="1494650"/>
                </a:lnTo>
                <a:lnTo>
                  <a:pt x="444373" y="1496682"/>
                </a:lnTo>
                <a:lnTo>
                  <a:pt x="434213" y="1497965"/>
                </a:lnTo>
                <a:lnTo>
                  <a:pt x="423545" y="1498346"/>
                </a:lnTo>
                <a:lnTo>
                  <a:pt x="424053" y="1511046"/>
                </a:lnTo>
                <a:lnTo>
                  <a:pt x="434721" y="1510665"/>
                </a:lnTo>
                <a:lnTo>
                  <a:pt x="446024" y="1509280"/>
                </a:lnTo>
                <a:lnTo>
                  <a:pt x="457073" y="1507121"/>
                </a:lnTo>
                <a:lnTo>
                  <a:pt x="463042" y="1505585"/>
                </a:lnTo>
                <a:close/>
              </a:path>
              <a:path w="659129" h="1511300">
                <a:moveTo>
                  <a:pt x="489331" y="965454"/>
                </a:moveTo>
                <a:lnTo>
                  <a:pt x="487426" y="964311"/>
                </a:lnTo>
                <a:lnTo>
                  <a:pt x="472440" y="955929"/>
                </a:lnTo>
                <a:lnTo>
                  <a:pt x="456819" y="948309"/>
                </a:lnTo>
                <a:lnTo>
                  <a:pt x="454787" y="947293"/>
                </a:lnTo>
                <a:lnTo>
                  <a:pt x="449580" y="958977"/>
                </a:lnTo>
                <a:lnTo>
                  <a:pt x="451231" y="959612"/>
                </a:lnTo>
                <a:lnTo>
                  <a:pt x="466217" y="966978"/>
                </a:lnTo>
                <a:lnTo>
                  <a:pt x="480695" y="975106"/>
                </a:lnTo>
                <a:lnTo>
                  <a:pt x="482473" y="976249"/>
                </a:lnTo>
                <a:lnTo>
                  <a:pt x="489331" y="965454"/>
                </a:lnTo>
                <a:close/>
              </a:path>
              <a:path w="659129" h="1511300">
                <a:moveTo>
                  <a:pt x="511175" y="1484617"/>
                </a:moveTo>
                <a:lnTo>
                  <a:pt x="504571" y="1473835"/>
                </a:lnTo>
                <a:lnTo>
                  <a:pt x="494792" y="1479372"/>
                </a:lnTo>
                <a:lnTo>
                  <a:pt x="484886" y="1484274"/>
                </a:lnTo>
                <a:lnTo>
                  <a:pt x="474853" y="1488503"/>
                </a:lnTo>
                <a:lnTo>
                  <a:pt x="471424" y="1489684"/>
                </a:lnTo>
                <a:lnTo>
                  <a:pt x="475615" y="1501686"/>
                </a:lnTo>
                <a:lnTo>
                  <a:pt x="479044" y="1500505"/>
                </a:lnTo>
                <a:lnTo>
                  <a:pt x="489712" y="1495971"/>
                </a:lnTo>
                <a:lnTo>
                  <a:pt x="500380" y="1490776"/>
                </a:lnTo>
                <a:lnTo>
                  <a:pt x="510794" y="1484884"/>
                </a:lnTo>
                <a:lnTo>
                  <a:pt x="511175" y="1484617"/>
                </a:lnTo>
                <a:close/>
              </a:path>
              <a:path w="659129" h="1511300">
                <a:moveTo>
                  <a:pt x="531876" y="994156"/>
                </a:moveTo>
                <a:lnTo>
                  <a:pt x="516255" y="982472"/>
                </a:lnTo>
                <a:lnTo>
                  <a:pt x="499999" y="972312"/>
                </a:lnTo>
                <a:lnTo>
                  <a:pt x="493268" y="982980"/>
                </a:lnTo>
                <a:lnTo>
                  <a:pt x="508635" y="992632"/>
                </a:lnTo>
                <a:lnTo>
                  <a:pt x="524256" y="1004316"/>
                </a:lnTo>
                <a:lnTo>
                  <a:pt x="531876" y="994156"/>
                </a:lnTo>
                <a:close/>
              </a:path>
              <a:path w="659129" h="1511300">
                <a:moveTo>
                  <a:pt x="552577" y="1453007"/>
                </a:moveTo>
                <a:lnTo>
                  <a:pt x="543687" y="1444028"/>
                </a:lnTo>
                <a:lnTo>
                  <a:pt x="542163" y="1445514"/>
                </a:lnTo>
                <a:lnTo>
                  <a:pt x="533019" y="1453426"/>
                </a:lnTo>
                <a:lnTo>
                  <a:pt x="523748" y="1460855"/>
                </a:lnTo>
                <a:lnTo>
                  <a:pt x="514858" y="1467231"/>
                </a:lnTo>
                <a:lnTo>
                  <a:pt x="522224" y="1477556"/>
                </a:lnTo>
                <a:lnTo>
                  <a:pt x="531114" y="1471193"/>
                </a:lnTo>
                <a:lnTo>
                  <a:pt x="541020" y="1463382"/>
                </a:lnTo>
                <a:lnTo>
                  <a:pt x="550545" y="1455102"/>
                </a:lnTo>
                <a:lnTo>
                  <a:pt x="552577" y="1453007"/>
                </a:lnTo>
                <a:close/>
              </a:path>
              <a:path w="659129" h="1511300">
                <a:moveTo>
                  <a:pt x="571119" y="1027684"/>
                </a:moveTo>
                <a:lnTo>
                  <a:pt x="567944" y="1024382"/>
                </a:lnTo>
                <a:lnTo>
                  <a:pt x="555752" y="1013333"/>
                </a:lnTo>
                <a:lnTo>
                  <a:pt x="543179" y="1002538"/>
                </a:lnTo>
                <a:lnTo>
                  <a:pt x="542036" y="1001649"/>
                </a:lnTo>
                <a:lnTo>
                  <a:pt x="534416" y="1011936"/>
                </a:lnTo>
                <a:lnTo>
                  <a:pt x="534924" y="1012190"/>
                </a:lnTo>
                <a:lnTo>
                  <a:pt x="547243" y="1022604"/>
                </a:lnTo>
                <a:lnTo>
                  <a:pt x="558927" y="1033399"/>
                </a:lnTo>
                <a:lnTo>
                  <a:pt x="562102" y="1036574"/>
                </a:lnTo>
                <a:lnTo>
                  <a:pt x="571119" y="1027684"/>
                </a:lnTo>
                <a:close/>
              </a:path>
              <a:path w="659129" h="1511300">
                <a:moveTo>
                  <a:pt x="587375" y="1414551"/>
                </a:moveTo>
                <a:lnTo>
                  <a:pt x="576961" y="1407185"/>
                </a:lnTo>
                <a:lnTo>
                  <a:pt x="576072" y="1408506"/>
                </a:lnTo>
                <a:lnTo>
                  <a:pt x="559816" y="1427911"/>
                </a:lnTo>
                <a:lnTo>
                  <a:pt x="552577" y="1435049"/>
                </a:lnTo>
                <a:lnTo>
                  <a:pt x="561594" y="1444028"/>
                </a:lnTo>
                <a:lnTo>
                  <a:pt x="568706" y="1436890"/>
                </a:lnTo>
                <a:lnTo>
                  <a:pt x="585851" y="1416672"/>
                </a:lnTo>
                <a:lnTo>
                  <a:pt x="587375" y="1414551"/>
                </a:lnTo>
                <a:close/>
              </a:path>
              <a:path w="659129" h="1511300">
                <a:moveTo>
                  <a:pt x="605155" y="1066419"/>
                </a:moveTo>
                <a:lnTo>
                  <a:pt x="600456" y="1060196"/>
                </a:lnTo>
                <a:lnTo>
                  <a:pt x="590296" y="1047877"/>
                </a:lnTo>
                <a:lnTo>
                  <a:pt x="580263" y="1036828"/>
                </a:lnTo>
                <a:lnTo>
                  <a:pt x="570865" y="1045464"/>
                </a:lnTo>
                <a:lnTo>
                  <a:pt x="580517" y="1056005"/>
                </a:lnTo>
                <a:lnTo>
                  <a:pt x="590296" y="1067816"/>
                </a:lnTo>
                <a:lnTo>
                  <a:pt x="595122" y="1074039"/>
                </a:lnTo>
                <a:lnTo>
                  <a:pt x="605155" y="1066419"/>
                </a:lnTo>
                <a:close/>
              </a:path>
              <a:path w="659129" h="1511300">
                <a:moveTo>
                  <a:pt x="615442" y="1371663"/>
                </a:moveTo>
                <a:lnTo>
                  <a:pt x="604520" y="1365110"/>
                </a:lnTo>
                <a:lnTo>
                  <a:pt x="591058" y="1387373"/>
                </a:lnTo>
                <a:lnTo>
                  <a:pt x="584327" y="1396847"/>
                </a:lnTo>
                <a:lnTo>
                  <a:pt x="594741" y="1404213"/>
                </a:lnTo>
                <a:lnTo>
                  <a:pt x="601472" y="1394752"/>
                </a:lnTo>
                <a:lnTo>
                  <a:pt x="615442" y="1371663"/>
                </a:lnTo>
                <a:close/>
              </a:path>
              <a:path w="659129" h="1511300">
                <a:moveTo>
                  <a:pt x="632968" y="1110107"/>
                </a:moveTo>
                <a:lnTo>
                  <a:pt x="626745" y="1098804"/>
                </a:lnTo>
                <a:lnTo>
                  <a:pt x="618871" y="1085596"/>
                </a:lnTo>
                <a:lnTo>
                  <a:pt x="612775" y="1076960"/>
                </a:lnTo>
                <a:lnTo>
                  <a:pt x="602361" y="1084072"/>
                </a:lnTo>
                <a:lnTo>
                  <a:pt x="607949" y="1092200"/>
                </a:lnTo>
                <a:lnTo>
                  <a:pt x="615696" y="1104773"/>
                </a:lnTo>
                <a:lnTo>
                  <a:pt x="621792" y="1116076"/>
                </a:lnTo>
                <a:lnTo>
                  <a:pt x="632968" y="1110107"/>
                </a:lnTo>
                <a:close/>
              </a:path>
              <a:path w="659129" h="1511300">
                <a:moveTo>
                  <a:pt x="637032" y="1324648"/>
                </a:moveTo>
                <a:lnTo>
                  <a:pt x="625221" y="1319847"/>
                </a:lnTo>
                <a:lnTo>
                  <a:pt x="616712" y="1340789"/>
                </a:lnTo>
                <a:lnTo>
                  <a:pt x="609981" y="1354201"/>
                </a:lnTo>
                <a:lnTo>
                  <a:pt x="621284" y="1359890"/>
                </a:lnTo>
                <a:lnTo>
                  <a:pt x="628015" y="1346466"/>
                </a:lnTo>
                <a:lnTo>
                  <a:pt x="637032" y="1324648"/>
                </a:lnTo>
                <a:close/>
              </a:path>
              <a:path w="659129" h="1511300">
                <a:moveTo>
                  <a:pt x="651637" y="1274851"/>
                </a:moveTo>
                <a:lnTo>
                  <a:pt x="639191" y="1272298"/>
                </a:lnTo>
                <a:lnTo>
                  <a:pt x="638302" y="1276908"/>
                </a:lnTo>
                <a:lnTo>
                  <a:pt x="635000" y="1290002"/>
                </a:lnTo>
                <a:lnTo>
                  <a:pt x="629158" y="1308341"/>
                </a:lnTo>
                <a:lnTo>
                  <a:pt x="641350" y="1312164"/>
                </a:lnTo>
                <a:lnTo>
                  <a:pt x="647065" y="1293812"/>
                </a:lnTo>
                <a:lnTo>
                  <a:pt x="650621" y="1280045"/>
                </a:lnTo>
                <a:lnTo>
                  <a:pt x="651637" y="1274851"/>
                </a:lnTo>
                <a:close/>
              </a:path>
              <a:path w="659129" h="1511300">
                <a:moveTo>
                  <a:pt x="651764" y="1158748"/>
                </a:moveTo>
                <a:lnTo>
                  <a:pt x="650367" y="1153414"/>
                </a:lnTo>
                <a:lnTo>
                  <a:pt x="645795" y="1139571"/>
                </a:lnTo>
                <a:lnTo>
                  <a:pt x="640334" y="1125728"/>
                </a:lnTo>
                <a:lnTo>
                  <a:pt x="638556" y="1121791"/>
                </a:lnTo>
                <a:lnTo>
                  <a:pt x="626999" y="1127252"/>
                </a:lnTo>
                <a:lnTo>
                  <a:pt x="628523" y="1130427"/>
                </a:lnTo>
                <a:lnTo>
                  <a:pt x="633730" y="1143508"/>
                </a:lnTo>
                <a:lnTo>
                  <a:pt x="638048" y="1156589"/>
                </a:lnTo>
                <a:lnTo>
                  <a:pt x="639445" y="1161923"/>
                </a:lnTo>
                <a:lnTo>
                  <a:pt x="651764" y="1158748"/>
                </a:lnTo>
                <a:close/>
              </a:path>
              <a:path w="659129" h="1511300">
                <a:moveTo>
                  <a:pt x="658495" y="1223391"/>
                </a:moveTo>
                <a:lnTo>
                  <a:pt x="645795" y="1223137"/>
                </a:lnTo>
                <a:lnTo>
                  <a:pt x="644779" y="1236726"/>
                </a:lnTo>
                <a:lnTo>
                  <a:pt x="643128" y="1250315"/>
                </a:lnTo>
                <a:lnTo>
                  <a:pt x="641604" y="1260094"/>
                </a:lnTo>
                <a:lnTo>
                  <a:pt x="654050" y="1262126"/>
                </a:lnTo>
                <a:lnTo>
                  <a:pt x="655701" y="1252347"/>
                </a:lnTo>
                <a:lnTo>
                  <a:pt x="657352" y="1238250"/>
                </a:lnTo>
                <a:lnTo>
                  <a:pt x="658368" y="1224280"/>
                </a:lnTo>
                <a:lnTo>
                  <a:pt x="658495" y="1223391"/>
                </a:lnTo>
                <a:close/>
              </a:path>
              <a:path w="659129" h="1511300">
                <a:moveTo>
                  <a:pt x="658749" y="1210691"/>
                </a:moveTo>
                <a:lnTo>
                  <a:pt x="658723" y="1209802"/>
                </a:lnTo>
                <a:lnTo>
                  <a:pt x="658114" y="1195959"/>
                </a:lnTo>
                <a:lnTo>
                  <a:pt x="656590" y="1181735"/>
                </a:lnTo>
                <a:lnTo>
                  <a:pt x="654685" y="1171575"/>
                </a:lnTo>
                <a:lnTo>
                  <a:pt x="642239" y="1173861"/>
                </a:lnTo>
                <a:lnTo>
                  <a:pt x="644017" y="1183005"/>
                </a:lnTo>
                <a:lnTo>
                  <a:pt x="645414" y="1196467"/>
                </a:lnTo>
                <a:lnTo>
                  <a:pt x="646049" y="1209802"/>
                </a:lnTo>
                <a:lnTo>
                  <a:pt x="646049" y="1210437"/>
                </a:lnTo>
                <a:lnTo>
                  <a:pt x="658749" y="1210691"/>
                </a:lnTo>
                <a:close/>
              </a:path>
            </a:pathLst>
          </a:custGeom>
          <a:solidFill>
            <a:srgbClr val="FF0000"/>
          </a:solid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525895"/>
            <a:chOff x="0" y="0"/>
            <a:chExt cx="9144000" cy="6525895"/>
          </a:xfrm>
        </p:grpSpPr>
        <p:pic>
          <p:nvPicPr>
            <p:cNvPr id="3" name="object 3"/>
            <p:cNvPicPr/>
            <p:nvPr/>
          </p:nvPicPr>
          <p:blipFill>
            <a:blip r:embed="rId2" cstate="print"/>
            <a:stretch>
              <a:fillRect/>
            </a:stretch>
          </p:blipFill>
          <p:spPr>
            <a:xfrm>
              <a:off x="0" y="0"/>
              <a:ext cx="9144000" cy="6525768"/>
            </a:xfrm>
            <a:prstGeom prst="rect">
              <a:avLst/>
            </a:prstGeom>
          </p:spPr>
        </p:pic>
        <p:pic>
          <p:nvPicPr>
            <p:cNvPr id="4" name="object 4"/>
            <p:cNvPicPr/>
            <p:nvPr/>
          </p:nvPicPr>
          <p:blipFill>
            <a:blip r:embed="rId3" cstate="print"/>
            <a:stretch>
              <a:fillRect/>
            </a:stretch>
          </p:blipFill>
          <p:spPr>
            <a:xfrm>
              <a:off x="1856232" y="30723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2839085" cy="482600"/>
          </a:xfrm>
          <a:prstGeom prst="rect">
            <a:avLst/>
          </a:prstGeom>
        </p:spPr>
        <p:txBody>
          <a:bodyPr vert="horz" wrap="square" lIns="0" tIns="12700" rIns="0" bIns="0" rtlCol="0">
            <a:spAutoFit/>
          </a:bodyPr>
          <a:lstStyle/>
          <a:p>
            <a:pPr marL="12700">
              <a:lnSpc>
                <a:spcPct val="100000"/>
              </a:lnSpc>
              <a:spcBef>
                <a:spcPts val="100"/>
              </a:spcBef>
            </a:pPr>
            <a:r>
              <a:rPr sz="3000" spc="-50" dirty="0">
                <a:solidFill>
                  <a:srgbClr val="FFFFFF"/>
                </a:solidFill>
              </a:rPr>
              <a:t>AVL</a:t>
            </a:r>
            <a:r>
              <a:rPr sz="3000" spc="-65" dirty="0">
                <a:solidFill>
                  <a:srgbClr val="FFFFFF"/>
                </a:solidFill>
              </a:rPr>
              <a:t> </a:t>
            </a:r>
            <a:r>
              <a:rPr sz="3000" spc="-45" dirty="0">
                <a:solidFill>
                  <a:srgbClr val="FFFFFF"/>
                </a:solidFill>
              </a:rPr>
              <a:t>Tree</a:t>
            </a:r>
            <a:r>
              <a:rPr sz="3000" spc="-65" dirty="0">
                <a:solidFill>
                  <a:srgbClr val="FFFFFF"/>
                </a:solidFill>
              </a:rPr>
              <a:t> </a:t>
            </a:r>
            <a:r>
              <a:rPr sz="3000" spc="-15" dirty="0">
                <a:solidFill>
                  <a:srgbClr val="FFFFFF"/>
                </a:solidFill>
              </a:rPr>
              <a:t>Rotation</a:t>
            </a:r>
            <a:endParaRPr sz="3000"/>
          </a:p>
        </p:txBody>
      </p:sp>
      <p:sp>
        <p:nvSpPr>
          <p:cNvPr id="8" name="object 8"/>
          <p:cNvSpPr txBox="1"/>
          <p:nvPr/>
        </p:nvSpPr>
        <p:spPr>
          <a:xfrm>
            <a:off x="78739" y="2236497"/>
            <a:ext cx="5571490" cy="1704339"/>
          </a:xfrm>
          <a:prstGeom prst="rect">
            <a:avLst/>
          </a:prstGeom>
        </p:spPr>
        <p:txBody>
          <a:bodyPr vert="horz" wrap="square" lIns="0" tIns="71120" rIns="0" bIns="0" rtlCol="0">
            <a:spAutoFit/>
          </a:bodyPr>
          <a:lstStyle/>
          <a:p>
            <a:pPr marL="12700">
              <a:lnSpc>
                <a:spcPct val="100000"/>
              </a:lnSpc>
              <a:spcBef>
                <a:spcPts val="560"/>
              </a:spcBef>
            </a:pPr>
            <a:r>
              <a:rPr sz="2000" spc="-10" dirty="0">
                <a:latin typeface="Calibri"/>
                <a:cs typeface="Calibri"/>
              </a:rPr>
              <a:t>The</a:t>
            </a:r>
            <a:r>
              <a:rPr sz="2000" spc="10" dirty="0">
                <a:latin typeface="Calibri"/>
                <a:cs typeface="Calibri"/>
              </a:rPr>
              <a:t> </a:t>
            </a:r>
            <a:r>
              <a:rPr sz="2000" spc="-10" dirty="0">
                <a:latin typeface="Calibri"/>
                <a:cs typeface="Calibri"/>
              </a:rPr>
              <a:t>following</a:t>
            </a:r>
            <a:r>
              <a:rPr sz="2000" spc="-5" dirty="0">
                <a:latin typeface="Calibri"/>
                <a:cs typeface="Calibri"/>
              </a:rPr>
              <a:t> </a:t>
            </a:r>
            <a:r>
              <a:rPr sz="2000" spc="-10" dirty="0">
                <a:latin typeface="Calibri"/>
                <a:cs typeface="Calibri"/>
              </a:rPr>
              <a:t>operations</a:t>
            </a:r>
            <a:r>
              <a:rPr sz="2000" spc="30" dirty="0">
                <a:latin typeface="Calibri"/>
                <a:cs typeface="Calibri"/>
              </a:rPr>
              <a:t> </a:t>
            </a:r>
            <a:r>
              <a:rPr sz="2000" spc="-15" dirty="0">
                <a:latin typeface="Calibri"/>
                <a:cs typeface="Calibri"/>
              </a:rPr>
              <a:t>are</a:t>
            </a:r>
            <a:r>
              <a:rPr sz="2000" spc="-10" dirty="0">
                <a:latin typeface="Calibri"/>
                <a:cs typeface="Calibri"/>
              </a:rPr>
              <a:t> </a:t>
            </a:r>
            <a:r>
              <a:rPr sz="2000" spc="-15" dirty="0">
                <a:latin typeface="Calibri"/>
                <a:cs typeface="Calibri"/>
              </a:rPr>
              <a:t>performed</a:t>
            </a:r>
            <a:r>
              <a:rPr sz="2000" spc="80" dirty="0">
                <a:latin typeface="Calibri"/>
                <a:cs typeface="Calibri"/>
              </a:rPr>
              <a:t> </a:t>
            </a:r>
            <a:r>
              <a:rPr sz="2000" spc="-5" dirty="0">
                <a:latin typeface="Calibri"/>
                <a:cs typeface="Calibri"/>
              </a:rPr>
              <a:t>on</a:t>
            </a:r>
            <a:r>
              <a:rPr sz="2000" spc="-20" dirty="0">
                <a:latin typeface="Calibri"/>
                <a:cs typeface="Calibri"/>
              </a:rPr>
              <a:t> </a:t>
            </a:r>
            <a:r>
              <a:rPr sz="2000" spc="-40" dirty="0">
                <a:latin typeface="Calibri"/>
                <a:cs typeface="Calibri"/>
              </a:rPr>
              <a:t>AVL</a:t>
            </a:r>
            <a:r>
              <a:rPr sz="2000" spc="25" dirty="0">
                <a:latin typeface="Calibri"/>
                <a:cs typeface="Calibri"/>
              </a:rPr>
              <a:t> </a:t>
            </a:r>
            <a:r>
              <a:rPr sz="2000" spc="-15" dirty="0">
                <a:latin typeface="Calibri"/>
                <a:cs typeface="Calibri"/>
              </a:rPr>
              <a:t>tree...</a:t>
            </a:r>
            <a:endParaRPr sz="2000">
              <a:latin typeface="Calibri"/>
              <a:cs typeface="Calibri"/>
            </a:endParaRPr>
          </a:p>
          <a:p>
            <a:pPr marL="356870" indent="-344805">
              <a:lnSpc>
                <a:spcPct val="100000"/>
              </a:lnSpc>
              <a:spcBef>
                <a:spcPts val="560"/>
              </a:spcBef>
              <a:buFont typeface="Microsoft Sans Serif"/>
              <a:buChar char="•"/>
              <a:tabLst>
                <a:tab pos="356870" algn="l"/>
                <a:tab pos="357505" algn="l"/>
              </a:tabLst>
            </a:pPr>
            <a:r>
              <a:rPr sz="2400" b="1" spc="-10" dirty="0">
                <a:solidFill>
                  <a:srgbClr val="375F92"/>
                </a:solidFill>
                <a:latin typeface="Calibri"/>
                <a:cs typeface="Calibri"/>
              </a:rPr>
              <a:t>Search</a:t>
            </a:r>
            <a:endParaRPr sz="2400">
              <a:latin typeface="Calibri"/>
              <a:cs typeface="Calibri"/>
            </a:endParaRPr>
          </a:p>
          <a:p>
            <a:pPr marL="356870" indent="-344805">
              <a:lnSpc>
                <a:spcPct val="100000"/>
              </a:lnSpc>
              <a:spcBef>
                <a:spcPts val="575"/>
              </a:spcBef>
              <a:buFont typeface="Microsoft Sans Serif"/>
              <a:buChar char="•"/>
              <a:tabLst>
                <a:tab pos="356870" algn="l"/>
                <a:tab pos="357505" algn="l"/>
              </a:tabLst>
            </a:pPr>
            <a:r>
              <a:rPr sz="2400" b="1" dirty="0">
                <a:solidFill>
                  <a:srgbClr val="375F92"/>
                </a:solidFill>
                <a:latin typeface="Calibri"/>
                <a:cs typeface="Calibri"/>
              </a:rPr>
              <a:t>Insertion</a:t>
            </a:r>
            <a:endParaRPr sz="2400">
              <a:latin typeface="Calibri"/>
              <a:cs typeface="Calibri"/>
            </a:endParaRPr>
          </a:p>
          <a:p>
            <a:pPr marL="356870" indent="-344805">
              <a:lnSpc>
                <a:spcPct val="100000"/>
              </a:lnSpc>
              <a:spcBef>
                <a:spcPts val="580"/>
              </a:spcBef>
              <a:buFont typeface="Microsoft Sans Serif"/>
              <a:buChar char="•"/>
              <a:tabLst>
                <a:tab pos="356870" algn="l"/>
                <a:tab pos="357505" algn="l"/>
              </a:tabLst>
            </a:pPr>
            <a:r>
              <a:rPr sz="2400" b="1" spc="-5" dirty="0">
                <a:solidFill>
                  <a:srgbClr val="375F92"/>
                </a:solidFill>
                <a:latin typeface="Calibri"/>
                <a:cs typeface="Calibri"/>
              </a:rPr>
              <a:t>Deletion</a:t>
            </a:r>
            <a:endParaRPr sz="24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525895"/>
            <a:chOff x="0" y="0"/>
            <a:chExt cx="9144000" cy="6525895"/>
          </a:xfrm>
        </p:grpSpPr>
        <p:pic>
          <p:nvPicPr>
            <p:cNvPr id="3" name="object 3"/>
            <p:cNvPicPr/>
            <p:nvPr/>
          </p:nvPicPr>
          <p:blipFill>
            <a:blip r:embed="rId2" cstate="print"/>
            <a:stretch>
              <a:fillRect/>
            </a:stretch>
          </p:blipFill>
          <p:spPr>
            <a:xfrm>
              <a:off x="0" y="0"/>
              <a:ext cx="9144000" cy="6525768"/>
            </a:xfrm>
            <a:prstGeom prst="rect">
              <a:avLst/>
            </a:prstGeom>
          </p:spPr>
        </p:pic>
        <p:pic>
          <p:nvPicPr>
            <p:cNvPr id="4" name="object 4"/>
            <p:cNvPicPr/>
            <p:nvPr/>
          </p:nvPicPr>
          <p:blipFill>
            <a:blip r:embed="rId3" cstate="print"/>
            <a:stretch>
              <a:fillRect/>
            </a:stretch>
          </p:blipFill>
          <p:spPr>
            <a:xfrm>
              <a:off x="1856232" y="30723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4605020"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rPr>
              <a:t>Search</a:t>
            </a:r>
            <a:r>
              <a:rPr sz="3000" spc="-35" dirty="0">
                <a:solidFill>
                  <a:srgbClr val="FFFFFF"/>
                </a:solidFill>
              </a:rPr>
              <a:t> </a:t>
            </a:r>
            <a:r>
              <a:rPr sz="3000" spc="-10" dirty="0">
                <a:solidFill>
                  <a:srgbClr val="FFFFFF"/>
                </a:solidFill>
              </a:rPr>
              <a:t>Operation</a:t>
            </a:r>
            <a:r>
              <a:rPr sz="3000" spc="-20" dirty="0">
                <a:solidFill>
                  <a:srgbClr val="FFFFFF"/>
                </a:solidFill>
              </a:rPr>
              <a:t> </a:t>
            </a:r>
            <a:r>
              <a:rPr sz="3000" dirty="0">
                <a:solidFill>
                  <a:srgbClr val="FFFFFF"/>
                </a:solidFill>
              </a:rPr>
              <a:t>in</a:t>
            </a:r>
            <a:r>
              <a:rPr sz="3000" spc="-20" dirty="0">
                <a:solidFill>
                  <a:srgbClr val="FFFFFF"/>
                </a:solidFill>
              </a:rPr>
              <a:t> </a:t>
            </a:r>
            <a:r>
              <a:rPr sz="3000" spc="-50" dirty="0">
                <a:solidFill>
                  <a:srgbClr val="FFFFFF"/>
                </a:solidFill>
              </a:rPr>
              <a:t>AVL</a:t>
            </a:r>
            <a:r>
              <a:rPr sz="3000" spc="-45" dirty="0">
                <a:solidFill>
                  <a:srgbClr val="FFFFFF"/>
                </a:solidFill>
              </a:rPr>
              <a:t> </a:t>
            </a:r>
            <a:r>
              <a:rPr sz="3000" spc="-50" dirty="0">
                <a:solidFill>
                  <a:srgbClr val="FFFFFF"/>
                </a:solidFill>
              </a:rPr>
              <a:t>Tree</a:t>
            </a:r>
            <a:endParaRPr sz="3000"/>
          </a:p>
        </p:txBody>
      </p:sp>
      <p:sp>
        <p:nvSpPr>
          <p:cNvPr id="8" name="object 8"/>
          <p:cNvSpPr txBox="1"/>
          <p:nvPr/>
        </p:nvSpPr>
        <p:spPr>
          <a:xfrm>
            <a:off x="78739" y="2234106"/>
            <a:ext cx="8990965" cy="4233545"/>
          </a:xfrm>
          <a:prstGeom prst="rect">
            <a:avLst/>
          </a:prstGeom>
        </p:spPr>
        <p:txBody>
          <a:bodyPr vert="horz" wrap="square" lIns="0" tIns="73025" rIns="0" bIns="0" rtlCol="0">
            <a:spAutoFit/>
          </a:bodyPr>
          <a:lstStyle/>
          <a:p>
            <a:pPr marL="356870" indent="-344805">
              <a:lnSpc>
                <a:spcPct val="100000"/>
              </a:lnSpc>
              <a:spcBef>
                <a:spcPts val="575"/>
              </a:spcBef>
              <a:buFont typeface="Microsoft Sans Serif"/>
              <a:buChar char="•"/>
              <a:tabLst>
                <a:tab pos="356870" algn="l"/>
                <a:tab pos="357505" algn="l"/>
              </a:tabLst>
            </a:pPr>
            <a:r>
              <a:rPr sz="2000" spc="-5" dirty="0">
                <a:latin typeface="Calibri"/>
                <a:cs typeface="Calibri"/>
              </a:rPr>
              <a:t>In</a:t>
            </a:r>
            <a:r>
              <a:rPr sz="2000" spc="-10" dirty="0">
                <a:latin typeface="Calibri"/>
                <a:cs typeface="Calibri"/>
              </a:rPr>
              <a:t> </a:t>
            </a:r>
            <a:r>
              <a:rPr sz="2000" spc="-5" dirty="0">
                <a:latin typeface="Calibri"/>
                <a:cs typeface="Calibri"/>
              </a:rPr>
              <a:t>an</a:t>
            </a:r>
            <a:r>
              <a:rPr sz="2000" spc="15" dirty="0">
                <a:latin typeface="Calibri"/>
                <a:cs typeface="Calibri"/>
              </a:rPr>
              <a:t> </a:t>
            </a:r>
            <a:r>
              <a:rPr sz="2000" spc="-40" dirty="0">
                <a:latin typeface="Calibri"/>
                <a:cs typeface="Calibri"/>
              </a:rPr>
              <a:t>AVL</a:t>
            </a:r>
            <a:r>
              <a:rPr sz="2000" spc="35" dirty="0">
                <a:latin typeface="Calibri"/>
                <a:cs typeface="Calibri"/>
              </a:rPr>
              <a:t> </a:t>
            </a:r>
            <a:r>
              <a:rPr sz="2000" spc="-15" dirty="0">
                <a:latin typeface="Calibri"/>
                <a:cs typeface="Calibri"/>
              </a:rPr>
              <a:t>tree,</a:t>
            </a:r>
            <a:r>
              <a:rPr sz="2000" spc="35" dirty="0">
                <a:latin typeface="Calibri"/>
                <a:cs typeface="Calibri"/>
              </a:rPr>
              <a:t> </a:t>
            </a:r>
            <a:r>
              <a:rPr sz="2000" spc="-5" dirty="0">
                <a:latin typeface="Calibri"/>
                <a:cs typeface="Calibri"/>
              </a:rPr>
              <a:t>the</a:t>
            </a:r>
            <a:r>
              <a:rPr sz="2000" spc="5" dirty="0">
                <a:latin typeface="Calibri"/>
                <a:cs typeface="Calibri"/>
              </a:rPr>
              <a:t> </a:t>
            </a:r>
            <a:r>
              <a:rPr sz="2000" spc="-15" dirty="0">
                <a:latin typeface="Calibri"/>
                <a:cs typeface="Calibri"/>
              </a:rPr>
              <a:t>search</a:t>
            </a:r>
            <a:r>
              <a:rPr sz="2000" spc="70" dirty="0">
                <a:latin typeface="Calibri"/>
                <a:cs typeface="Calibri"/>
              </a:rPr>
              <a:t> </a:t>
            </a:r>
            <a:r>
              <a:rPr sz="2000" spc="-15" dirty="0">
                <a:latin typeface="Calibri"/>
                <a:cs typeface="Calibri"/>
              </a:rPr>
              <a:t>operation</a:t>
            </a:r>
            <a:r>
              <a:rPr sz="2000" spc="25" dirty="0">
                <a:latin typeface="Calibri"/>
                <a:cs typeface="Calibri"/>
              </a:rPr>
              <a:t> </a:t>
            </a:r>
            <a:r>
              <a:rPr sz="2000" spc="-5" dirty="0">
                <a:latin typeface="Calibri"/>
                <a:cs typeface="Calibri"/>
              </a:rPr>
              <a:t>is</a:t>
            </a:r>
            <a:r>
              <a:rPr sz="2000" spc="20" dirty="0">
                <a:latin typeface="Calibri"/>
                <a:cs typeface="Calibri"/>
              </a:rPr>
              <a:t> </a:t>
            </a:r>
            <a:r>
              <a:rPr sz="2000" spc="-15" dirty="0">
                <a:latin typeface="Calibri"/>
                <a:cs typeface="Calibri"/>
              </a:rPr>
              <a:t>performed</a:t>
            </a:r>
            <a:r>
              <a:rPr sz="2000" spc="65" dirty="0">
                <a:latin typeface="Calibri"/>
                <a:cs typeface="Calibri"/>
              </a:rPr>
              <a:t> </a:t>
            </a:r>
            <a:r>
              <a:rPr sz="2000" spc="-10" dirty="0">
                <a:latin typeface="Calibri"/>
                <a:cs typeface="Calibri"/>
              </a:rPr>
              <a:t>with</a:t>
            </a:r>
            <a:r>
              <a:rPr sz="2000" spc="25" dirty="0">
                <a:latin typeface="Calibri"/>
                <a:cs typeface="Calibri"/>
              </a:rPr>
              <a:t> </a:t>
            </a:r>
            <a:r>
              <a:rPr sz="2000" b="1" spc="-10" dirty="0">
                <a:solidFill>
                  <a:srgbClr val="375F92"/>
                </a:solidFill>
                <a:latin typeface="Calibri"/>
                <a:cs typeface="Calibri"/>
              </a:rPr>
              <a:t>O(log</a:t>
            </a:r>
            <a:r>
              <a:rPr sz="2000" b="1" spc="30" dirty="0">
                <a:solidFill>
                  <a:srgbClr val="375F92"/>
                </a:solidFill>
                <a:latin typeface="Calibri"/>
                <a:cs typeface="Calibri"/>
              </a:rPr>
              <a:t> </a:t>
            </a:r>
            <a:r>
              <a:rPr sz="2000" b="1" dirty="0">
                <a:solidFill>
                  <a:srgbClr val="375F92"/>
                </a:solidFill>
                <a:latin typeface="Calibri"/>
                <a:cs typeface="Calibri"/>
              </a:rPr>
              <a:t>n)</a:t>
            </a:r>
            <a:r>
              <a:rPr sz="2000" b="1" spc="10" dirty="0">
                <a:solidFill>
                  <a:srgbClr val="375F92"/>
                </a:solidFill>
                <a:latin typeface="Calibri"/>
                <a:cs typeface="Calibri"/>
              </a:rPr>
              <a:t> </a:t>
            </a:r>
            <a:r>
              <a:rPr sz="2000" spc="-5" dirty="0">
                <a:latin typeface="Calibri"/>
                <a:cs typeface="Calibri"/>
              </a:rPr>
              <a:t>time</a:t>
            </a:r>
            <a:r>
              <a:rPr sz="2000" spc="20" dirty="0">
                <a:latin typeface="Calibri"/>
                <a:cs typeface="Calibri"/>
              </a:rPr>
              <a:t> </a:t>
            </a:r>
            <a:r>
              <a:rPr sz="2000" spc="-25" dirty="0">
                <a:latin typeface="Calibri"/>
                <a:cs typeface="Calibri"/>
              </a:rPr>
              <a:t>complexity.</a:t>
            </a:r>
            <a:endParaRPr sz="2000" dirty="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10" dirty="0">
                <a:latin typeface="Calibri"/>
                <a:cs typeface="Calibri"/>
              </a:rPr>
              <a:t>The</a:t>
            </a:r>
            <a:r>
              <a:rPr sz="2000" spc="170" dirty="0">
                <a:latin typeface="Calibri"/>
                <a:cs typeface="Calibri"/>
              </a:rPr>
              <a:t> </a:t>
            </a:r>
            <a:r>
              <a:rPr sz="2000" spc="-10" dirty="0">
                <a:latin typeface="Calibri"/>
                <a:cs typeface="Calibri"/>
              </a:rPr>
              <a:t>search</a:t>
            </a:r>
            <a:r>
              <a:rPr sz="2000" spc="165" dirty="0">
                <a:latin typeface="Calibri"/>
                <a:cs typeface="Calibri"/>
              </a:rPr>
              <a:t> </a:t>
            </a:r>
            <a:r>
              <a:rPr sz="2000" spc="-10" dirty="0">
                <a:latin typeface="Calibri"/>
                <a:cs typeface="Calibri"/>
              </a:rPr>
              <a:t>operation</a:t>
            </a:r>
            <a:r>
              <a:rPr sz="2000" spc="165" dirty="0">
                <a:latin typeface="Calibri"/>
                <a:cs typeface="Calibri"/>
              </a:rPr>
              <a:t> </a:t>
            </a:r>
            <a:r>
              <a:rPr sz="2000" spc="-5" dirty="0">
                <a:latin typeface="Calibri"/>
                <a:cs typeface="Calibri"/>
              </a:rPr>
              <a:t>in</a:t>
            </a:r>
            <a:r>
              <a:rPr sz="2000" spc="160" dirty="0">
                <a:latin typeface="Calibri"/>
                <a:cs typeface="Calibri"/>
              </a:rPr>
              <a:t> </a:t>
            </a:r>
            <a:r>
              <a:rPr sz="2000" spc="-5" dirty="0">
                <a:latin typeface="Calibri"/>
                <a:cs typeface="Calibri"/>
              </a:rPr>
              <a:t>the</a:t>
            </a:r>
            <a:r>
              <a:rPr sz="2000" spc="145" dirty="0">
                <a:latin typeface="Calibri"/>
                <a:cs typeface="Calibri"/>
              </a:rPr>
              <a:t> </a:t>
            </a:r>
            <a:r>
              <a:rPr sz="2000" spc="-40" dirty="0">
                <a:latin typeface="Calibri"/>
                <a:cs typeface="Calibri"/>
              </a:rPr>
              <a:t>AVL</a:t>
            </a:r>
            <a:r>
              <a:rPr sz="2000" spc="150" dirty="0">
                <a:latin typeface="Calibri"/>
                <a:cs typeface="Calibri"/>
              </a:rPr>
              <a:t> </a:t>
            </a:r>
            <a:r>
              <a:rPr sz="2000" spc="-5" dirty="0">
                <a:latin typeface="Calibri"/>
                <a:cs typeface="Calibri"/>
              </a:rPr>
              <a:t>tree</a:t>
            </a:r>
            <a:r>
              <a:rPr sz="2000" spc="135" dirty="0">
                <a:latin typeface="Calibri"/>
                <a:cs typeface="Calibri"/>
              </a:rPr>
              <a:t> </a:t>
            </a:r>
            <a:r>
              <a:rPr sz="2000" spc="5" dirty="0">
                <a:latin typeface="Calibri"/>
                <a:cs typeface="Calibri"/>
              </a:rPr>
              <a:t>is</a:t>
            </a:r>
            <a:r>
              <a:rPr sz="2000" spc="160" dirty="0">
                <a:latin typeface="Calibri"/>
                <a:cs typeface="Calibri"/>
              </a:rPr>
              <a:t> </a:t>
            </a:r>
            <a:r>
              <a:rPr sz="2000" spc="-5" dirty="0">
                <a:latin typeface="Calibri"/>
                <a:cs typeface="Calibri"/>
              </a:rPr>
              <a:t>similar</a:t>
            </a:r>
            <a:r>
              <a:rPr sz="2000" spc="175" dirty="0">
                <a:latin typeface="Calibri"/>
                <a:cs typeface="Calibri"/>
              </a:rPr>
              <a:t> </a:t>
            </a:r>
            <a:r>
              <a:rPr sz="2000" spc="-15" dirty="0">
                <a:latin typeface="Calibri"/>
                <a:cs typeface="Calibri"/>
              </a:rPr>
              <a:t>to</a:t>
            </a:r>
            <a:r>
              <a:rPr sz="2000" spc="155" dirty="0">
                <a:latin typeface="Calibri"/>
                <a:cs typeface="Calibri"/>
              </a:rPr>
              <a:t> </a:t>
            </a:r>
            <a:r>
              <a:rPr sz="2000" spc="-5" dirty="0">
                <a:latin typeface="Calibri"/>
                <a:cs typeface="Calibri"/>
              </a:rPr>
              <a:t>the</a:t>
            </a:r>
            <a:r>
              <a:rPr sz="2000" spc="145" dirty="0">
                <a:latin typeface="Calibri"/>
                <a:cs typeface="Calibri"/>
              </a:rPr>
              <a:t> </a:t>
            </a:r>
            <a:r>
              <a:rPr sz="2000" spc="-5" dirty="0">
                <a:latin typeface="Calibri"/>
                <a:cs typeface="Calibri"/>
              </a:rPr>
              <a:t>search</a:t>
            </a:r>
            <a:r>
              <a:rPr sz="2000" spc="165" dirty="0">
                <a:latin typeface="Calibri"/>
                <a:cs typeface="Calibri"/>
              </a:rPr>
              <a:t> </a:t>
            </a:r>
            <a:r>
              <a:rPr sz="2000" spc="-15" dirty="0">
                <a:latin typeface="Calibri"/>
                <a:cs typeface="Calibri"/>
              </a:rPr>
              <a:t>operation</a:t>
            </a:r>
            <a:r>
              <a:rPr sz="2000" spc="165" dirty="0">
                <a:latin typeface="Calibri"/>
                <a:cs typeface="Calibri"/>
              </a:rPr>
              <a:t> </a:t>
            </a:r>
            <a:r>
              <a:rPr sz="2000" spc="-5" dirty="0">
                <a:latin typeface="Calibri"/>
                <a:cs typeface="Calibri"/>
              </a:rPr>
              <a:t>in</a:t>
            </a:r>
            <a:r>
              <a:rPr sz="2000" spc="160" dirty="0">
                <a:latin typeface="Calibri"/>
                <a:cs typeface="Calibri"/>
              </a:rPr>
              <a:t> </a:t>
            </a:r>
            <a:r>
              <a:rPr sz="2000" spc="-5" dirty="0">
                <a:latin typeface="Calibri"/>
                <a:cs typeface="Calibri"/>
              </a:rPr>
              <a:t>a</a:t>
            </a:r>
            <a:r>
              <a:rPr sz="2000" spc="155" dirty="0">
                <a:latin typeface="Calibri"/>
                <a:cs typeface="Calibri"/>
              </a:rPr>
              <a:t> </a:t>
            </a:r>
            <a:r>
              <a:rPr sz="2000" spc="-5" dirty="0">
                <a:latin typeface="Calibri"/>
                <a:cs typeface="Calibri"/>
              </a:rPr>
              <a:t>Binary</a:t>
            </a:r>
            <a:endParaRPr sz="2000" dirty="0">
              <a:latin typeface="Calibri"/>
              <a:cs typeface="Calibri"/>
            </a:endParaRPr>
          </a:p>
          <a:p>
            <a:pPr marL="356870">
              <a:lnSpc>
                <a:spcPct val="100000"/>
              </a:lnSpc>
              <a:spcBef>
                <a:spcPts val="5"/>
              </a:spcBef>
            </a:pPr>
            <a:r>
              <a:rPr sz="2000" spc="-15" dirty="0">
                <a:latin typeface="Calibri"/>
                <a:cs typeface="Calibri"/>
              </a:rPr>
              <a:t>search</a:t>
            </a:r>
            <a:r>
              <a:rPr sz="2000" spc="10" dirty="0">
                <a:latin typeface="Calibri"/>
                <a:cs typeface="Calibri"/>
              </a:rPr>
              <a:t> </a:t>
            </a:r>
            <a:r>
              <a:rPr sz="2000" spc="-15" dirty="0">
                <a:latin typeface="Calibri"/>
                <a:cs typeface="Calibri"/>
              </a:rPr>
              <a:t>tree.</a:t>
            </a:r>
            <a:endParaRPr sz="2000" dirty="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45" dirty="0">
                <a:latin typeface="Calibri"/>
                <a:cs typeface="Calibri"/>
              </a:rPr>
              <a:t>We</a:t>
            </a:r>
            <a:r>
              <a:rPr sz="2000" spc="-5" dirty="0">
                <a:latin typeface="Calibri"/>
                <a:cs typeface="Calibri"/>
              </a:rPr>
              <a:t> </a:t>
            </a:r>
            <a:r>
              <a:rPr sz="2000" spc="-10" dirty="0">
                <a:latin typeface="Calibri"/>
                <a:cs typeface="Calibri"/>
              </a:rPr>
              <a:t>use</a:t>
            </a:r>
            <a:r>
              <a:rPr sz="2000" spc="25" dirty="0">
                <a:latin typeface="Calibri"/>
                <a:cs typeface="Calibri"/>
              </a:rPr>
              <a:t> </a:t>
            </a:r>
            <a:r>
              <a:rPr sz="2000" spc="-5" dirty="0">
                <a:latin typeface="Calibri"/>
                <a:cs typeface="Calibri"/>
              </a:rPr>
              <a:t>the</a:t>
            </a:r>
            <a:r>
              <a:rPr sz="2000" spc="20" dirty="0">
                <a:latin typeface="Calibri"/>
                <a:cs typeface="Calibri"/>
              </a:rPr>
              <a:t> </a:t>
            </a:r>
            <a:r>
              <a:rPr sz="2000" spc="-10" dirty="0">
                <a:latin typeface="Calibri"/>
                <a:cs typeface="Calibri"/>
              </a:rPr>
              <a:t>following</a:t>
            </a:r>
            <a:r>
              <a:rPr sz="2000" spc="5" dirty="0">
                <a:latin typeface="Calibri"/>
                <a:cs typeface="Calibri"/>
              </a:rPr>
              <a:t> </a:t>
            </a:r>
            <a:r>
              <a:rPr sz="2000" spc="-20" dirty="0">
                <a:latin typeface="Calibri"/>
                <a:cs typeface="Calibri"/>
              </a:rPr>
              <a:t>steps</a:t>
            </a:r>
            <a:r>
              <a:rPr sz="2000" spc="45" dirty="0">
                <a:latin typeface="Calibri"/>
                <a:cs typeface="Calibri"/>
              </a:rPr>
              <a:t> </a:t>
            </a:r>
            <a:r>
              <a:rPr sz="2000" spc="-15" dirty="0">
                <a:latin typeface="Calibri"/>
                <a:cs typeface="Calibri"/>
              </a:rPr>
              <a:t>to</a:t>
            </a:r>
            <a:r>
              <a:rPr sz="2000" spc="10" dirty="0">
                <a:latin typeface="Calibri"/>
                <a:cs typeface="Calibri"/>
              </a:rPr>
              <a:t> </a:t>
            </a:r>
            <a:r>
              <a:rPr sz="2000" spc="-15" dirty="0">
                <a:latin typeface="Calibri"/>
                <a:cs typeface="Calibri"/>
              </a:rPr>
              <a:t>search</a:t>
            </a:r>
            <a:r>
              <a:rPr sz="2000" spc="40" dirty="0">
                <a:latin typeface="Calibri"/>
                <a:cs typeface="Calibri"/>
              </a:rPr>
              <a:t> </a:t>
            </a:r>
            <a:r>
              <a:rPr sz="2000" spc="-5" dirty="0">
                <a:latin typeface="Calibri"/>
                <a:cs typeface="Calibri"/>
              </a:rPr>
              <a:t>an</a:t>
            </a:r>
            <a:r>
              <a:rPr sz="2000" spc="10" dirty="0">
                <a:latin typeface="Calibri"/>
                <a:cs typeface="Calibri"/>
              </a:rPr>
              <a:t> </a:t>
            </a:r>
            <a:r>
              <a:rPr sz="2000" spc="-15" dirty="0">
                <a:latin typeface="Calibri"/>
                <a:cs typeface="Calibri"/>
              </a:rPr>
              <a:t>element</a:t>
            </a:r>
            <a:r>
              <a:rPr sz="2000" spc="85" dirty="0">
                <a:latin typeface="Calibri"/>
                <a:cs typeface="Calibri"/>
              </a:rPr>
              <a:t> </a:t>
            </a:r>
            <a:r>
              <a:rPr sz="2000" spc="-10" dirty="0">
                <a:latin typeface="Calibri"/>
                <a:cs typeface="Calibri"/>
              </a:rPr>
              <a:t>in</a:t>
            </a:r>
            <a:r>
              <a:rPr sz="2000" spc="-5" dirty="0">
                <a:latin typeface="Calibri"/>
                <a:cs typeface="Calibri"/>
              </a:rPr>
              <a:t> </a:t>
            </a:r>
            <a:r>
              <a:rPr sz="2000" spc="-40" dirty="0">
                <a:latin typeface="Calibri"/>
                <a:cs typeface="Calibri"/>
              </a:rPr>
              <a:t>AVL</a:t>
            </a:r>
            <a:r>
              <a:rPr sz="2000" spc="25" dirty="0">
                <a:latin typeface="Calibri"/>
                <a:cs typeface="Calibri"/>
              </a:rPr>
              <a:t> </a:t>
            </a:r>
            <a:r>
              <a:rPr sz="2000" spc="-15" dirty="0">
                <a:latin typeface="Calibri"/>
                <a:cs typeface="Calibri"/>
              </a:rPr>
              <a:t>tree.</a:t>
            </a:r>
            <a:endParaRPr sz="2000" dirty="0">
              <a:latin typeface="Calibri"/>
              <a:cs typeface="Calibri"/>
            </a:endParaRPr>
          </a:p>
          <a:p>
            <a:pPr marL="12700">
              <a:lnSpc>
                <a:spcPct val="100000"/>
              </a:lnSpc>
              <a:spcBef>
                <a:spcPts val="480"/>
              </a:spcBef>
            </a:pPr>
            <a:r>
              <a:rPr sz="2000" b="1" spc="-15" dirty="0">
                <a:solidFill>
                  <a:srgbClr val="375F92"/>
                </a:solidFill>
                <a:latin typeface="Calibri"/>
                <a:cs typeface="Calibri"/>
              </a:rPr>
              <a:t>Step</a:t>
            </a:r>
            <a:r>
              <a:rPr sz="2000" b="1" spc="5" dirty="0">
                <a:solidFill>
                  <a:srgbClr val="375F92"/>
                </a:solidFill>
                <a:latin typeface="Calibri"/>
                <a:cs typeface="Calibri"/>
              </a:rPr>
              <a:t> </a:t>
            </a:r>
            <a:r>
              <a:rPr sz="2000" b="1" spc="-5" dirty="0">
                <a:solidFill>
                  <a:srgbClr val="375F92"/>
                </a:solidFill>
                <a:latin typeface="Calibri"/>
                <a:cs typeface="Calibri"/>
              </a:rPr>
              <a:t>1</a:t>
            </a:r>
            <a:r>
              <a:rPr sz="2000" b="1" spc="15" dirty="0">
                <a:solidFill>
                  <a:srgbClr val="375F92"/>
                </a:solidFill>
                <a:latin typeface="Calibri"/>
                <a:cs typeface="Calibri"/>
              </a:rPr>
              <a:t> </a:t>
            </a:r>
            <a:r>
              <a:rPr sz="2000" b="1" spc="-5" dirty="0">
                <a:solidFill>
                  <a:srgbClr val="375F92"/>
                </a:solidFill>
                <a:latin typeface="Calibri"/>
                <a:cs typeface="Calibri"/>
              </a:rPr>
              <a:t>- </a:t>
            </a:r>
            <a:r>
              <a:rPr sz="2000" spc="-15" dirty="0">
                <a:latin typeface="Calibri"/>
                <a:cs typeface="Calibri"/>
              </a:rPr>
              <a:t>Read</a:t>
            </a:r>
            <a:r>
              <a:rPr sz="2000" spc="10" dirty="0">
                <a:latin typeface="Calibri"/>
                <a:cs typeface="Calibri"/>
              </a:rPr>
              <a:t> </a:t>
            </a:r>
            <a:r>
              <a:rPr sz="2000" spc="-5" dirty="0">
                <a:latin typeface="Calibri"/>
                <a:cs typeface="Calibri"/>
              </a:rPr>
              <a:t>the</a:t>
            </a:r>
            <a:r>
              <a:rPr sz="2000" spc="20" dirty="0">
                <a:latin typeface="Calibri"/>
                <a:cs typeface="Calibri"/>
              </a:rPr>
              <a:t> </a:t>
            </a:r>
            <a:r>
              <a:rPr sz="2000" spc="-15" dirty="0">
                <a:latin typeface="Calibri"/>
                <a:cs typeface="Calibri"/>
              </a:rPr>
              <a:t>search</a:t>
            </a:r>
            <a:r>
              <a:rPr sz="2000" spc="30" dirty="0">
                <a:latin typeface="Calibri"/>
                <a:cs typeface="Calibri"/>
              </a:rPr>
              <a:t> </a:t>
            </a:r>
            <a:r>
              <a:rPr sz="2000" spc="-15" dirty="0">
                <a:latin typeface="Calibri"/>
                <a:cs typeface="Calibri"/>
              </a:rPr>
              <a:t>element</a:t>
            </a:r>
            <a:r>
              <a:rPr sz="2000" spc="80" dirty="0">
                <a:latin typeface="Calibri"/>
                <a:cs typeface="Calibri"/>
              </a:rPr>
              <a:t> </a:t>
            </a:r>
            <a:r>
              <a:rPr sz="2000" spc="-15" dirty="0">
                <a:latin typeface="Calibri"/>
                <a:cs typeface="Calibri"/>
              </a:rPr>
              <a:t>from</a:t>
            </a:r>
            <a:r>
              <a:rPr sz="2000" spc="-10" dirty="0">
                <a:latin typeface="Calibri"/>
                <a:cs typeface="Calibri"/>
              </a:rPr>
              <a:t> </a:t>
            </a:r>
            <a:r>
              <a:rPr sz="2000" spc="-5" dirty="0">
                <a:latin typeface="Calibri"/>
                <a:cs typeface="Calibri"/>
              </a:rPr>
              <a:t>the</a:t>
            </a:r>
            <a:r>
              <a:rPr sz="2000" spc="20" dirty="0">
                <a:latin typeface="Calibri"/>
                <a:cs typeface="Calibri"/>
              </a:rPr>
              <a:t> </a:t>
            </a:r>
            <a:r>
              <a:rPr sz="2000" spc="-50" dirty="0">
                <a:latin typeface="Calibri"/>
                <a:cs typeface="Calibri"/>
              </a:rPr>
              <a:t>user.</a:t>
            </a:r>
            <a:endParaRPr sz="2000" dirty="0">
              <a:latin typeface="Calibri"/>
              <a:cs typeface="Calibri"/>
            </a:endParaRPr>
          </a:p>
          <a:p>
            <a:pPr>
              <a:lnSpc>
                <a:spcPct val="100000"/>
              </a:lnSpc>
              <a:spcBef>
                <a:spcPts val="5"/>
              </a:spcBef>
            </a:pPr>
            <a:endParaRPr sz="2750" dirty="0">
              <a:latin typeface="Calibri"/>
              <a:cs typeface="Calibri"/>
            </a:endParaRPr>
          </a:p>
          <a:p>
            <a:pPr marL="12700">
              <a:lnSpc>
                <a:spcPct val="100000"/>
              </a:lnSpc>
            </a:pPr>
            <a:r>
              <a:rPr sz="2000" b="1" spc="-15" dirty="0">
                <a:solidFill>
                  <a:srgbClr val="375F92"/>
                </a:solidFill>
                <a:latin typeface="Calibri"/>
                <a:cs typeface="Calibri"/>
              </a:rPr>
              <a:t>Step</a:t>
            </a:r>
            <a:r>
              <a:rPr sz="2000" b="1" spc="5" dirty="0">
                <a:solidFill>
                  <a:srgbClr val="375F92"/>
                </a:solidFill>
                <a:latin typeface="Calibri"/>
                <a:cs typeface="Calibri"/>
              </a:rPr>
              <a:t> </a:t>
            </a:r>
            <a:r>
              <a:rPr sz="2000" b="1" spc="-5" dirty="0">
                <a:solidFill>
                  <a:srgbClr val="375F92"/>
                </a:solidFill>
                <a:latin typeface="Calibri"/>
                <a:cs typeface="Calibri"/>
              </a:rPr>
              <a:t>2</a:t>
            </a:r>
            <a:r>
              <a:rPr sz="2000" b="1" spc="10" dirty="0">
                <a:solidFill>
                  <a:srgbClr val="375F92"/>
                </a:solidFill>
                <a:latin typeface="Calibri"/>
                <a:cs typeface="Calibri"/>
              </a:rPr>
              <a:t> </a:t>
            </a:r>
            <a:r>
              <a:rPr sz="2000" b="1" spc="-5" dirty="0">
                <a:solidFill>
                  <a:srgbClr val="375F92"/>
                </a:solidFill>
                <a:latin typeface="Calibri"/>
                <a:cs typeface="Calibri"/>
              </a:rPr>
              <a:t>-</a:t>
            </a:r>
            <a:r>
              <a:rPr sz="2000" b="1" spc="-10" dirty="0">
                <a:solidFill>
                  <a:srgbClr val="375F92"/>
                </a:solidFill>
                <a:latin typeface="Calibri"/>
                <a:cs typeface="Calibri"/>
              </a:rPr>
              <a:t> </a:t>
            </a:r>
            <a:r>
              <a:rPr sz="2000" spc="-10" dirty="0">
                <a:latin typeface="Calibri"/>
                <a:cs typeface="Calibri"/>
              </a:rPr>
              <a:t>Compare</a:t>
            </a:r>
            <a:r>
              <a:rPr sz="2000" spc="15" dirty="0">
                <a:latin typeface="Calibri"/>
                <a:cs typeface="Calibri"/>
              </a:rPr>
              <a:t> </a:t>
            </a:r>
            <a:r>
              <a:rPr sz="2000" dirty="0">
                <a:latin typeface="Calibri"/>
                <a:cs typeface="Calibri"/>
              </a:rPr>
              <a:t>the</a:t>
            </a:r>
            <a:r>
              <a:rPr sz="2000" spc="-10" dirty="0">
                <a:latin typeface="Calibri"/>
                <a:cs typeface="Calibri"/>
              </a:rPr>
              <a:t> search</a:t>
            </a:r>
            <a:r>
              <a:rPr sz="2000" spc="55" dirty="0">
                <a:latin typeface="Calibri"/>
                <a:cs typeface="Calibri"/>
              </a:rPr>
              <a:t> </a:t>
            </a:r>
            <a:r>
              <a:rPr sz="2000" spc="-15" dirty="0">
                <a:latin typeface="Calibri"/>
                <a:cs typeface="Calibri"/>
              </a:rPr>
              <a:t>element</a:t>
            </a:r>
            <a:r>
              <a:rPr sz="2000" spc="75" dirty="0">
                <a:latin typeface="Calibri"/>
                <a:cs typeface="Calibri"/>
              </a:rPr>
              <a:t> </a:t>
            </a:r>
            <a:r>
              <a:rPr sz="2000" spc="-5" dirty="0">
                <a:latin typeface="Calibri"/>
                <a:cs typeface="Calibri"/>
              </a:rPr>
              <a:t>with</a:t>
            </a:r>
            <a:r>
              <a:rPr sz="2000" spc="5" dirty="0">
                <a:latin typeface="Calibri"/>
                <a:cs typeface="Calibri"/>
              </a:rPr>
              <a:t> </a:t>
            </a:r>
            <a:r>
              <a:rPr sz="2000" dirty="0">
                <a:latin typeface="Calibri"/>
                <a:cs typeface="Calibri"/>
              </a:rPr>
              <a:t>the</a:t>
            </a:r>
            <a:r>
              <a:rPr sz="2000" spc="-10" dirty="0">
                <a:latin typeface="Calibri"/>
                <a:cs typeface="Calibri"/>
              </a:rPr>
              <a:t> value</a:t>
            </a:r>
            <a:r>
              <a:rPr sz="2000" spc="15" dirty="0">
                <a:latin typeface="Calibri"/>
                <a:cs typeface="Calibri"/>
              </a:rPr>
              <a:t> </a:t>
            </a:r>
            <a:r>
              <a:rPr sz="2000" spc="-5" dirty="0">
                <a:latin typeface="Calibri"/>
                <a:cs typeface="Calibri"/>
              </a:rPr>
              <a:t>of </a:t>
            </a:r>
            <a:r>
              <a:rPr sz="2000" spc="-10" dirty="0">
                <a:latin typeface="Calibri"/>
                <a:cs typeface="Calibri"/>
              </a:rPr>
              <a:t>root</a:t>
            </a:r>
            <a:r>
              <a:rPr sz="2000" spc="-20" dirty="0">
                <a:latin typeface="Calibri"/>
                <a:cs typeface="Calibri"/>
              </a:rPr>
              <a:t> </a:t>
            </a:r>
            <a:r>
              <a:rPr sz="2000" spc="-5" dirty="0">
                <a:latin typeface="Calibri"/>
                <a:cs typeface="Calibri"/>
              </a:rPr>
              <a:t>node</a:t>
            </a:r>
            <a:r>
              <a:rPr sz="2000" spc="-10" dirty="0">
                <a:latin typeface="Calibri"/>
                <a:cs typeface="Calibri"/>
              </a:rPr>
              <a:t> </a:t>
            </a:r>
            <a:r>
              <a:rPr sz="2000" spc="-5" dirty="0">
                <a:latin typeface="Calibri"/>
                <a:cs typeface="Calibri"/>
              </a:rPr>
              <a:t>in</a:t>
            </a:r>
            <a:r>
              <a:rPr sz="2000" spc="5" dirty="0">
                <a:latin typeface="Calibri"/>
                <a:cs typeface="Calibri"/>
              </a:rPr>
              <a:t> </a:t>
            </a:r>
            <a:r>
              <a:rPr sz="2000" dirty="0">
                <a:latin typeface="Calibri"/>
                <a:cs typeface="Calibri"/>
              </a:rPr>
              <a:t>the</a:t>
            </a:r>
            <a:r>
              <a:rPr sz="2000" spc="-15" dirty="0">
                <a:latin typeface="Calibri"/>
                <a:cs typeface="Calibri"/>
              </a:rPr>
              <a:t> tree.</a:t>
            </a:r>
            <a:endParaRPr sz="2000" dirty="0">
              <a:latin typeface="Calibri"/>
              <a:cs typeface="Calibri"/>
            </a:endParaRPr>
          </a:p>
          <a:p>
            <a:pPr>
              <a:lnSpc>
                <a:spcPct val="100000"/>
              </a:lnSpc>
              <a:spcBef>
                <a:spcPts val="5"/>
              </a:spcBef>
            </a:pPr>
            <a:endParaRPr sz="2750" dirty="0">
              <a:latin typeface="Calibri"/>
              <a:cs typeface="Calibri"/>
            </a:endParaRPr>
          </a:p>
          <a:p>
            <a:pPr marL="12700">
              <a:lnSpc>
                <a:spcPct val="100000"/>
              </a:lnSpc>
            </a:pPr>
            <a:r>
              <a:rPr sz="2000" b="1" spc="-15" dirty="0">
                <a:solidFill>
                  <a:srgbClr val="375F92"/>
                </a:solidFill>
                <a:latin typeface="Calibri"/>
                <a:cs typeface="Calibri"/>
              </a:rPr>
              <a:t>Step</a:t>
            </a:r>
            <a:r>
              <a:rPr sz="2000" b="1" spc="120" dirty="0">
                <a:solidFill>
                  <a:srgbClr val="375F92"/>
                </a:solidFill>
                <a:latin typeface="Calibri"/>
                <a:cs typeface="Calibri"/>
              </a:rPr>
              <a:t> </a:t>
            </a:r>
            <a:r>
              <a:rPr sz="2000" b="1" spc="-5" dirty="0">
                <a:solidFill>
                  <a:srgbClr val="375F92"/>
                </a:solidFill>
                <a:latin typeface="Calibri"/>
                <a:cs typeface="Calibri"/>
              </a:rPr>
              <a:t>3</a:t>
            </a:r>
            <a:r>
              <a:rPr sz="2000" b="1" spc="100" dirty="0">
                <a:solidFill>
                  <a:srgbClr val="375F92"/>
                </a:solidFill>
                <a:latin typeface="Calibri"/>
                <a:cs typeface="Calibri"/>
              </a:rPr>
              <a:t> </a:t>
            </a:r>
            <a:r>
              <a:rPr sz="2000" b="1" spc="-5" dirty="0">
                <a:solidFill>
                  <a:srgbClr val="375F92"/>
                </a:solidFill>
                <a:latin typeface="Calibri"/>
                <a:cs typeface="Calibri"/>
              </a:rPr>
              <a:t>-</a:t>
            </a:r>
            <a:r>
              <a:rPr sz="2000" b="1" spc="120" dirty="0">
                <a:solidFill>
                  <a:srgbClr val="375F92"/>
                </a:solidFill>
                <a:latin typeface="Calibri"/>
                <a:cs typeface="Calibri"/>
              </a:rPr>
              <a:t> </a:t>
            </a:r>
            <a:r>
              <a:rPr sz="2000" spc="-5" dirty="0">
                <a:latin typeface="Calibri"/>
                <a:cs typeface="Calibri"/>
              </a:rPr>
              <a:t>If</a:t>
            </a:r>
            <a:r>
              <a:rPr sz="2000" spc="95" dirty="0">
                <a:latin typeface="Calibri"/>
                <a:cs typeface="Calibri"/>
              </a:rPr>
              <a:t> </a:t>
            </a:r>
            <a:r>
              <a:rPr sz="2000" spc="-5" dirty="0">
                <a:latin typeface="Calibri"/>
                <a:cs typeface="Calibri"/>
              </a:rPr>
              <a:t>both</a:t>
            </a:r>
            <a:r>
              <a:rPr sz="2000" spc="114" dirty="0">
                <a:latin typeface="Calibri"/>
                <a:cs typeface="Calibri"/>
              </a:rPr>
              <a:t> </a:t>
            </a:r>
            <a:r>
              <a:rPr sz="2000" spc="-5" dirty="0">
                <a:latin typeface="Calibri"/>
                <a:cs typeface="Calibri"/>
              </a:rPr>
              <a:t>are</a:t>
            </a:r>
            <a:r>
              <a:rPr sz="2000" spc="125" dirty="0">
                <a:latin typeface="Calibri"/>
                <a:cs typeface="Calibri"/>
              </a:rPr>
              <a:t> </a:t>
            </a:r>
            <a:r>
              <a:rPr sz="2000" spc="-10" dirty="0">
                <a:latin typeface="Calibri"/>
                <a:cs typeface="Calibri"/>
              </a:rPr>
              <a:t>matched,</a:t>
            </a:r>
            <a:r>
              <a:rPr sz="2000" spc="125" dirty="0">
                <a:latin typeface="Calibri"/>
                <a:cs typeface="Calibri"/>
              </a:rPr>
              <a:t> </a:t>
            </a:r>
            <a:r>
              <a:rPr sz="2000" spc="-5" dirty="0">
                <a:latin typeface="Calibri"/>
                <a:cs typeface="Calibri"/>
              </a:rPr>
              <a:t>then</a:t>
            </a:r>
            <a:r>
              <a:rPr sz="2000" spc="140" dirty="0">
                <a:latin typeface="Calibri"/>
                <a:cs typeface="Calibri"/>
              </a:rPr>
              <a:t> </a:t>
            </a:r>
            <a:r>
              <a:rPr sz="2000" spc="-10" dirty="0">
                <a:latin typeface="Calibri"/>
                <a:cs typeface="Calibri"/>
              </a:rPr>
              <a:t>display</a:t>
            </a:r>
            <a:r>
              <a:rPr sz="2000" spc="140" dirty="0">
                <a:latin typeface="Calibri"/>
                <a:cs typeface="Calibri"/>
              </a:rPr>
              <a:t> </a:t>
            </a:r>
            <a:r>
              <a:rPr sz="2000" spc="-15" dirty="0">
                <a:latin typeface="Calibri"/>
                <a:cs typeface="Calibri"/>
              </a:rPr>
              <a:t>"Given</a:t>
            </a:r>
            <a:r>
              <a:rPr sz="2000" spc="145" dirty="0">
                <a:latin typeface="Calibri"/>
                <a:cs typeface="Calibri"/>
              </a:rPr>
              <a:t> </a:t>
            </a:r>
            <a:r>
              <a:rPr sz="2000" spc="-5" dirty="0">
                <a:latin typeface="Calibri"/>
                <a:cs typeface="Calibri"/>
              </a:rPr>
              <a:t>node</a:t>
            </a:r>
            <a:r>
              <a:rPr sz="2000" spc="125" dirty="0">
                <a:latin typeface="Calibri"/>
                <a:cs typeface="Calibri"/>
              </a:rPr>
              <a:t> </a:t>
            </a:r>
            <a:r>
              <a:rPr sz="2000" spc="-5" dirty="0">
                <a:latin typeface="Calibri"/>
                <a:cs typeface="Calibri"/>
              </a:rPr>
              <a:t>is</a:t>
            </a:r>
            <a:r>
              <a:rPr sz="2000" spc="120" dirty="0">
                <a:latin typeface="Calibri"/>
                <a:cs typeface="Calibri"/>
              </a:rPr>
              <a:t> </a:t>
            </a:r>
            <a:r>
              <a:rPr sz="2000" spc="-10" dirty="0">
                <a:latin typeface="Calibri"/>
                <a:cs typeface="Calibri"/>
              </a:rPr>
              <a:t>found!!!"</a:t>
            </a:r>
            <a:r>
              <a:rPr sz="2000" spc="130" dirty="0">
                <a:latin typeface="Calibri"/>
                <a:cs typeface="Calibri"/>
              </a:rPr>
              <a:t> </a:t>
            </a:r>
            <a:r>
              <a:rPr sz="2000" spc="-10" dirty="0">
                <a:latin typeface="Calibri"/>
                <a:cs typeface="Calibri"/>
              </a:rPr>
              <a:t>and</a:t>
            </a:r>
            <a:r>
              <a:rPr sz="2000" spc="140" dirty="0">
                <a:latin typeface="Calibri"/>
                <a:cs typeface="Calibri"/>
              </a:rPr>
              <a:t> </a:t>
            </a:r>
            <a:r>
              <a:rPr sz="2000" spc="-10" dirty="0">
                <a:latin typeface="Calibri"/>
                <a:cs typeface="Calibri"/>
              </a:rPr>
              <a:t>terminate</a:t>
            </a:r>
            <a:r>
              <a:rPr sz="2000" spc="125" dirty="0">
                <a:latin typeface="Calibri"/>
                <a:cs typeface="Calibri"/>
              </a:rPr>
              <a:t> </a:t>
            </a:r>
            <a:r>
              <a:rPr sz="2000" dirty="0">
                <a:latin typeface="Calibri"/>
                <a:cs typeface="Calibri"/>
              </a:rPr>
              <a:t>the</a:t>
            </a:r>
          </a:p>
          <a:p>
            <a:pPr marL="356870">
              <a:lnSpc>
                <a:spcPct val="100000"/>
              </a:lnSpc>
              <a:spcBef>
                <a:spcPts val="5"/>
              </a:spcBef>
            </a:pPr>
            <a:r>
              <a:rPr sz="2000" spc="-5" dirty="0">
                <a:latin typeface="Calibri"/>
                <a:cs typeface="Calibri"/>
              </a:rPr>
              <a:t>function</a:t>
            </a:r>
            <a:endParaRPr sz="2000" dirty="0">
              <a:latin typeface="Calibri"/>
              <a:cs typeface="Calibri"/>
            </a:endParaRPr>
          </a:p>
          <a:p>
            <a:pPr marL="12700">
              <a:lnSpc>
                <a:spcPct val="100000"/>
              </a:lnSpc>
              <a:spcBef>
                <a:spcPts val="480"/>
              </a:spcBef>
            </a:pPr>
            <a:r>
              <a:rPr sz="2000" b="1" spc="-15" dirty="0">
                <a:solidFill>
                  <a:srgbClr val="375F92"/>
                </a:solidFill>
                <a:latin typeface="Calibri"/>
                <a:cs typeface="Calibri"/>
              </a:rPr>
              <a:t>Step</a:t>
            </a:r>
            <a:r>
              <a:rPr sz="2000" b="1" spc="285" dirty="0">
                <a:solidFill>
                  <a:srgbClr val="375F92"/>
                </a:solidFill>
                <a:latin typeface="Calibri"/>
                <a:cs typeface="Calibri"/>
              </a:rPr>
              <a:t> </a:t>
            </a:r>
            <a:r>
              <a:rPr sz="2000" b="1" spc="-5" dirty="0">
                <a:solidFill>
                  <a:srgbClr val="375F92"/>
                </a:solidFill>
                <a:latin typeface="Calibri"/>
                <a:cs typeface="Calibri"/>
              </a:rPr>
              <a:t>4</a:t>
            </a:r>
            <a:r>
              <a:rPr sz="2000" b="1" spc="265" dirty="0">
                <a:solidFill>
                  <a:srgbClr val="375F92"/>
                </a:solidFill>
                <a:latin typeface="Calibri"/>
                <a:cs typeface="Calibri"/>
              </a:rPr>
              <a:t> </a:t>
            </a:r>
            <a:r>
              <a:rPr sz="2000" b="1" spc="-5" dirty="0">
                <a:solidFill>
                  <a:srgbClr val="375F92"/>
                </a:solidFill>
                <a:latin typeface="Calibri"/>
                <a:cs typeface="Calibri"/>
              </a:rPr>
              <a:t>-</a:t>
            </a:r>
            <a:r>
              <a:rPr sz="2000" b="1" spc="260" dirty="0">
                <a:solidFill>
                  <a:srgbClr val="375F92"/>
                </a:solidFill>
                <a:latin typeface="Calibri"/>
                <a:cs typeface="Calibri"/>
              </a:rPr>
              <a:t> </a:t>
            </a:r>
            <a:r>
              <a:rPr sz="2000" spc="10" dirty="0">
                <a:latin typeface="Calibri"/>
                <a:cs typeface="Calibri"/>
              </a:rPr>
              <a:t>If</a:t>
            </a:r>
            <a:r>
              <a:rPr sz="2000" spc="260" dirty="0">
                <a:latin typeface="Calibri"/>
                <a:cs typeface="Calibri"/>
              </a:rPr>
              <a:t> </a:t>
            </a:r>
            <a:r>
              <a:rPr sz="2000" spc="-5" dirty="0">
                <a:latin typeface="Calibri"/>
                <a:cs typeface="Calibri"/>
              </a:rPr>
              <a:t>both</a:t>
            </a:r>
            <a:r>
              <a:rPr sz="2000" spc="275" dirty="0">
                <a:latin typeface="Calibri"/>
                <a:cs typeface="Calibri"/>
              </a:rPr>
              <a:t> </a:t>
            </a:r>
            <a:r>
              <a:rPr sz="2000" spc="-10" dirty="0">
                <a:latin typeface="Calibri"/>
                <a:cs typeface="Calibri"/>
              </a:rPr>
              <a:t>are</a:t>
            </a:r>
            <a:r>
              <a:rPr sz="2000" spc="265" dirty="0">
                <a:latin typeface="Calibri"/>
                <a:cs typeface="Calibri"/>
              </a:rPr>
              <a:t> </a:t>
            </a:r>
            <a:r>
              <a:rPr sz="2000" spc="-5" dirty="0">
                <a:latin typeface="Calibri"/>
                <a:cs typeface="Calibri"/>
              </a:rPr>
              <a:t>not</a:t>
            </a:r>
            <a:r>
              <a:rPr sz="2000" spc="280" dirty="0">
                <a:latin typeface="Calibri"/>
                <a:cs typeface="Calibri"/>
              </a:rPr>
              <a:t> </a:t>
            </a:r>
            <a:r>
              <a:rPr sz="2000" spc="-5" dirty="0">
                <a:latin typeface="Calibri"/>
                <a:cs typeface="Calibri"/>
              </a:rPr>
              <a:t>matched,</a:t>
            </a:r>
            <a:r>
              <a:rPr sz="2000" spc="285" dirty="0">
                <a:latin typeface="Calibri"/>
                <a:cs typeface="Calibri"/>
              </a:rPr>
              <a:t> </a:t>
            </a:r>
            <a:r>
              <a:rPr sz="2000" spc="-5" dirty="0">
                <a:latin typeface="Calibri"/>
                <a:cs typeface="Calibri"/>
              </a:rPr>
              <a:t>then</a:t>
            </a:r>
            <a:r>
              <a:rPr sz="2000" spc="280" dirty="0">
                <a:latin typeface="Calibri"/>
                <a:cs typeface="Calibri"/>
              </a:rPr>
              <a:t> </a:t>
            </a:r>
            <a:r>
              <a:rPr sz="2000" dirty="0">
                <a:latin typeface="Calibri"/>
                <a:cs typeface="Calibri"/>
              </a:rPr>
              <a:t>check</a:t>
            </a:r>
            <a:r>
              <a:rPr sz="2000" spc="295" dirty="0">
                <a:latin typeface="Calibri"/>
                <a:cs typeface="Calibri"/>
              </a:rPr>
              <a:t> </a:t>
            </a:r>
            <a:r>
              <a:rPr sz="2000" spc="-5" dirty="0">
                <a:latin typeface="Calibri"/>
                <a:cs typeface="Calibri"/>
              </a:rPr>
              <a:t>whether</a:t>
            </a:r>
            <a:r>
              <a:rPr sz="2000" spc="300" dirty="0">
                <a:latin typeface="Calibri"/>
                <a:cs typeface="Calibri"/>
              </a:rPr>
              <a:t> </a:t>
            </a:r>
            <a:r>
              <a:rPr sz="2000" spc="-5" dirty="0">
                <a:latin typeface="Calibri"/>
                <a:cs typeface="Calibri"/>
              </a:rPr>
              <a:t>search</a:t>
            </a:r>
            <a:r>
              <a:rPr sz="2000" spc="280" dirty="0">
                <a:latin typeface="Calibri"/>
                <a:cs typeface="Calibri"/>
              </a:rPr>
              <a:t> </a:t>
            </a:r>
            <a:r>
              <a:rPr sz="2000" spc="-10" dirty="0">
                <a:latin typeface="Calibri"/>
                <a:cs typeface="Calibri"/>
              </a:rPr>
              <a:t>element</a:t>
            </a:r>
            <a:r>
              <a:rPr sz="2000" spc="305" dirty="0">
                <a:latin typeface="Calibri"/>
                <a:cs typeface="Calibri"/>
              </a:rPr>
              <a:t> </a:t>
            </a:r>
            <a:r>
              <a:rPr sz="2000" spc="5" dirty="0">
                <a:latin typeface="Calibri"/>
                <a:cs typeface="Calibri"/>
              </a:rPr>
              <a:t>is</a:t>
            </a:r>
            <a:r>
              <a:rPr sz="2000" spc="280" dirty="0">
                <a:latin typeface="Calibri"/>
                <a:cs typeface="Calibri"/>
              </a:rPr>
              <a:t> </a:t>
            </a:r>
            <a:r>
              <a:rPr sz="2000" spc="-5" dirty="0">
                <a:latin typeface="Calibri"/>
                <a:cs typeface="Calibri"/>
              </a:rPr>
              <a:t>smaller</a:t>
            </a:r>
            <a:r>
              <a:rPr sz="2000" spc="280" dirty="0">
                <a:latin typeface="Calibri"/>
                <a:cs typeface="Calibri"/>
              </a:rPr>
              <a:t> </a:t>
            </a:r>
            <a:r>
              <a:rPr sz="2000" spc="-5" dirty="0">
                <a:latin typeface="Calibri"/>
                <a:cs typeface="Calibri"/>
              </a:rPr>
              <a:t>or</a:t>
            </a:r>
            <a:endParaRPr sz="2000" dirty="0">
              <a:latin typeface="Calibri"/>
              <a:cs typeface="Calibri"/>
            </a:endParaRPr>
          </a:p>
          <a:p>
            <a:pPr marL="356870">
              <a:lnSpc>
                <a:spcPct val="100000"/>
              </a:lnSpc>
            </a:pPr>
            <a:r>
              <a:rPr sz="2000" spc="-15" dirty="0">
                <a:latin typeface="Calibri"/>
                <a:cs typeface="Calibri"/>
              </a:rPr>
              <a:t>larger</a:t>
            </a:r>
            <a:r>
              <a:rPr sz="2000" spc="15" dirty="0">
                <a:latin typeface="Calibri"/>
                <a:cs typeface="Calibri"/>
              </a:rPr>
              <a:t> </a:t>
            </a:r>
            <a:r>
              <a:rPr sz="2000" spc="-5" dirty="0">
                <a:latin typeface="Calibri"/>
                <a:cs typeface="Calibri"/>
              </a:rPr>
              <a:t>than</a:t>
            </a:r>
            <a:r>
              <a:rPr sz="2000" spc="15" dirty="0">
                <a:latin typeface="Calibri"/>
                <a:cs typeface="Calibri"/>
              </a:rPr>
              <a:t> </a:t>
            </a:r>
            <a:r>
              <a:rPr sz="2000" spc="-10" dirty="0">
                <a:latin typeface="Calibri"/>
                <a:cs typeface="Calibri"/>
              </a:rPr>
              <a:t>that</a:t>
            </a:r>
            <a:r>
              <a:rPr sz="2000" spc="5" dirty="0">
                <a:latin typeface="Calibri"/>
                <a:cs typeface="Calibri"/>
              </a:rPr>
              <a:t> </a:t>
            </a:r>
            <a:r>
              <a:rPr sz="2000" spc="-5" dirty="0">
                <a:latin typeface="Calibri"/>
                <a:cs typeface="Calibri"/>
              </a:rPr>
              <a:t>node</a:t>
            </a:r>
            <a:r>
              <a:rPr sz="2000" spc="-10" dirty="0">
                <a:latin typeface="Calibri"/>
                <a:cs typeface="Calibri"/>
              </a:rPr>
              <a:t> value.</a:t>
            </a:r>
            <a:endParaRPr sz="20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525895"/>
            <a:chOff x="0" y="0"/>
            <a:chExt cx="9144000" cy="6525895"/>
          </a:xfrm>
        </p:grpSpPr>
        <p:pic>
          <p:nvPicPr>
            <p:cNvPr id="3" name="object 3"/>
            <p:cNvPicPr/>
            <p:nvPr/>
          </p:nvPicPr>
          <p:blipFill>
            <a:blip r:embed="rId2" cstate="print"/>
            <a:stretch>
              <a:fillRect/>
            </a:stretch>
          </p:blipFill>
          <p:spPr>
            <a:xfrm>
              <a:off x="0" y="0"/>
              <a:ext cx="9144000" cy="6525768"/>
            </a:xfrm>
            <a:prstGeom prst="rect">
              <a:avLst/>
            </a:prstGeom>
          </p:spPr>
        </p:pic>
        <p:pic>
          <p:nvPicPr>
            <p:cNvPr id="4" name="object 4"/>
            <p:cNvPicPr/>
            <p:nvPr/>
          </p:nvPicPr>
          <p:blipFill>
            <a:blip r:embed="rId3" cstate="print"/>
            <a:stretch>
              <a:fillRect/>
            </a:stretch>
          </p:blipFill>
          <p:spPr>
            <a:xfrm>
              <a:off x="1856232" y="30723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4605020"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rPr>
              <a:t>Search</a:t>
            </a:r>
            <a:r>
              <a:rPr sz="3000" spc="-35" dirty="0">
                <a:solidFill>
                  <a:srgbClr val="FFFFFF"/>
                </a:solidFill>
              </a:rPr>
              <a:t> </a:t>
            </a:r>
            <a:r>
              <a:rPr sz="3000" spc="-10" dirty="0">
                <a:solidFill>
                  <a:srgbClr val="FFFFFF"/>
                </a:solidFill>
              </a:rPr>
              <a:t>Operation</a:t>
            </a:r>
            <a:r>
              <a:rPr sz="3000" spc="-20" dirty="0">
                <a:solidFill>
                  <a:srgbClr val="FFFFFF"/>
                </a:solidFill>
              </a:rPr>
              <a:t> </a:t>
            </a:r>
            <a:r>
              <a:rPr sz="3000" dirty="0">
                <a:solidFill>
                  <a:srgbClr val="FFFFFF"/>
                </a:solidFill>
              </a:rPr>
              <a:t>in</a:t>
            </a:r>
            <a:r>
              <a:rPr sz="3000" spc="-20" dirty="0">
                <a:solidFill>
                  <a:srgbClr val="FFFFFF"/>
                </a:solidFill>
              </a:rPr>
              <a:t> </a:t>
            </a:r>
            <a:r>
              <a:rPr sz="3000" spc="-50" dirty="0">
                <a:solidFill>
                  <a:srgbClr val="FFFFFF"/>
                </a:solidFill>
              </a:rPr>
              <a:t>AVL</a:t>
            </a:r>
            <a:r>
              <a:rPr sz="3000" spc="-45" dirty="0">
                <a:solidFill>
                  <a:srgbClr val="FFFFFF"/>
                </a:solidFill>
              </a:rPr>
              <a:t> </a:t>
            </a:r>
            <a:r>
              <a:rPr sz="3000" spc="-50" dirty="0">
                <a:solidFill>
                  <a:srgbClr val="FFFFFF"/>
                </a:solidFill>
              </a:rPr>
              <a:t>Tree</a:t>
            </a:r>
            <a:endParaRPr sz="3000"/>
          </a:p>
        </p:txBody>
      </p:sp>
      <p:sp>
        <p:nvSpPr>
          <p:cNvPr id="8" name="object 8"/>
          <p:cNvSpPr txBox="1"/>
          <p:nvPr/>
        </p:nvSpPr>
        <p:spPr>
          <a:xfrm>
            <a:off x="78739" y="2295906"/>
            <a:ext cx="8990965" cy="4171315"/>
          </a:xfrm>
          <a:prstGeom prst="rect">
            <a:avLst/>
          </a:prstGeom>
        </p:spPr>
        <p:txBody>
          <a:bodyPr vert="horz" wrap="square" lIns="0" tIns="11430" rIns="0" bIns="0" rtlCol="0">
            <a:spAutoFit/>
          </a:bodyPr>
          <a:lstStyle/>
          <a:p>
            <a:pPr marL="12700">
              <a:lnSpc>
                <a:spcPct val="100000"/>
              </a:lnSpc>
              <a:spcBef>
                <a:spcPts val="90"/>
              </a:spcBef>
            </a:pPr>
            <a:r>
              <a:rPr sz="2000" b="1" spc="-15" dirty="0">
                <a:solidFill>
                  <a:srgbClr val="375F92"/>
                </a:solidFill>
                <a:latin typeface="Calibri"/>
                <a:cs typeface="Calibri"/>
              </a:rPr>
              <a:t>Step</a:t>
            </a:r>
            <a:r>
              <a:rPr sz="2000" b="1" spc="10" dirty="0">
                <a:solidFill>
                  <a:srgbClr val="375F92"/>
                </a:solidFill>
                <a:latin typeface="Calibri"/>
                <a:cs typeface="Calibri"/>
              </a:rPr>
              <a:t> </a:t>
            </a:r>
            <a:r>
              <a:rPr sz="2000" b="1" spc="-5" dirty="0">
                <a:solidFill>
                  <a:srgbClr val="375F92"/>
                </a:solidFill>
                <a:latin typeface="Calibri"/>
                <a:cs typeface="Calibri"/>
              </a:rPr>
              <a:t>5</a:t>
            </a:r>
            <a:r>
              <a:rPr sz="2000" b="1" spc="20" dirty="0">
                <a:solidFill>
                  <a:srgbClr val="375F92"/>
                </a:solidFill>
                <a:latin typeface="Calibri"/>
                <a:cs typeface="Calibri"/>
              </a:rPr>
              <a:t> </a:t>
            </a:r>
            <a:r>
              <a:rPr sz="2000" b="1" spc="-5" dirty="0">
                <a:solidFill>
                  <a:srgbClr val="375F92"/>
                </a:solidFill>
                <a:latin typeface="Calibri"/>
                <a:cs typeface="Calibri"/>
              </a:rPr>
              <a:t>- </a:t>
            </a:r>
            <a:r>
              <a:rPr sz="2000" spc="-5" dirty="0">
                <a:latin typeface="Calibri"/>
                <a:cs typeface="Calibri"/>
              </a:rPr>
              <a:t>If</a:t>
            </a:r>
            <a:r>
              <a:rPr sz="2000" dirty="0">
                <a:latin typeface="Calibri"/>
                <a:cs typeface="Calibri"/>
              </a:rPr>
              <a:t> </a:t>
            </a:r>
            <a:r>
              <a:rPr sz="2000" spc="-15" dirty="0">
                <a:latin typeface="Calibri"/>
                <a:cs typeface="Calibri"/>
              </a:rPr>
              <a:t>search</a:t>
            </a:r>
            <a:r>
              <a:rPr sz="2000" spc="60" dirty="0">
                <a:latin typeface="Calibri"/>
                <a:cs typeface="Calibri"/>
              </a:rPr>
              <a:t> </a:t>
            </a:r>
            <a:r>
              <a:rPr sz="2000" spc="-15" dirty="0">
                <a:latin typeface="Calibri"/>
                <a:cs typeface="Calibri"/>
              </a:rPr>
              <a:t>element</a:t>
            </a:r>
            <a:r>
              <a:rPr sz="2000" spc="60" dirty="0">
                <a:latin typeface="Calibri"/>
                <a:cs typeface="Calibri"/>
              </a:rPr>
              <a:t> </a:t>
            </a:r>
            <a:r>
              <a:rPr sz="2000" spc="-5" dirty="0">
                <a:latin typeface="Calibri"/>
                <a:cs typeface="Calibri"/>
              </a:rPr>
              <a:t>is</a:t>
            </a:r>
            <a:r>
              <a:rPr sz="2000" spc="15" dirty="0">
                <a:latin typeface="Calibri"/>
                <a:cs typeface="Calibri"/>
              </a:rPr>
              <a:t> </a:t>
            </a:r>
            <a:r>
              <a:rPr sz="2000" spc="-30" dirty="0">
                <a:latin typeface="Calibri"/>
                <a:cs typeface="Calibri"/>
              </a:rPr>
              <a:t>smaller,</a:t>
            </a:r>
            <a:r>
              <a:rPr sz="2000" spc="80" dirty="0">
                <a:latin typeface="Calibri"/>
                <a:cs typeface="Calibri"/>
              </a:rPr>
              <a:t> </a:t>
            </a:r>
            <a:r>
              <a:rPr sz="2000" spc="-5" dirty="0">
                <a:latin typeface="Calibri"/>
                <a:cs typeface="Calibri"/>
              </a:rPr>
              <a:t>then</a:t>
            </a:r>
            <a:r>
              <a:rPr sz="2000" spc="10" dirty="0">
                <a:latin typeface="Calibri"/>
                <a:cs typeface="Calibri"/>
              </a:rPr>
              <a:t> </a:t>
            </a:r>
            <a:r>
              <a:rPr sz="2000" spc="-10" dirty="0">
                <a:latin typeface="Calibri"/>
                <a:cs typeface="Calibri"/>
              </a:rPr>
              <a:t>continue</a:t>
            </a:r>
            <a:r>
              <a:rPr sz="2000" spc="25" dirty="0">
                <a:latin typeface="Calibri"/>
                <a:cs typeface="Calibri"/>
              </a:rPr>
              <a:t> </a:t>
            </a:r>
            <a:r>
              <a:rPr sz="2000" spc="-5" dirty="0">
                <a:latin typeface="Calibri"/>
                <a:cs typeface="Calibri"/>
              </a:rPr>
              <a:t>the </a:t>
            </a:r>
            <a:r>
              <a:rPr sz="2000" spc="-15" dirty="0">
                <a:latin typeface="Calibri"/>
                <a:cs typeface="Calibri"/>
              </a:rPr>
              <a:t>search</a:t>
            </a:r>
            <a:r>
              <a:rPr sz="2000" spc="35" dirty="0">
                <a:latin typeface="Calibri"/>
                <a:cs typeface="Calibri"/>
              </a:rPr>
              <a:t> </a:t>
            </a:r>
            <a:r>
              <a:rPr sz="2000" spc="-10" dirty="0">
                <a:latin typeface="Calibri"/>
                <a:cs typeface="Calibri"/>
              </a:rPr>
              <a:t>process</a:t>
            </a:r>
            <a:r>
              <a:rPr sz="2000" spc="40" dirty="0">
                <a:latin typeface="Calibri"/>
                <a:cs typeface="Calibri"/>
              </a:rPr>
              <a:t> </a:t>
            </a:r>
            <a:r>
              <a:rPr sz="2000" spc="-5" dirty="0">
                <a:latin typeface="Calibri"/>
                <a:cs typeface="Calibri"/>
              </a:rPr>
              <a:t>in</a:t>
            </a:r>
            <a:r>
              <a:rPr sz="2000" spc="10" dirty="0">
                <a:latin typeface="Calibri"/>
                <a:cs typeface="Calibri"/>
              </a:rPr>
              <a:t> </a:t>
            </a:r>
            <a:r>
              <a:rPr sz="2000" spc="-15" dirty="0">
                <a:latin typeface="Calibri"/>
                <a:cs typeface="Calibri"/>
              </a:rPr>
              <a:t>left</a:t>
            </a:r>
            <a:r>
              <a:rPr sz="2000" spc="100" dirty="0">
                <a:latin typeface="Calibri"/>
                <a:cs typeface="Calibri"/>
              </a:rPr>
              <a:t> </a:t>
            </a:r>
            <a:r>
              <a:rPr sz="2000" spc="-10" dirty="0">
                <a:latin typeface="Calibri"/>
                <a:cs typeface="Calibri"/>
              </a:rPr>
              <a:t>subtree.</a:t>
            </a:r>
            <a:endParaRPr sz="2000">
              <a:latin typeface="Calibri"/>
              <a:cs typeface="Calibri"/>
            </a:endParaRPr>
          </a:p>
          <a:p>
            <a:pPr>
              <a:lnSpc>
                <a:spcPct val="100000"/>
              </a:lnSpc>
              <a:spcBef>
                <a:spcPts val="5"/>
              </a:spcBef>
            </a:pPr>
            <a:endParaRPr sz="2750">
              <a:latin typeface="Calibri"/>
              <a:cs typeface="Calibri"/>
            </a:endParaRPr>
          </a:p>
          <a:p>
            <a:pPr marL="12700">
              <a:lnSpc>
                <a:spcPct val="100000"/>
              </a:lnSpc>
            </a:pPr>
            <a:r>
              <a:rPr sz="2000" b="1" spc="-15" dirty="0">
                <a:solidFill>
                  <a:srgbClr val="375F92"/>
                </a:solidFill>
                <a:latin typeface="Calibri"/>
                <a:cs typeface="Calibri"/>
              </a:rPr>
              <a:t>Step</a:t>
            </a:r>
            <a:r>
              <a:rPr sz="2000" b="1" spc="10" dirty="0">
                <a:solidFill>
                  <a:srgbClr val="375F92"/>
                </a:solidFill>
                <a:latin typeface="Calibri"/>
                <a:cs typeface="Calibri"/>
              </a:rPr>
              <a:t> </a:t>
            </a:r>
            <a:r>
              <a:rPr sz="2000" b="1" spc="-5" dirty="0">
                <a:solidFill>
                  <a:srgbClr val="375F92"/>
                </a:solidFill>
                <a:latin typeface="Calibri"/>
                <a:cs typeface="Calibri"/>
              </a:rPr>
              <a:t>6</a:t>
            </a:r>
            <a:r>
              <a:rPr sz="2000" b="1" spc="25" dirty="0">
                <a:solidFill>
                  <a:srgbClr val="375F92"/>
                </a:solidFill>
                <a:latin typeface="Calibri"/>
                <a:cs typeface="Calibri"/>
              </a:rPr>
              <a:t> </a:t>
            </a:r>
            <a:r>
              <a:rPr sz="2000" b="1" spc="-5" dirty="0">
                <a:solidFill>
                  <a:srgbClr val="375F92"/>
                </a:solidFill>
                <a:latin typeface="Calibri"/>
                <a:cs typeface="Calibri"/>
              </a:rPr>
              <a:t>- </a:t>
            </a:r>
            <a:r>
              <a:rPr sz="2000" spc="-5" dirty="0">
                <a:latin typeface="Calibri"/>
                <a:cs typeface="Calibri"/>
              </a:rPr>
              <a:t>If</a:t>
            </a:r>
            <a:r>
              <a:rPr sz="2000" dirty="0">
                <a:latin typeface="Calibri"/>
                <a:cs typeface="Calibri"/>
              </a:rPr>
              <a:t> </a:t>
            </a:r>
            <a:r>
              <a:rPr sz="2000" spc="-15" dirty="0">
                <a:latin typeface="Calibri"/>
                <a:cs typeface="Calibri"/>
              </a:rPr>
              <a:t>search</a:t>
            </a:r>
            <a:r>
              <a:rPr sz="2000" spc="65" dirty="0">
                <a:latin typeface="Calibri"/>
                <a:cs typeface="Calibri"/>
              </a:rPr>
              <a:t> </a:t>
            </a:r>
            <a:r>
              <a:rPr sz="2000" spc="-15" dirty="0">
                <a:latin typeface="Calibri"/>
                <a:cs typeface="Calibri"/>
              </a:rPr>
              <a:t>element</a:t>
            </a:r>
            <a:r>
              <a:rPr sz="2000" spc="60" dirty="0">
                <a:latin typeface="Calibri"/>
                <a:cs typeface="Calibri"/>
              </a:rPr>
              <a:t> </a:t>
            </a:r>
            <a:r>
              <a:rPr sz="2000" spc="-5" dirty="0">
                <a:latin typeface="Calibri"/>
                <a:cs typeface="Calibri"/>
              </a:rPr>
              <a:t>is</a:t>
            </a:r>
            <a:r>
              <a:rPr sz="2000" spc="15" dirty="0">
                <a:latin typeface="Calibri"/>
                <a:cs typeface="Calibri"/>
              </a:rPr>
              <a:t> </a:t>
            </a:r>
            <a:r>
              <a:rPr sz="2000" spc="-40" dirty="0">
                <a:latin typeface="Calibri"/>
                <a:cs typeface="Calibri"/>
              </a:rPr>
              <a:t>larger,</a:t>
            </a:r>
            <a:r>
              <a:rPr sz="2000" spc="40" dirty="0">
                <a:latin typeface="Calibri"/>
                <a:cs typeface="Calibri"/>
              </a:rPr>
              <a:t> </a:t>
            </a:r>
            <a:r>
              <a:rPr sz="2000" spc="-5" dirty="0">
                <a:latin typeface="Calibri"/>
                <a:cs typeface="Calibri"/>
              </a:rPr>
              <a:t>then</a:t>
            </a:r>
            <a:r>
              <a:rPr sz="2000" spc="10" dirty="0">
                <a:latin typeface="Calibri"/>
                <a:cs typeface="Calibri"/>
              </a:rPr>
              <a:t> </a:t>
            </a:r>
            <a:r>
              <a:rPr sz="2000" spc="-10" dirty="0">
                <a:latin typeface="Calibri"/>
                <a:cs typeface="Calibri"/>
              </a:rPr>
              <a:t>continue</a:t>
            </a:r>
            <a:r>
              <a:rPr sz="2000" spc="25" dirty="0">
                <a:latin typeface="Calibri"/>
                <a:cs typeface="Calibri"/>
              </a:rPr>
              <a:t> </a:t>
            </a:r>
            <a:r>
              <a:rPr sz="2000" spc="-5" dirty="0">
                <a:latin typeface="Calibri"/>
                <a:cs typeface="Calibri"/>
              </a:rPr>
              <a:t>the </a:t>
            </a:r>
            <a:r>
              <a:rPr sz="2000" spc="-15" dirty="0">
                <a:latin typeface="Calibri"/>
                <a:cs typeface="Calibri"/>
              </a:rPr>
              <a:t>search</a:t>
            </a:r>
            <a:r>
              <a:rPr sz="2000" spc="65" dirty="0">
                <a:latin typeface="Calibri"/>
                <a:cs typeface="Calibri"/>
              </a:rPr>
              <a:t> </a:t>
            </a:r>
            <a:r>
              <a:rPr sz="2000" spc="-10" dirty="0">
                <a:latin typeface="Calibri"/>
                <a:cs typeface="Calibri"/>
              </a:rPr>
              <a:t>process</a:t>
            </a:r>
            <a:r>
              <a:rPr sz="2000" spc="45" dirty="0">
                <a:latin typeface="Calibri"/>
                <a:cs typeface="Calibri"/>
              </a:rPr>
              <a:t> </a:t>
            </a:r>
            <a:r>
              <a:rPr sz="2000" spc="-5" dirty="0">
                <a:latin typeface="Calibri"/>
                <a:cs typeface="Calibri"/>
              </a:rPr>
              <a:t>in</a:t>
            </a:r>
            <a:r>
              <a:rPr sz="2000" spc="-10" dirty="0">
                <a:latin typeface="Calibri"/>
                <a:cs typeface="Calibri"/>
              </a:rPr>
              <a:t> right</a:t>
            </a:r>
            <a:r>
              <a:rPr sz="2000" spc="95" dirty="0">
                <a:latin typeface="Calibri"/>
                <a:cs typeface="Calibri"/>
              </a:rPr>
              <a:t> </a:t>
            </a:r>
            <a:r>
              <a:rPr sz="2000" spc="-10" dirty="0">
                <a:latin typeface="Calibri"/>
                <a:cs typeface="Calibri"/>
              </a:rPr>
              <a:t>subtree.</a:t>
            </a:r>
            <a:endParaRPr sz="2000">
              <a:latin typeface="Calibri"/>
              <a:cs typeface="Calibri"/>
            </a:endParaRPr>
          </a:p>
          <a:p>
            <a:pPr>
              <a:lnSpc>
                <a:spcPct val="100000"/>
              </a:lnSpc>
              <a:spcBef>
                <a:spcPts val="5"/>
              </a:spcBef>
            </a:pPr>
            <a:endParaRPr sz="2750">
              <a:latin typeface="Calibri"/>
              <a:cs typeface="Calibri"/>
            </a:endParaRPr>
          </a:p>
          <a:p>
            <a:pPr marL="12700">
              <a:lnSpc>
                <a:spcPct val="100000"/>
              </a:lnSpc>
            </a:pPr>
            <a:r>
              <a:rPr sz="2000" b="1" spc="-15" dirty="0">
                <a:solidFill>
                  <a:srgbClr val="375F92"/>
                </a:solidFill>
                <a:latin typeface="Calibri"/>
                <a:cs typeface="Calibri"/>
              </a:rPr>
              <a:t>Step</a:t>
            </a:r>
            <a:r>
              <a:rPr sz="2000" b="1" spc="45" dirty="0">
                <a:solidFill>
                  <a:srgbClr val="375F92"/>
                </a:solidFill>
                <a:latin typeface="Calibri"/>
                <a:cs typeface="Calibri"/>
              </a:rPr>
              <a:t> </a:t>
            </a:r>
            <a:r>
              <a:rPr sz="2000" b="1" spc="-5" dirty="0">
                <a:solidFill>
                  <a:srgbClr val="375F92"/>
                </a:solidFill>
                <a:latin typeface="Calibri"/>
                <a:cs typeface="Calibri"/>
              </a:rPr>
              <a:t>7</a:t>
            </a:r>
            <a:r>
              <a:rPr sz="2000" b="1" spc="30" dirty="0">
                <a:solidFill>
                  <a:srgbClr val="375F92"/>
                </a:solidFill>
                <a:latin typeface="Calibri"/>
                <a:cs typeface="Calibri"/>
              </a:rPr>
              <a:t> </a:t>
            </a:r>
            <a:r>
              <a:rPr sz="2000" b="1" spc="-5" dirty="0">
                <a:solidFill>
                  <a:srgbClr val="375F92"/>
                </a:solidFill>
                <a:latin typeface="Calibri"/>
                <a:cs typeface="Calibri"/>
              </a:rPr>
              <a:t>-</a:t>
            </a:r>
            <a:r>
              <a:rPr sz="2000" b="1" spc="20" dirty="0">
                <a:solidFill>
                  <a:srgbClr val="375F92"/>
                </a:solidFill>
                <a:latin typeface="Calibri"/>
                <a:cs typeface="Calibri"/>
              </a:rPr>
              <a:t> </a:t>
            </a:r>
            <a:r>
              <a:rPr sz="2000" spc="-15" dirty="0">
                <a:latin typeface="Calibri"/>
                <a:cs typeface="Calibri"/>
              </a:rPr>
              <a:t>Repeat</a:t>
            </a:r>
            <a:r>
              <a:rPr sz="2000" spc="45" dirty="0">
                <a:latin typeface="Calibri"/>
                <a:cs typeface="Calibri"/>
              </a:rPr>
              <a:t> </a:t>
            </a:r>
            <a:r>
              <a:rPr sz="2000" dirty="0">
                <a:latin typeface="Calibri"/>
                <a:cs typeface="Calibri"/>
              </a:rPr>
              <a:t>the</a:t>
            </a:r>
            <a:r>
              <a:rPr sz="2000" spc="20" dirty="0">
                <a:latin typeface="Calibri"/>
                <a:cs typeface="Calibri"/>
              </a:rPr>
              <a:t> </a:t>
            </a:r>
            <a:r>
              <a:rPr sz="2000" spc="-5" dirty="0">
                <a:latin typeface="Calibri"/>
                <a:cs typeface="Calibri"/>
              </a:rPr>
              <a:t>same</a:t>
            </a:r>
            <a:r>
              <a:rPr sz="2000" spc="20" dirty="0">
                <a:latin typeface="Calibri"/>
                <a:cs typeface="Calibri"/>
              </a:rPr>
              <a:t> </a:t>
            </a:r>
            <a:r>
              <a:rPr sz="2000" spc="-10" dirty="0">
                <a:latin typeface="Calibri"/>
                <a:cs typeface="Calibri"/>
              </a:rPr>
              <a:t>until</a:t>
            </a:r>
            <a:r>
              <a:rPr sz="2000" spc="40" dirty="0">
                <a:latin typeface="Calibri"/>
                <a:cs typeface="Calibri"/>
              </a:rPr>
              <a:t> </a:t>
            </a:r>
            <a:r>
              <a:rPr sz="2000" spc="-25" dirty="0">
                <a:latin typeface="Calibri"/>
                <a:cs typeface="Calibri"/>
              </a:rPr>
              <a:t>we</a:t>
            </a:r>
            <a:r>
              <a:rPr sz="2000" spc="20" dirty="0">
                <a:latin typeface="Calibri"/>
                <a:cs typeface="Calibri"/>
              </a:rPr>
              <a:t> </a:t>
            </a:r>
            <a:r>
              <a:rPr sz="2000" spc="-5" dirty="0">
                <a:latin typeface="Calibri"/>
                <a:cs typeface="Calibri"/>
              </a:rPr>
              <a:t>find</a:t>
            </a:r>
            <a:r>
              <a:rPr sz="2000" spc="40" dirty="0">
                <a:latin typeface="Calibri"/>
                <a:cs typeface="Calibri"/>
              </a:rPr>
              <a:t> </a:t>
            </a:r>
            <a:r>
              <a:rPr sz="2000" dirty="0">
                <a:latin typeface="Calibri"/>
                <a:cs typeface="Calibri"/>
              </a:rPr>
              <a:t>the</a:t>
            </a:r>
            <a:r>
              <a:rPr sz="2000" spc="20" dirty="0">
                <a:latin typeface="Calibri"/>
                <a:cs typeface="Calibri"/>
              </a:rPr>
              <a:t> </a:t>
            </a:r>
            <a:r>
              <a:rPr sz="2000" spc="-20" dirty="0">
                <a:latin typeface="Calibri"/>
                <a:cs typeface="Calibri"/>
              </a:rPr>
              <a:t>exact</a:t>
            </a:r>
            <a:r>
              <a:rPr sz="2000" spc="40" dirty="0">
                <a:latin typeface="Calibri"/>
                <a:cs typeface="Calibri"/>
              </a:rPr>
              <a:t> </a:t>
            </a:r>
            <a:r>
              <a:rPr sz="2000" spc="-5" dirty="0">
                <a:latin typeface="Calibri"/>
                <a:cs typeface="Calibri"/>
              </a:rPr>
              <a:t>element</a:t>
            </a:r>
            <a:r>
              <a:rPr sz="2000" spc="45" dirty="0">
                <a:latin typeface="Calibri"/>
                <a:cs typeface="Calibri"/>
              </a:rPr>
              <a:t> </a:t>
            </a:r>
            <a:r>
              <a:rPr sz="2000" spc="-5" dirty="0">
                <a:latin typeface="Calibri"/>
                <a:cs typeface="Calibri"/>
              </a:rPr>
              <a:t>or</a:t>
            </a:r>
            <a:r>
              <a:rPr sz="2000" spc="30" dirty="0">
                <a:latin typeface="Calibri"/>
                <a:cs typeface="Calibri"/>
              </a:rPr>
              <a:t> </a:t>
            </a:r>
            <a:r>
              <a:rPr sz="2000" spc="-10" dirty="0">
                <a:latin typeface="Calibri"/>
                <a:cs typeface="Calibri"/>
              </a:rPr>
              <a:t>until</a:t>
            </a:r>
            <a:r>
              <a:rPr sz="2000" spc="35" dirty="0">
                <a:latin typeface="Calibri"/>
                <a:cs typeface="Calibri"/>
              </a:rPr>
              <a:t> </a:t>
            </a:r>
            <a:r>
              <a:rPr sz="2000" dirty="0">
                <a:latin typeface="Calibri"/>
                <a:cs typeface="Calibri"/>
              </a:rPr>
              <a:t>the</a:t>
            </a:r>
            <a:r>
              <a:rPr sz="2000" spc="20" dirty="0">
                <a:latin typeface="Calibri"/>
                <a:cs typeface="Calibri"/>
              </a:rPr>
              <a:t> </a:t>
            </a:r>
            <a:r>
              <a:rPr sz="2000" spc="-10" dirty="0">
                <a:latin typeface="Calibri"/>
                <a:cs typeface="Calibri"/>
              </a:rPr>
              <a:t>search</a:t>
            </a:r>
            <a:r>
              <a:rPr sz="2000" spc="40" dirty="0">
                <a:latin typeface="Calibri"/>
                <a:cs typeface="Calibri"/>
              </a:rPr>
              <a:t> </a:t>
            </a:r>
            <a:r>
              <a:rPr sz="2000" spc="-10" dirty="0">
                <a:latin typeface="Calibri"/>
                <a:cs typeface="Calibri"/>
              </a:rPr>
              <a:t>element</a:t>
            </a:r>
            <a:r>
              <a:rPr sz="2000" spc="45" dirty="0">
                <a:latin typeface="Calibri"/>
                <a:cs typeface="Calibri"/>
              </a:rPr>
              <a:t> </a:t>
            </a:r>
            <a:r>
              <a:rPr sz="2000" spc="15" dirty="0">
                <a:latin typeface="Calibri"/>
                <a:cs typeface="Calibri"/>
              </a:rPr>
              <a:t>is</a:t>
            </a:r>
            <a:endParaRPr sz="2000">
              <a:latin typeface="Calibri"/>
              <a:cs typeface="Calibri"/>
            </a:endParaRPr>
          </a:p>
          <a:p>
            <a:pPr marL="356870">
              <a:lnSpc>
                <a:spcPct val="100000"/>
              </a:lnSpc>
              <a:spcBef>
                <a:spcPts val="5"/>
              </a:spcBef>
            </a:pPr>
            <a:r>
              <a:rPr sz="2000" spc="-15" dirty="0">
                <a:latin typeface="Calibri"/>
                <a:cs typeface="Calibri"/>
              </a:rPr>
              <a:t>compared</a:t>
            </a:r>
            <a:r>
              <a:rPr sz="2000" spc="40" dirty="0">
                <a:latin typeface="Calibri"/>
                <a:cs typeface="Calibri"/>
              </a:rPr>
              <a:t> </a:t>
            </a:r>
            <a:r>
              <a:rPr sz="2000" spc="-10" dirty="0">
                <a:latin typeface="Calibri"/>
                <a:cs typeface="Calibri"/>
              </a:rPr>
              <a:t>with</a:t>
            </a:r>
            <a:r>
              <a:rPr sz="2000" spc="30" dirty="0">
                <a:latin typeface="Calibri"/>
                <a:cs typeface="Calibri"/>
              </a:rPr>
              <a:t> </a:t>
            </a:r>
            <a:r>
              <a:rPr sz="2000" spc="-5" dirty="0">
                <a:latin typeface="Calibri"/>
                <a:cs typeface="Calibri"/>
              </a:rPr>
              <a:t>the</a:t>
            </a:r>
            <a:r>
              <a:rPr sz="2000" dirty="0">
                <a:latin typeface="Calibri"/>
                <a:cs typeface="Calibri"/>
              </a:rPr>
              <a:t> </a:t>
            </a:r>
            <a:r>
              <a:rPr sz="2000" spc="-10" dirty="0">
                <a:latin typeface="Calibri"/>
                <a:cs typeface="Calibri"/>
              </a:rPr>
              <a:t>leaf</a:t>
            </a:r>
            <a:r>
              <a:rPr sz="2000" spc="20" dirty="0">
                <a:latin typeface="Calibri"/>
                <a:cs typeface="Calibri"/>
              </a:rPr>
              <a:t> </a:t>
            </a:r>
            <a:r>
              <a:rPr sz="2000" spc="-5" dirty="0">
                <a:latin typeface="Calibri"/>
                <a:cs typeface="Calibri"/>
              </a:rPr>
              <a:t>node.</a:t>
            </a:r>
            <a:endParaRPr sz="2000">
              <a:latin typeface="Calibri"/>
              <a:cs typeface="Calibri"/>
            </a:endParaRPr>
          </a:p>
          <a:p>
            <a:pPr>
              <a:lnSpc>
                <a:spcPct val="100000"/>
              </a:lnSpc>
              <a:spcBef>
                <a:spcPts val="5"/>
              </a:spcBef>
            </a:pPr>
            <a:endParaRPr sz="2750">
              <a:latin typeface="Calibri"/>
              <a:cs typeface="Calibri"/>
            </a:endParaRPr>
          </a:p>
          <a:p>
            <a:pPr marL="12700">
              <a:lnSpc>
                <a:spcPct val="100000"/>
              </a:lnSpc>
            </a:pPr>
            <a:r>
              <a:rPr sz="2000" b="1" spc="-15" dirty="0">
                <a:solidFill>
                  <a:srgbClr val="375F92"/>
                </a:solidFill>
                <a:latin typeface="Calibri"/>
                <a:cs typeface="Calibri"/>
              </a:rPr>
              <a:t>Step</a:t>
            </a:r>
            <a:r>
              <a:rPr sz="2000" b="1" spc="355" dirty="0">
                <a:solidFill>
                  <a:srgbClr val="375F92"/>
                </a:solidFill>
                <a:latin typeface="Calibri"/>
                <a:cs typeface="Calibri"/>
              </a:rPr>
              <a:t> </a:t>
            </a:r>
            <a:r>
              <a:rPr sz="2000" b="1" spc="-5" dirty="0">
                <a:solidFill>
                  <a:srgbClr val="375F92"/>
                </a:solidFill>
                <a:latin typeface="Calibri"/>
                <a:cs typeface="Calibri"/>
              </a:rPr>
              <a:t>8</a:t>
            </a:r>
            <a:r>
              <a:rPr sz="2000" b="1" spc="345" dirty="0">
                <a:solidFill>
                  <a:srgbClr val="375F92"/>
                </a:solidFill>
                <a:latin typeface="Calibri"/>
                <a:cs typeface="Calibri"/>
              </a:rPr>
              <a:t> </a:t>
            </a:r>
            <a:r>
              <a:rPr sz="2000" b="1" spc="-5" dirty="0">
                <a:solidFill>
                  <a:srgbClr val="375F92"/>
                </a:solidFill>
                <a:latin typeface="Calibri"/>
                <a:cs typeface="Calibri"/>
              </a:rPr>
              <a:t>-</a:t>
            </a:r>
            <a:r>
              <a:rPr sz="2000" b="1" spc="330" dirty="0">
                <a:solidFill>
                  <a:srgbClr val="375F92"/>
                </a:solidFill>
                <a:latin typeface="Calibri"/>
                <a:cs typeface="Calibri"/>
              </a:rPr>
              <a:t> </a:t>
            </a:r>
            <a:r>
              <a:rPr sz="2000" spc="-5" dirty="0">
                <a:latin typeface="Calibri"/>
                <a:cs typeface="Calibri"/>
              </a:rPr>
              <a:t>If</a:t>
            </a:r>
            <a:r>
              <a:rPr sz="2000" spc="340" dirty="0">
                <a:latin typeface="Calibri"/>
                <a:cs typeface="Calibri"/>
              </a:rPr>
              <a:t> </a:t>
            </a:r>
            <a:r>
              <a:rPr sz="2000" spc="-25" dirty="0">
                <a:latin typeface="Calibri"/>
                <a:cs typeface="Calibri"/>
              </a:rPr>
              <a:t>we</a:t>
            </a:r>
            <a:r>
              <a:rPr sz="2000" spc="340" dirty="0">
                <a:latin typeface="Calibri"/>
                <a:cs typeface="Calibri"/>
              </a:rPr>
              <a:t> </a:t>
            </a:r>
            <a:r>
              <a:rPr sz="2000" spc="-10" dirty="0">
                <a:latin typeface="Calibri"/>
                <a:cs typeface="Calibri"/>
              </a:rPr>
              <a:t>reach</a:t>
            </a:r>
            <a:r>
              <a:rPr sz="2000" spc="350" dirty="0">
                <a:latin typeface="Calibri"/>
                <a:cs typeface="Calibri"/>
              </a:rPr>
              <a:t> </a:t>
            </a:r>
            <a:r>
              <a:rPr sz="2000" spc="-15" dirty="0">
                <a:latin typeface="Calibri"/>
                <a:cs typeface="Calibri"/>
              </a:rPr>
              <a:t>to</a:t>
            </a:r>
            <a:r>
              <a:rPr sz="2000" spc="350" dirty="0">
                <a:latin typeface="Calibri"/>
                <a:cs typeface="Calibri"/>
              </a:rPr>
              <a:t> </a:t>
            </a:r>
            <a:r>
              <a:rPr sz="2000" spc="-5" dirty="0">
                <a:latin typeface="Calibri"/>
                <a:cs typeface="Calibri"/>
              </a:rPr>
              <a:t>the</a:t>
            </a:r>
            <a:r>
              <a:rPr sz="2000" spc="345" dirty="0">
                <a:latin typeface="Calibri"/>
                <a:cs typeface="Calibri"/>
              </a:rPr>
              <a:t> </a:t>
            </a:r>
            <a:r>
              <a:rPr sz="2000" spc="-5" dirty="0">
                <a:latin typeface="Calibri"/>
                <a:cs typeface="Calibri"/>
              </a:rPr>
              <a:t>node</a:t>
            </a:r>
            <a:r>
              <a:rPr sz="2000" spc="340" dirty="0">
                <a:latin typeface="Calibri"/>
                <a:cs typeface="Calibri"/>
              </a:rPr>
              <a:t> </a:t>
            </a:r>
            <a:r>
              <a:rPr sz="2000" spc="-10" dirty="0">
                <a:latin typeface="Calibri"/>
                <a:cs typeface="Calibri"/>
              </a:rPr>
              <a:t>having</a:t>
            </a:r>
            <a:r>
              <a:rPr sz="2000" spc="345" dirty="0">
                <a:latin typeface="Calibri"/>
                <a:cs typeface="Calibri"/>
              </a:rPr>
              <a:t> </a:t>
            </a:r>
            <a:r>
              <a:rPr sz="2000" spc="-5" dirty="0">
                <a:latin typeface="Calibri"/>
                <a:cs typeface="Calibri"/>
              </a:rPr>
              <a:t>the</a:t>
            </a:r>
            <a:r>
              <a:rPr sz="2000" spc="340" dirty="0">
                <a:latin typeface="Calibri"/>
                <a:cs typeface="Calibri"/>
              </a:rPr>
              <a:t> </a:t>
            </a:r>
            <a:r>
              <a:rPr sz="2000" spc="-10" dirty="0">
                <a:latin typeface="Calibri"/>
                <a:cs typeface="Calibri"/>
              </a:rPr>
              <a:t>value</a:t>
            </a:r>
            <a:r>
              <a:rPr sz="2000" spc="335" dirty="0">
                <a:latin typeface="Calibri"/>
                <a:cs typeface="Calibri"/>
              </a:rPr>
              <a:t> </a:t>
            </a:r>
            <a:r>
              <a:rPr sz="2000" spc="-5" dirty="0">
                <a:latin typeface="Calibri"/>
                <a:cs typeface="Calibri"/>
              </a:rPr>
              <a:t>equal</a:t>
            </a:r>
            <a:r>
              <a:rPr sz="2000" spc="340" dirty="0">
                <a:latin typeface="Calibri"/>
                <a:cs typeface="Calibri"/>
              </a:rPr>
              <a:t> </a:t>
            </a:r>
            <a:r>
              <a:rPr sz="2000" spc="-15" dirty="0">
                <a:latin typeface="Calibri"/>
                <a:cs typeface="Calibri"/>
              </a:rPr>
              <a:t>to</a:t>
            </a:r>
            <a:r>
              <a:rPr sz="2000" spc="355" dirty="0">
                <a:latin typeface="Calibri"/>
                <a:cs typeface="Calibri"/>
              </a:rPr>
              <a:t> </a:t>
            </a:r>
            <a:r>
              <a:rPr sz="2000" spc="-5" dirty="0">
                <a:latin typeface="Calibri"/>
                <a:cs typeface="Calibri"/>
              </a:rPr>
              <a:t>the</a:t>
            </a:r>
            <a:r>
              <a:rPr sz="2000" spc="335" dirty="0">
                <a:latin typeface="Calibri"/>
                <a:cs typeface="Calibri"/>
              </a:rPr>
              <a:t> </a:t>
            </a:r>
            <a:r>
              <a:rPr sz="2000" spc="-15" dirty="0">
                <a:latin typeface="Calibri"/>
                <a:cs typeface="Calibri"/>
              </a:rPr>
              <a:t>search</a:t>
            </a:r>
            <a:r>
              <a:rPr sz="2000" spc="355" dirty="0">
                <a:latin typeface="Calibri"/>
                <a:cs typeface="Calibri"/>
              </a:rPr>
              <a:t> </a:t>
            </a:r>
            <a:r>
              <a:rPr sz="2000" spc="-10" dirty="0">
                <a:latin typeface="Calibri"/>
                <a:cs typeface="Calibri"/>
              </a:rPr>
              <a:t>value,</a:t>
            </a:r>
            <a:r>
              <a:rPr sz="2000" spc="350" dirty="0">
                <a:latin typeface="Calibri"/>
                <a:cs typeface="Calibri"/>
              </a:rPr>
              <a:t> </a:t>
            </a:r>
            <a:r>
              <a:rPr sz="2000" spc="-5" dirty="0">
                <a:latin typeface="Calibri"/>
                <a:cs typeface="Calibri"/>
              </a:rPr>
              <a:t>then</a:t>
            </a:r>
            <a:endParaRPr sz="2000">
              <a:latin typeface="Calibri"/>
              <a:cs typeface="Calibri"/>
            </a:endParaRPr>
          </a:p>
          <a:p>
            <a:pPr marL="356870">
              <a:lnSpc>
                <a:spcPct val="100000"/>
              </a:lnSpc>
            </a:pPr>
            <a:r>
              <a:rPr sz="2000" spc="-10" dirty="0">
                <a:latin typeface="Calibri"/>
                <a:cs typeface="Calibri"/>
              </a:rPr>
              <a:t>display</a:t>
            </a:r>
            <a:r>
              <a:rPr sz="2000" spc="45" dirty="0">
                <a:latin typeface="Calibri"/>
                <a:cs typeface="Calibri"/>
              </a:rPr>
              <a:t> </a:t>
            </a:r>
            <a:r>
              <a:rPr sz="2000" spc="-10" dirty="0">
                <a:latin typeface="Calibri"/>
                <a:cs typeface="Calibri"/>
              </a:rPr>
              <a:t>"Element</a:t>
            </a:r>
            <a:r>
              <a:rPr sz="2000" spc="50" dirty="0">
                <a:latin typeface="Calibri"/>
                <a:cs typeface="Calibri"/>
              </a:rPr>
              <a:t> </a:t>
            </a:r>
            <a:r>
              <a:rPr sz="2000" spc="-5" dirty="0">
                <a:latin typeface="Calibri"/>
                <a:cs typeface="Calibri"/>
              </a:rPr>
              <a:t>is</a:t>
            </a:r>
            <a:r>
              <a:rPr sz="2000" spc="20" dirty="0">
                <a:latin typeface="Calibri"/>
                <a:cs typeface="Calibri"/>
              </a:rPr>
              <a:t> </a:t>
            </a:r>
            <a:r>
              <a:rPr sz="2000" spc="-15" dirty="0">
                <a:latin typeface="Calibri"/>
                <a:cs typeface="Calibri"/>
              </a:rPr>
              <a:t>found" </a:t>
            </a:r>
            <a:r>
              <a:rPr sz="2000" dirty="0">
                <a:latin typeface="Calibri"/>
                <a:cs typeface="Calibri"/>
              </a:rPr>
              <a:t>and</a:t>
            </a:r>
            <a:r>
              <a:rPr sz="2000" spc="15" dirty="0">
                <a:latin typeface="Calibri"/>
                <a:cs typeface="Calibri"/>
              </a:rPr>
              <a:t> </a:t>
            </a:r>
            <a:r>
              <a:rPr sz="2000" spc="-15" dirty="0">
                <a:latin typeface="Calibri"/>
                <a:cs typeface="Calibri"/>
              </a:rPr>
              <a:t>terminate</a:t>
            </a:r>
            <a:r>
              <a:rPr sz="2000" spc="75" dirty="0">
                <a:latin typeface="Calibri"/>
                <a:cs typeface="Calibri"/>
              </a:rPr>
              <a:t> </a:t>
            </a:r>
            <a:r>
              <a:rPr sz="2000" spc="-5" dirty="0">
                <a:latin typeface="Calibri"/>
                <a:cs typeface="Calibri"/>
              </a:rPr>
              <a:t>the</a:t>
            </a:r>
            <a:r>
              <a:rPr sz="2000" dirty="0">
                <a:latin typeface="Calibri"/>
                <a:cs typeface="Calibri"/>
              </a:rPr>
              <a:t> </a:t>
            </a:r>
            <a:r>
              <a:rPr sz="2000" spc="-5" dirty="0">
                <a:latin typeface="Calibri"/>
                <a:cs typeface="Calibri"/>
              </a:rPr>
              <a:t>function.</a:t>
            </a:r>
            <a:endParaRPr sz="2000">
              <a:latin typeface="Calibri"/>
              <a:cs typeface="Calibri"/>
            </a:endParaRPr>
          </a:p>
          <a:p>
            <a:pPr>
              <a:lnSpc>
                <a:spcPct val="100000"/>
              </a:lnSpc>
              <a:spcBef>
                <a:spcPts val="5"/>
              </a:spcBef>
            </a:pPr>
            <a:endParaRPr sz="2750">
              <a:latin typeface="Calibri"/>
              <a:cs typeface="Calibri"/>
            </a:endParaRPr>
          </a:p>
          <a:p>
            <a:pPr marL="12700">
              <a:lnSpc>
                <a:spcPct val="100000"/>
              </a:lnSpc>
            </a:pPr>
            <a:r>
              <a:rPr sz="2000" b="1" spc="-15" dirty="0">
                <a:solidFill>
                  <a:srgbClr val="375F92"/>
                </a:solidFill>
                <a:latin typeface="Calibri"/>
                <a:cs typeface="Calibri"/>
              </a:rPr>
              <a:t>Step</a:t>
            </a:r>
            <a:r>
              <a:rPr sz="2000" b="1" spc="305" dirty="0">
                <a:solidFill>
                  <a:srgbClr val="375F92"/>
                </a:solidFill>
                <a:latin typeface="Calibri"/>
                <a:cs typeface="Calibri"/>
              </a:rPr>
              <a:t> </a:t>
            </a:r>
            <a:r>
              <a:rPr sz="2000" b="1" spc="-5" dirty="0">
                <a:solidFill>
                  <a:srgbClr val="375F92"/>
                </a:solidFill>
                <a:latin typeface="Calibri"/>
                <a:cs typeface="Calibri"/>
              </a:rPr>
              <a:t>9</a:t>
            </a:r>
            <a:r>
              <a:rPr sz="2000" b="1" spc="290" dirty="0">
                <a:solidFill>
                  <a:srgbClr val="375F92"/>
                </a:solidFill>
                <a:latin typeface="Calibri"/>
                <a:cs typeface="Calibri"/>
              </a:rPr>
              <a:t> </a:t>
            </a:r>
            <a:r>
              <a:rPr sz="2000" b="1" spc="-5" dirty="0">
                <a:solidFill>
                  <a:srgbClr val="375F92"/>
                </a:solidFill>
                <a:latin typeface="Calibri"/>
                <a:cs typeface="Calibri"/>
              </a:rPr>
              <a:t>-</a:t>
            </a:r>
            <a:r>
              <a:rPr sz="2000" b="1" spc="275" dirty="0">
                <a:solidFill>
                  <a:srgbClr val="375F92"/>
                </a:solidFill>
                <a:latin typeface="Calibri"/>
                <a:cs typeface="Calibri"/>
              </a:rPr>
              <a:t> </a:t>
            </a:r>
            <a:r>
              <a:rPr sz="2000" spc="10" dirty="0">
                <a:latin typeface="Calibri"/>
                <a:cs typeface="Calibri"/>
              </a:rPr>
              <a:t>If</a:t>
            </a:r>
            <a:r>
              <a:rPr sz="2000" spc="285" dirty="0">
                <a:latin typeface="Calibri"/>
                <a:cs typeface="Calibri"/>
              </a:rPr>
              <a:t> </a:t>
            </a:r>
            <a:r>
              <a:rPr sz="2000" spc="-10" dirty="0">
                <a:latin typeface="Calibri"/>
                <a:cs typeface="Calibri"/>
              </a:rPr>
              <a:t>we</a:t>
            </a:r>
            <a:r>
              <a:rPr sz="2000" spc="285" dirty="0">
                <a:latin typeface="Calibri"/>
                <a:cs typeface="Calibri"/>
              </a:rPr>
              <a:t> </a:t>
            </a:r>
            <a:r>
              <a:rPr sz="2000" spc="-5" dirty="0">
                <a:latin typeface="Calibri"/>
                <a:cs typeface="Calibri"/>
              </a:rPr>
              <a:t>reach</a:t>
            </a:r>
            <a:r>
              <a:rPr sz="2000" spc="325" dirty="0">
                <a:latin typeface="Calibri"/>
                <a:cs typeface="Calibri"/>
              </a:rPr>
              <a:t> </a:t>
            </a:r>
            <a:r>
              <a:rPr sz="2000" spc="-15" dirty="0">
                <a:latin typeface="Calibri"/>
                <a:cs typeface="Calibri"/>
              </a:rPr>
              <a:t>to</a:t>
            </a:r>
            <a:r>
              <a:rPr sz="2000" spc="295" dirty="0">
                <a:latin typeface="Calibri"/>
                <a:cs typeface="Calibri"/>
              </a:rPr>
              <a:t> </a:t>
            </a:r>
            <a:r>
              <a:rPr sz="2000" dirty="0">
                <a:latin typeface="Calibri"/>
                <a:cs typeface="Calibri"/>
              </a:rPr>
              <a:t>the</a:t>
            </a:r>
            <a:r>
              <a:rPr sz="2000" spc="285" dirty="0">
                <a:latin typeface="Calibri"/>
                <a:cs typeface="Calibri"/>
              </a:rPr>
              <a:t> </a:t>
            </a:r>
            <a:r>
              <a:rPr sz="2000" dirty="0">
                <a:latin typeface="Calibri"/>
                <a:cs typeface="Calibri"/>
              </a:rPr>
              <a:t>leaf</a:t>
            </a:r>
            <a:r>
              <a:rPr sz="2000" spc="290" dirty="0">
                <a:latin typeface="Calibri"/>
                <a:cs typeface="Calibri"/>
              </a:rPr>
              <a:t> </a:t>
            </a:r>
            <a:r>
              <a:rPr sz="2000" spc="-5" dirty="0">
                <a:latin typeface="Calibri"/>
                <a:cs typeface="Calibri"/>
              </a:rPr>
              <a:t>node</a:t>
            </a:r>
            <a:r>
              <a:rPr sz="2000" spc="290" dirty="0">
                <a:latin typeface="Calibri"/>
                <a:cs typeface="Calibri"/>
              </a:rPr>
              <a:t> </a:t>
            </a:r>
            <a:r>
              <a:rPr sz="2000" dirty="0">
                <a:latin typeface="Calibri"/>
                <a:cs typeface="Calibri"/>
              </a:rPr>
              <a:t>and</a:t>
            </a:r>
            <a:r>
              <a:rPr sz="2000" spc="295" dirty="0">
                <a:latin typeface="Calibri"/>
                <a:cs typeface="Calibri"/>
              </a:rPr>
              <a:t> </a:t>
            </a:r>
            <a:r>
              <a:rPr sz="2000" spc="5" dirty="0">
                <a:latin typeface="Calibri"/>
                <a:cs typeface="Calibri"/>
              </a:rPr>
              <a:t>if</a:t>
            </a:r>
            <a:r>
              <a:rPr sz="2000" spc="285" dirty="0">
                <a:latin typeface="Calibri"/>
                <a:cs typeface="Calibri"/>
              </a:rPr>
              <a:t> </a:t>
            </a:r>
            <a:r>
              <a:rPr sz="2000" spc="-5" dirty="0">
                <a:latin typeface="Calibri"/>
                <a:cs typeface="Calibri"/>
              </a:rPr>
              <a:t>it</a:t>
            </a:r>
            <a:r>
              <a:rPr sz="2000" spc="290" dirty="0">
                <a:latin typeface="Calibri"/>
                <a:cs typeface="Calibri"/>
              </a:rPr>
              <a:t> </a:t>
            </a:r>
            <a:r>
              <a:rPr sz="2000" spc="5" dirty="0">
                <a:latin typeface="Calibri"/>
                <a:cs typeface="Calibri"/>
              </a:rPr>
              <a:t>is</a:t>
            </a:r>
            <a:r>
              <a:rPr sz="2000" spc="305" dirty="0">
                <a:latin typeface="Calibri"/>
                <a:cs typeface="Calibri"/>
              </a:rPr>
              <a:t> </a:t>
            </a:r>
            <a:r>
              <a:rPr sz="2000" spc="-5" dirty="0">
                <a:latin typeface="Calibri"/>
                <a:cs typeface="Calibri"/>
              </a:rPr>
              <a:t>also</a:t>
            </a:r>
            <a:r>
              <a:rPr sz="2000" spc="305" dirty="0">
                <a:latin typeface="Calibri"/>
                <a:cs typeface="Calibri"/>
              </a:rPr>
              <a:t> </a:t>
            </a:r>
            <a:r>
              <a:rPr sz="2000" spc="-5" dirty="0">
                <a:latin typeface="Calibri"/>
                <a:cs typeface="Calibri"/>
              </a:rPr>
              <a:t>not</a:t>
            </a:r>
            <a:r>
              <a:rPr sz="2000" spc="300" dirty="0">
                <a:latin typeface="Calibri"/>
                <a:cs typeface="Calibri"/>
              </a:rPr>
              <a:t> </a:t>
            </a:r>
            <a:r>
              <a:rPr sz="2000" spc="-10" dirty="0">
                <a:latin typeface="Calibri"/>
                <a:cs typeface="Calibri"/>
              </a:rPr>
              <a:t>matched</a:t>
            </a:r>
            <a:r>
              <a:rPr sz="2000" spc="305" dirty="0">
                <a:latin typeface="Calibri"/>
                <a:cs typeface="Calibri"/>
              </a:rPr>
              <a:t> </a:t>
            </a:r>
            <a:r>
              <a:rPr sz="2000" dirty="0">
                <a:latin typeface="Calibri"/>
                <a:cs typeface="Calibri"/>
              </a:rPr>
              <a:t>with</a:t>
            </a:r>
            <a:r>
              <a:rPr sz="2000" spc="300" dirty="0">
                <a:latin typeface="Calibri"/>
                <a:cs typeface="Calibri"/>
              </a:rPr>
              <a:t> </a:t>
            </a:r>
            <a:r>
              <a:rPr sz="2000" dirty="0">
                <a:latin typeface="Calibri"/>
                <a:cs typeface="Calibri"/>
              </a:rPr>
              <a:t>the</a:t>
            </a:r>
            <a:r>
              <a:rPr sz="2000" spc="310" dirty="0">
                <a:latin typeface="Calibri"/>
                <a:cs typeface="Calibri"/>
              </a:rPr>
              <a:t> </a:t>
            </a:r>
            <a:r>
              <a:rPr sz="2000" spc="-5" dirty="0">
                <a:latin typeface="Calibri"/>
                <a:cs typeface="Calibri"/>
              </a:rPr>
              <a:t>search</a:t>
            </a:r>
            <a:endParaRPr sz="2000">
              <a:latin typeface="Calibri"/>
              <a:cs typeface="Calibri"/>
            </a:endParaRPr>
          </a:p>
          <a:p>
            <a:pPr marL="356870">
              <a:lnSpc>
                <a:spcPct val="100000"/>
              </a:lnSpc>
            </a:pPr>
            <a:r>
              <a:rPr sz="2000" spc="-15" dirty="0">
                <a:latin typeface="Calibri"/>
                <a:cs typeface="Calibri"/>
              </a:rPr>
              <a:t>element,</a:t>
            </a:r>
            <a:r>
              <a:rPr sz="2000" spc="95" dirty="0">
                <a:latin typeface="Calibri"/>
                <a:cs typeface="Calibri"/>
              </a:rPr>
              <a:t> </a:t>
            </a:r>
            <a:r>
              <a:rPr sz="2000" spc="-5" dirty="0">
                <a:latin typeface="Calibri"/>
                <a:cs typeface="Calibri"/>
              </a:rPr>
              <a:t>then</a:t>
            </a:r>
            <a:r>
              <a:rPr sz="2000" spc="25" dirty="0">
                <a:latin typeface="Calibri"/>
                <a:cs typeface="Calibri"/>
              </a:rPr>
              <a:t> </a:t>
            </a:r>
            <a:r>
              <a:rPr sz="2000" spc="-15" dirty="0">
                <a:latin typeface="Calibri"/>
                <a:cs typeface="Calibri"/>
              </a:rPr>
              <a:t>display</a:t>
            </a:r>
            <a:r>
              <a:rPr sz="2000" spc="20" dirty="0">
                <a:latin typeface="Calibri"/>
                <a:cs typeface="Calibri"/>
              </a:rPr>
              <a:t> </a:t>
            </a:r>
            <a:r>
              <a:rPr sz="2000" spc="-10" dirty="0">
                <a:latin typeface="Calibri"/>
                <a:cs typeface="Calibri"/>
              </a:rPr>
              <a:t>"Element</a:t>
            </a:r>
            <a:r>
              <a:rPr sz="2000" spc="70" dirty="0">
                <a:latin typeface="Calibri"/>
                <a:cs typeface="Calibri"/>
              </a:rPr>
              <a:t> </a:t>
            </a:r>
            <a:r>
              <a:rPr sz="2000" spc="-5" dirty="0">
                <a:latin typeface="Calibri"/>
                <a:cs typeface="Calibri"/>
              </a:rPr>
              <a:t>is</a:t>
            </a:r>
            <a:r>
              <a:rPr sz="2000" spc="25" dirty="0">
                <a:latin typeface="Calibri"/>
                <a:cs typeface="Calibri"/>
              </a:rPr>
              <a:t> </a:t>
            </a:r>
            <a:r>
              <a:rPr sz="2000" spc="-5" dirty="0">
                <a:latin typeface="Calibri"/>
                <a:cs typeface="Calibri"/>
              </a:rPr>
              <a:t>not</a:t>
            </a:r>
            <a:r>
              <a:rPr sz="2000" spc="15" dirty="0">
                <a:latin typeface="Calibri"/>
                <a:cs typeface="Calibri"/>
              </a:rPr>
              <a:t> </a:t>
            </a:r>
            <a:r>
              <a:rPr sz="2000" spc="-15" dirty="0">
                <a:latin typeface="Calibri"/>
                <a:cs typeface="Calibri"/>
              </a:rPr>
              <a:t>found"</a:t>
            </a:r>
            <a:r>
              <a:rPr sz="2000" spc="-10" dirty="0">
                <a:latin typeface="Calibri"/>
                <a:cs typeface="Calibri"/>
              </a:rPr>
              <a:t> </a:t>
            </a:r>
            <a:r>
              <a:rPr sz="2000" spc="-5" dirty="0">
                <a:latin typeface="Calibri"/>
                <a:cs typeface="Calibri"/>
              </a:rPr>
              <a:t>and</a:t>
            </a:r>
            <a:r>
              <a:rPr sz="2000" spc="15" dirty="0">
                <a:latin typeface="Calibri"/>
                <a:cs typeface="Calibri"/>
              </a:rPr>
              <a:t> </a:t>
            </a:r>
            <a:r>
              <a:rPr sz="2000" spc="-15" dirty="0">
                <a:latin typeface="Calibri"/>
                <a:cs typeface="Calibri"/>
              </a:rPr>
              <a:t>terminate</a:t>
            </a:r>
            <a:r>
              <a:rPr sz="2000" spc="80" dirty="0">
                <a:latin typeface="Calibri"/>
                <a:cs typeface="Calibri"/>
              </a:rPr>
              <a:t> </a:t>
            </a:r>
            <a:r>
              <a:rPr sz="2000" spc="-5" dirty="0">
                <a:latin typeface="Calibri"/>
                <a:cs typeface="Calibri"/>
              </a:rPr>
              <a:t>the</a:t>
            </a:r>
            <a:r>
              <a:rPr sz="2000" dirty="0">
                <a:latin typeface="Calibri"/>
                <a:cs typeface="Calibri"/>
              </a:rPr>
              <a:t> </a:t>
            </a:r>
            <a:r>
              <a:rPr sz="2000" spc="-5" dirty="0">
                <a:latin typeface="Calibri"/>
                <a:cs typeface="Calibri"/>
              </a:rPr>
              <a:t>function.</a:t>
            </a:r>
            <a:endParaRPr sz="20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525895"/>
            <a:chOff x="0" y="0"/>
            <a:chExt cx="9144000" cy="6525895"/>
          </a:xfrm>
        </p:grpSpPr>
        <p:pic>
          <p:nvPicPr>
            <p:cNvPr id="3" name="object 3"/>
            <p:cNvPicPr/>
            <p:nvPr/>
          </p:nvPicPr>
          <p:blipFill>
            <a:blip r:embed="rId2" cstate="print"/>
            <a:stretch>
              <a:fillRect/>
            </a:stretch>
          </p:blipFill>
          <p:spPr>
            <a:xfrm>
              <a:off x="0" y="0"/>
              <a:ext cx="9144000" cy="6525768"/>
            </a:xfrm>
            <a:prstGeom prst="rect">
              <a:avLst/>
            </a:prstGeom>
          </p:spPr>
        </p:pic>
        <p:pic>
          <p:nvPicPr>
            <p:cNvPr id="4" name="object 4"/>
            <p:cNvPicPr/>
            <p:nvPr/>
          </p:nvPicPr>
          <p:blipFill>
            <a:blip r:embed="rId3" cstate="print"/>
            <a:stretch>
              <a:fillRect/>
            </a:stretch>
          </p:blipFill>
          <p:spPr>
            <a:xfrm>
              <a:off x="1856232" y="30723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4974590"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FFFFFF"/>
                </a:solidFill>
              </a:rPr>
              <a:t>Insertion</a:t>
            </a:r>
            <a:r>
              <a:rPr sz="3000" dirty="0">
                <a:solidFill>
                  <a:srgbClr val="FFFFFF"/>
                </a:solidFill>
              </a:rPr>
              <a:t> </a:t>
            </a:r>
            <a:r>
              <a:rPr sz="3000" spc="-10" dirty="0">
                <a:solidFill>
                  <a:srgbClr val="FFFFFF"/>
                </a:solidFill>
              </a:rPr>
              <a:t>Operation</a:t>
            </a:r>
            <a:r>
              <a:rPr sz="3000" spc="-15" dirty="0">
                <a:solidFill>
                  <a:srgbClr val="FFFFFF"/>
                </a:solidFill>
              </a:rPr>
              <a:t> </a:t>
            </a:r>
            <a:r>
              <a:rPr sz="3000" dirty="0">
                <a:solidFill>
                  <a:srgbClr val="FFFFFF"/>
                </a:solidFill>
              </a:rPr>
              <a:t>in</a:t>
            </a:r>
            <a:r>
              <a:rPr sz="3000" spc="-20" dirty="0">
                <a:solidFill>
                  <a:srgbClr val="FFFFFF"/>
                </a:solidFill>
              </a:rPr>
              <a:t> </a:t>
            </a:r>
            <a:r>
              <a:rPr sz="3000" spc="-50" dirty="0">
                <a:solidFill>
                  <a:srgbClr val="FFFFFF"/>
                </a:solidFill>
              </a:rPr>
              <a:t>AVL</a:t>
            </a:r>
            <a:r>
              <a:rPr sz="3000" spc="-40" dirty="0">
                <a:solidFill>
                  <a:srgbClr val="FFFFFF"/>
                </a:solidFill>
              </a:rPr>
              <a:t> </a:t>
            </a:r>
            <a:r>
              <a:rPr sz="3000" spc="-50" dirty="0">
                <a:solidFill>
                  <a:srgbClr val="FFFFFF"/>
                </a:solidFill>
              </a:rPr>
              <a:t>Tree</a:t>
            </a:r>
            <a:endParaRPr sz="3000"/>
          </a:p>
        </p:txBody>
      </p:sp>
      <p:sp>
        <p:nvSpPr>
          <p:cNvPr id="8" name="object 8"/>
          <p:cNvSpPr txBox="1"/>
          <p:nvPr/>
        </p:nvSpPr>
        <p:spPr>
          <a:xfrm>
            <a:off x="78739" y="2234106"/>
            <a:ext cx="8990965" cy="4294505"/>
          </a:xfrm>
          <a:prstGeom prst="rect">
            <a:avLst/>
          </a:prstGeom>
        </p:spPr>
        <p:txBody>
          <a:bodyPr vert="horz" wrap="square" lIns="0" tIns="73025" rIns="0" bIns="0" rtlCol="0">
            <a:spAutoFit/>
          </a:bodyPr>
          <a:lstStyle/>
          <a:p>
            <a:pPr marL="356870" indent="-344805">
              <a:lnSpc>
                <a:spcPct val="100000"/>
              </a:lnSpc>
              <a:spcBef>
                <a:spcPts val="575"/>
              </a:spcBef>
              <a:buFont typeface="Microsoft Sans Serif"/>
              <a:buChar char="•"/>
              <a:tabLst>
                <a:tab pos="356870" algn="l"/>
                <a:tab pos="357505" algn="l"/>
              </a:tabLst>
            </a:pPr>
            <a:r>
              <a:rPr sz="2000" spc="-5" dirty="0">
                <a:latin typeface="Calibri"/>
                <a:cs typeface="Calibri"/>
              </a:rPr>
              <a:t>In</a:t>
            </a:r>
            <a:r>
              <a:rPr sz="2000" spc="-15" dirty="0">
                <a:latin typeface="Calibri"/>
                <a:cs typeface="Calibri"/>
              </a:rPr>
              <a:t> </a:t>
            </a:r>
            <a:r>
              <a:rPr sz="2000" spc="-5" dirty="0">
                <a:latin typeface="Calibri"/>
                <a:cs typeface="Calibri"/>
              </a:rPr>
              <a:t>an</a:t>
            </a:r>
            <a:r>
              <a:rPr sz="2000" spc="15" dirty="0">
                <a:latin typeface="Calibri"/>
                <a:cs typeface="Calibri"/>
              </a:rPr>
              <a:t> </a:t>
            </a:r>
            <a:r>
              <a:rPr sz="2000" spc="-40" dirty="0">
                <a:latin typeface="Calibri"/>
                <a:cs typeface="Calibri"/>
              </a:rPr>
              <a:t>AVL</a:t>
            </a:r>
            <a:r>
              <a:rPr sz="2000" spc="35" dirty="0">
                <a:latin typeface="Calibri"/>
                <a:cs typeface="Calibri"/>
              </a:rPr>
              <a:t> </a:t>
            </a:r>
            <a:r>
              <a:rPr sz="2000" spc="-15" dirty="0">
                <a:latin typeface="Calibri"/>
                <a:cs typeface="Calibri"/>
              </a:rPr>
              <a:t>tree,</a:t>
            </a:r>
            <a:r>
              <a:rPr sz="2000" spc="35" dirty="0">
                <a:latin typeface="Calibri"/>
                <a:cs typeface="Calibri"/>
              </a:rPr>
              <a:t> </a:t>
            </a:r>
            <a:r>
              <a:rPr sz="2000" spc="-5" dirty="0">
                <a:latin typeface="Calibri"/>
                <a:cs typeface="Calibri"/>
              </a:rPr>
              <a:t>the</a:t>
            </a:r>
            <a:r>
              <a:rPr sz="2000" spc="5" dirty="0">
                <a:latin typeface="Calibri"/>
                <a:cs typeface="Calibri"/>
              </a:rPr>
              <a:t> </a:t>
            </a:r>
            <a:r>
              <a:rPr sz="2000" spc="-5" dirty="0">
                <a:latin typeface="Calibri"/>
                <a:cs typeface="Calibri"/>
              </a:rPr>
              <a:t>insertion</a:t>
            </a:r>
            <a:r>
              <a:rPr sz="2000" spc="65" dirty="0">
                <a:latin typeface="Calibri"/>
                <a:cs typeface="Calibri"/>
              </a:rPr>
              <a:t> </a:t>
            </a:r>
            <a:r>
              <a:rPr sz="2000" spc="-15" dirty="0">
                <a:latin typeface="Calibri"/>
                <a:cs typeface="Calibri"/>
              </a:rPr>
              <a:t>operation</a:t>
            </a:r>
            <a:r>
              <a:rPr sz="2000" spc="25" dirty="0">
                <a:latin typeface="Calibri"/>
                <a:cs typeface="Calibri"/>
              </a:rPr>
              <a:t> </a:t>
            </a:r>
            <a:r>
              <a:rPr sz="2000" spc="-5" dirty="0">
                <a:latin typeface="Calibri"/>
                <a:cs typeface="Calibri"/>
              </a:rPr>
              <a:t>is</a:t>
            </a:r>
            <a:r>
              <a:rPr sz="2000" spc="20" dirty="0">
                <a:latin typeface="Calibri"/>
                <a:cs typeface="Calibri"/>
              </a:rPr>
              <a:t> </a:t>
            </a:r>
            <a:r>
              <a:rPr sz="2000" spc="-15" dirty="0">
                <a:latin typeface="Calibri"/>
                <a:cs typeface="Calibri"/>
              </a:rPr>
              <a:t>performed</a:t>
            </a:r>
            <a:r>
              <a:rPr sz="2000" spc="70" dirty="0">
                <a:latin typeface="Calibri"/>
                <a:cs typeface="Calibri"/>
              </a:rPr>
              <a:t> </a:t>
            </a:r>
            <a:r>
              <a:rPr sz="2000" spc="-10" dirty="0">
                <a:latin typeface="Calibri"/>
                <a:cs typeface="Calibri"/>
              </a:rPr>
              <a:t>with</a:t>
            </a:r>
            <a:r>
              <a:rPr sz="2000" spc="15" dirty="0">
                <a:latin typeface="Calibri"/>
                <a:cs typeface="Calibri"/>
              </a:rPr>
              <a:t> </a:t>
            </a:r>
            <a:r>
              <a:rPr sz="2000" b="1" spc="-10" dirty="0">
                <a:latin typeface="Calibri"/>
                <a:cs typeface="Calibri"/>
              </a:rPr>
              <a:t>O(log</a:t>
            </a:r>
            <a:r>
              <a:rPr sz="2000" b="1" spc="30" dirty="0">
                <a:latin typeface="Calibri"/>
                <a:cs typeface="Calibri"/>
              </a:rPr>
              <a:t> </a:t>
            </a:r>
            <a:r>
              <a:rPr sz="2000" b="1" dirty="0">
                <a:latin typeface="Calibri"/>
                <a:cs typeface="Calibri"/>
              </a:rPr>
              <a:t>n)</a:t>
            </a:r>
            <a:r>
              <a:rPr sz="2000" b="1" spc="10" dirty="0">
                <a:latin typeface="Calibri"/>
                <a:cs typeface="Calibri"/>
              </a:rPr>
              <a:t> </a:t>
            </a:r>
            <a:r>
              <a:rPr sz="2000" spc="-5" dirty="0">
                <a:latin typeface="Calibri"/>
                <a:cs typeface="Calibri"/>
              </a:rPr>
              <a:t>time</a:t>
            </a:r>
            <a:r>
              <a:rPr sz="2000" spc="20" dirty="0">
                <a:latin typeface="Calibri"/>
                <a:cs typeface="Calibri"/>
              </a:rPr>
              <a:t> </a:t>
            </a:r>
            <a:r>
              <a:rPr sz="2000" spc="-25" dirty="0">
                <a:latin typeface="Calibri"/>
                <a:cs typeface="Calibri"/>
              </a:rPr>
              <a:t>complexity.</a:t>
            </a:r>
            <a:endParaRPr sz="2000" dirty="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5" dirty="0">
                <a:latin typeface="Calibri"/>
                <a:cs typeface="Calibri"/>
              </a:rPr>
              <a:t>In</a:t>
            </a:r>
            <a:r>
              <a:rPr sz="2000" spc="-15" dirty="0">
                <a:latin typeface="Calibri"/>
                <a:cs typeface="Calibri"/>
              </a:rPr>
              <a:t> </a:t>
            </a:r>
            <a:r>
              <a:rPr sz="2000" spc="-40" dirty="0">
                <a:latin typeface="Calibri"/>
                <a:cs typeface="Calibri"/>
              </a:rPr>
              <a:t>AVL</a:t>
            </a:r>
            <a:r>
              <a:rPr sz="2000" spc="25" dirty="0">
                <a:latin typeface="Calibri"/>
                <a:cs typeface="Calibri"/>
              </a:rPr>
              <a:t> </a:t>
            </a:r>
            <a:r>
              <a:rPr sz="2000" spc="-40" dirty="0">
                <a:latin typeface="Calibri"/>
                <a:cs typeface="Calibri"/>
              </a:rPr>
              <a:t>Tree,</a:t>
            </a:r>
            <a:r>
              <a:rPr sz="2000" spc="60" dirty="0">
                <a:latin typeface="Calibri"/>
                <a:cs typeface="Calibri"/>
              </a:rPr>
              <a:t> </a:t>
            </a:r>
            <a:r>
              <a:rPr sz="2000" spc="-5" dirty="0">
                <a:latin typeface="Calibri"/>
                <a:cs typeface="Calibri"/>
              </a:rPr>
              <a:t>a</a:t>
            </a:r>
            <a:r>
              <a:rPr sz="2000" spc="-20" dirty="0">
                <a:latin typeface="Calibri"/>
                <a:cs typeface="Calibri"/>
              </a:rPr>
              <a:t> </a:t>
            </a:r>
            <a:r>
              <a:rPr sz="2000" spc="-5" dirty="0">
                <a:latin typeface="Calibri"/>
                <a:cs typeface="Calibri"/>
              </a:rPr>
              <a:t>new</a:t>
            </a:r>
            <a:r>
              <a:rPr sz="2000" spc="20" dirty="0">
                <a:latin typeface="Calibri"/>
                <a:cs typeface="Calibri"/>
              </a:rPr>
              <a:t> </a:t>
            </a:r>
            <a:r>
              <a:rPr sz="2000" spc="-5" dirty="0">
                <a:latin typeface="Calibri"/>
                <a:cs typeface="Calibri"/>
              </a:rPr>
              <a:t>node</a:t>
            </a:r>
            <a:r>
              <a:rPr sz="2000" spc="-25" dirty="0">
                <a:latin typeface="Calibri"/>
                <a:cs typeface="Calibri"/>
              </a:rPr>
              <a:t> </a:t>
            </a:r>
            <a:r>
              <a:rPr sz="2000" spc="-5" dirty="0">
                <a:latin typeface="Calibri"/>
                <a:cs typeface="Calibri"/>
              </a:rPr>
              <a:t>is</a:t>
            </a:r>
            <a:r>
              <a:rPr sz="2000" spc="15" dirty="0">
                <a:latin typeface="Calibri"/>
                <a:cs typeface="Calibri"/>
              </a:rPr>
              <a:t> </a:t>
            </a:r>
            <a:r>
              <a:rPr sz="2000" spc="-20" dirty="0">
                <a:latin typeface="Calibri"/>
                <a:cs typeface="Calibri"/>
              </a:rPr>
              <a:t>always</a:t>
            </a:r>
            <a:r>
              <a:rPr sz="2000" spc="40" dirty="0">
                <a:latin typeface="Calibri"/>
                <a:cs typeface="Calibri"/>
              </a:rPr>
              <a:t> </a:t>
            </a:r>
            <a:r>
              <a:rPr sz="2000" spc="-10" dirty="0">
                <a:latin typeface="Calibri"/>
                <a:cs typeface="Calibri"/>
              </a:rPr>
              <a:t>inserted</a:t>
            </a:r>
            <a:r>
              <a:rPr sz="2000" spc="45" dirty="0">
                <a:latin typeface="Calibri"/>
                <a:cs typeface="Calibri"/>
              </a:rPr>
              <a:t> </a:t>
            </a:r>
            <a:r>
              <a:rPr sz="2000" spc="-5" dirty="0">
                <a:latin typeface="Calibri"/>
                <a:cs typeface="Calibri"/>
              </a:rPr>
              <a:t>as</a:t>
            </a:r>
            <a:r>
              <a:rPr sz="2000" spc="15" dirty="0">
                <a:latin typeface="Calibri"/>
                <a:cs typeface="Calibri"/>
              </a:rPr>
              <a:t> </a:t>
            </a:r>
            <a:r>
              <a:rPr sz="2000" spc="-5" dirty="0">
                <a:latin typeface="Calibri"/>
                <a:cs typeface="Calibri"/>
              </a:rPr>
              <a:t>a</a:t>
            </a:r>
            <a:r>
              <a:rPr sz="2000" spc="-20" dirty="0">
                <a:latin typeface="Calibri"/>
                <a:cs typeface="Calibri"/>
              </a:rPr>
              <a:t> </a:t>
            </a:r>
            <a:r>
              <a:rPr sz="2000" spc="-10" dirty="0">
                <a:latin typeface="Calibri"/>
                <a:cs typeface="Calibri"/>
              </a:rPr>
              <a:t>leaf</a:t>
            </a:r>
            <a:r>
              <a:rPr sz="2000" spc="25" dirty="0">
                <a:latin typeface="Calibri"/>
                <a:cs typeface="Calibri"/>
              </a:rPr>
              <a:t> </a:t>
            </a:r>
            <a:r>
              <a:rPr sz="2000" spc="-5" dirty="0">
                <a:latin typeface="Calibri"/>
                <a:cs typeface="Calibri"/>
              </a:rPr>
              <a:t>node.</a:t>
            </a:r>
            <a:endParaRPr sz="2000" dirty="0">
              <a:latin typeface="Calibri"/>
              <a:cs typeface="Calibri"/>
            </a:endParaRPr>
          </a:p>
          <a:p>
            <a:pPr marL="356870" indent="-344805">
              <a:lnSpc>
                <a:spcPct val="100000"/>
              </a:lnSpc>
              <a:spcBef>
                <a:spcPts val="484"/>
              </a:spcBef>
              <a:buFont typeface="Microsoft Sans Serif"/>
              <a:buChar char="•"/>
              <a:tabLst>
                <a:tab pos="356870" algn="l"/>
                <a:tab pos="357505" algn="l"/>
              </a:tabLst>
            </a:pPr>
            <a:r>
              <a:rPr sz="2000" spc="-10" dirty="0">
                <a:latin typeface="Calibri"/>
                <a:cs typeface="Calibri"/>
              </a:rPr>
              <a:t>The</a:t>
            </a:r>
            <a:r>
              <a:rPr sz="2000" spc="20" dirty="0">
                <a:latin typeface="Calibri"/>
                <a:cs typeface="Calibri"/>
              </a:rPr>
              <a:t> </a:t>
            </a:r>
            <a:r>
              <a:rPr sz="2000" spc="-5" dirty="0">
                <a:latin typeface="Calibri"/>
                <a:cs typeface="Calibri"/>
              </a:rPr>
              <a:t>insertion</a:t>
            </a:r>
            <a:r>
              <a:rPr sz="2000" spc="35" dirty="0">
                <a:latin typeface="Calibri"/>
                <a:cs typeface="Calibri"/>
              </a:rPr>
              <a:t> </a:t>
            </a:r>
            <a:r>
              <a:rPr sz="2000" spc="-15" dirty="0">
                <a:latin typeface="Calibri"/>
                <a:cs typeface="Calibri"/>
              </a:rPr>
              <a:t>operation</a:t>
            </a:r>
            <a:r>
              <a:rPr sz="2000" spc="45" dirty="0">
                <a:latin typeface="Calibri"/>
                <a:cs typeface="Calibri"/>
              </a:rPr>
              <a:t> </a:t>
            </a:r>
            <a:r>
              <a:rPr sz="2000" spc="-5" dirty="0">
                <a:latin typeface="Calibri"/>
                <a:cs typeface="Calibri"/>
              </a:rPr>
              <a:t>is</a:t>
            </a:r>
            <a:r>
              <a:rPr sz="2000" spc="15" dirty="0">
                <a:latin typeface="Calibri"/>
                <a:cs typeface="Calibri"/>
              </a:rPr>
              <a:t> </a:t>
            </a:r>
            <a:r>
              <a:rPr sz="2000" spc="-15" dirty="0">
                <a:latin typeface="Calibri"/>
                <a:cs typeface="Calibri"/>
              </a:rPr>
              <a:t>performed</a:t>
            </a:r>
            <a:r>
              <a:rPr sz="2000" spc="60" dirty="0">
                <a:latin typeface="Calibri"/>
                <a:cs typeface="Calibri"/>
              </a:rPr>
              <a:t> </a:t>
            </a:r>
            <a:r>
              <a:rPr sz="2000" spc="-5" dirty="0">
                <a:latin typeface="Calibri"/>
                <a:cs typeface="Calibri"/>
              </a:rPr>
              <a:t>as</a:t>
            </a:r>
            <a:r>
              <a:rPr sz="2000" spc="-10" dirty="0">
                <a:latin typeface="Calibri"/>
                <a:cs typeface="Calibri"/>
              </a:rPr>
              <a:t> </a:t>
            </a:r>
            <a:r>
              <a:rPr sz="2000" spc="-20" dirty="0">
                <a:latin typeface="Calibri"/>
                <a:cs typeface="Calibri"/>
              </a:rPr>
              <a:t>follows.</a:t>
            </a:r>
            <a:endParaRPr sz="2000" dirty="0">
              <a:latin typeface="Calibri"/>
              <a:cs typeface="Calibri"/>
            </a:endParaRPr>
          </a:p>
          <a:p>
            <a:pPr marL="12700">
              <a:lnSpc>
                <a:spcPct val="100000"/>
              </a:lnSpc>
              <a:spcBef>
                <a:spcPts val="480"/>
              </a:spcBef>
            </a:pPr>
            <a:r>
              <a:rPr sz="2000" b="1" spc="-15" dirty="0">
                <a:solidFill>
                  <a:srgbClr val="375F92"/>
                </a:solidFill>
                <a:latin typeface="Calibri"/>
                <a:cs typeface="Calibri"/>
              </a:rPr>
              <a:t>Step</a:t>
            </a:r>
            <a:r>
              <a:rPr sz="2000" b="1" spc="10" dirty="0">
                <a:solidFill>
                  <a:srgbClr val="375F92"/>
                </a:solidFill>
                <a:latin typeface="Calibri"/>
                <a:cs typeface="Calibri"/>
              </a:rPr>
              <a:t> </a:t>
            </a:r>
            <a:r>
              <a:rPr sz="2000" b="1" spc="-5" dirty="0">
                <a:solidFill>
                  <a:srgbClr val="375F92"/>
                </a:solidFill>
                <a:latin typeface="Calibri"/>
                <a:cs typeface="Calibri"/>
              </a:rPr>
              <a:t>1</a:t>
            </a:r>
            <a:r>
              <a:rPr sz="2000" b="1" spc="20" dirty="0">
                <a:solidFill>
                  <a:srgbClr val="375F92"/>
                </a:solidFill>
                <a:latin typeface="Calibri"/>
                <a:cs typeface="Calibri"/>
              </a:rPr>
              <a:t> </a:t>
            </a:r>
            <a:r>
              <a:rPr sz="2000" b="1" spc="-5" dirty="0">
                <a:solidFill>
                  <a:srgbClr val="375F92"/>
                </a:solidFill>
                <a:latin typeface="Calibri"/>
                <a:cs typeface="Calibri"/>
              </a:rPr>
              <a:t>-</a:t>
            </a:r>
            <a:r>
              <a:rPr sz="2000" b="1" dirty="0">
                <a:solidFill>
                  <a:srgbClr val="375F92"/>
                </a:solidFill>
                <a:latin typeface="Calibri"/>
                <a:cs typeface="Calibri"/>
              </a:rPr>
              <a:t> </a:t>
            </a:r>
            <a:r>
              <a:rPr sz="2000" spc="-10" dirty="0">
                <a:latin typeface="Calibri"/>
                <a:cs typeface="Calibri"/>
              </a:rPr>
              <a:t>Insert</a:t>
            </a:r>
            <a:r>
              <a:rPr sz="2000" spc="35" dirty="0">
                <a:latin typeface="Calibri"/>
                <a:cs typeface="Calibri"/>
              </a:rPr>
              <a:t> </a:t>
            </a:r>
            <a:r>
              <a:rPr sz="2000" spc="-5" dirty="0">
                <a:latin typeface="Calibri"/>
                <a:cs typeface="Calibri"/>
              </a:rPr>
              <a:t>the</a:t>
            </a:r>
            <a:r>
              <a:rPr sz="2000" spc="20" dirty="0">
                <a:latin typeface="Calibri"/>
                <a:cs typeface="Calibri"/>
              </a:rPr>
              <a:t> </a:t>
            </a:r>
            <a:r>
              <a:rPr sz="2000" spc="-10" dirty="0">
                <a:latin typeface="Calibri"/>
                <a:cs typeface="Calibri"/>
              </a:rPr>
              <a:t>new</a:t>
            </a:r>
            <a:r>
              <a:rPr sz="2000" dirty="0">
                <a:latin typeface="Calibri"/>
                <a:cs typeface="Calibri"/>
              </a:rPr>
              <a:t> </a:t>
            </a:r>
            <a:r>
              <a:rPr sz="2000" spc="-15" dirty="0">
                <a:latin typeface="Calibri"/>
                <a:cs typeface="Calibri"/>
              </a:rPr>
              <a:t>element</a:t>
            </a:r>
            <a:r>
              <a:rPr sz="2000" spc="55" dirty="0">
                <a:latin typeface="Calibri"/>
                <a:cs typeface="Calibri"/>
              </a:rPr>
              <a:t> </a:t>
            </a:r>
            <a:r>
              <a:rPr sz="2000" spc="-15" dirty="0">
                <a:latin typeface="Calibri"/>
                <a:cs typeface="Calibri"/>
              </a:rPr>
              <a:t>into</a:t>
            </a:r>
            <a:r>
              <a:rPr sz="2000" spc="35" dirty="0">
                <a:latin typeface="Calibri"/>
                <a:cs typeface="Calibri"/>
              </a:rPr>
              <a:t> </a:t>
            </a:r>
            <a:r>
              <a:rPr sz="2000" spc="-5" dirty="0">
                <a:latin typeface="Calibri"/>
                <a:cs typeface="Calibri"/>
              </a:rPr>
              <a:t>the </a:t>
            </a:r>
            <a:r>
              <a:rPr sz="2000" spc="-15" dirty="0">
                <a:latin typeface="Calibri"/>
                <a:cs typeface="Calibri"/>
              </a:rPr>
              <a:t>tree</a:t>
            </a:r>
            <a:r>
              <a:rPr sz="2000" spc="20" dirty="0">
                <a:latin typeface="Calibri"/>
                <a:cs typeface="Calibri"/>
              </a:rPr>
              <a:t> </a:t>
            </a:r>
            <a:r>
              <a:rPr sz="2000" spc="-5" dirty="0">
                <a:latin typeface="Calibri"/>
                <a:cs typeface="Calibri"/>
              </a:rPr>
              <a:t>using</a:t>
            </a:r>
            <a:r>
              <a:rPr sz="2000" spc="5" dirty="0">
                <a:latin typeface="Calibri"/>
                <a:cs typeface="Calibri"/>
              </a:rPr>
              <a:t> </a:t>
            </a:r>
            <a:r>
              <a:rPr sz="2000" spc="-5" dirty="0">
                <a:latin typeface="Calibri"/>
                <a:cs typeface="Calibri"/>
              </a:rPr>
              <a:t>Binary</a:t>
            </a:r>
            <a:r>
              <a:rPr sz="2000" spc="35" dirty="0">
                <a:latin typeface="Calibri"/>
                <a:cs typeface="Calibri"/>
              </a:rPr>
              <a:t> </a:t>
            </a:r>
            <a:r>
              <a:rPr sz="2000" spc="-15" dirty="0">
                <a:latin typeface="Calibri"/>
                <a:cs typeface="Calibri"/>
              </a:rPr>
              <a:t>Search</a:t>
            </a:r>
            <a:r>
              <a:rPr sz="2000" spc="40" dirty="0">
                <a:latin typeface="Calibri"/>
                <a:cs typeface="Calibri"/>
              </a:rPr>
              <a:t> </a:t>
            </a:r>
            <a:r>
              <a:rPr sz="2000" spc="-50" dirty="0">
                <a:latin typeface="Calibri"/>
                <a:cs typeface="Calibri"/>
              </a:rPr>
              <a:t>Tree</a:t>
            </a:r>
            <a:r>
              <a:rPr sz="2000" spc="45" dirty="0">
                <a:latin typeface="Calibri"/>
                <a:cs typeface="Calibri"/>
              </a:rPr>
              <a:t> </a:t>
            </a:r>
            <a:r>
              <a:rPr sz="2000" spc="-5" dirty="0">
                <a:latin typeface="Calibri"/>
                <a:cs typeface="Calibri"/>
              </a:rPr>
              <a:t>insertion</a:t>
            </a:r>
            <a:r>
              <a:rPr sz="2000" spc="40" dirty="0">
                <a:latin typeface="Calibri"/>
                <a:cs typeface="Calibri"/>
              </a:rPr>
              <a:t> </a:t>
            </a:r>
            <a:r>
              <a:rPr sz="2000" spc="-5" dirty="0">
                <a:latin typeface="Calibri"/>
                <a:cs typeface="Calibri"/>
              </a:rPr>
              <a:t>logic.</a:t>
            </a:r>
            <a:endParaRPr sz="2000" dirty="0">
              <a:latin typeface="Calibri"/>
              <a:cs typeface="Calibri"/>
            </a:endParaRPr>
          </a:p>
          <a:p>
            <a:pPr>
              <a:lnSpc>
                <a:spcPct val="100000"/>
              </a:lnSpc>
              <a:spcBef>
                <a:spcPts val="5"/>
              </a:spcBef>
            </a:pPr>
            <a:endParaRPr sz="2750" dirty="0">
              <a:latin typeface="Calibri"/>
              <a:cs typeface="Calibri"/>
            </a:endParaRPr>
          </a:p>
          <a:p>
            <a:pPr marL="12700">
              <a:lnSpc>
                <a:spcPct val="100000"/>
              </a:lnSpc>
            </a:pPr>
            <a:r>
              <a:rPr sz="2000" b="1" spc="-15" dirty="0">
                <a:solidFill>
                  <a:srgbClr val="375F92"/>
                </a:solidFill>
                <a:latin typeface="Calibri"/>
                <a:cs typeface="Calibri"/>
              </a:rPr>
              <a:t>Step</a:t>
            </a:r>
            <a:r>
              <a:rPr sz="2000" b="1" spc="15" dirty="0">
                <a:solidFill>
                  <a:srgbClr val="375F92"/>
                </a:solidFill>
                <a:latin typeface="Calibri"/>
                <a:cs typeface="Calibri"/>
              </a:rPr>
              <a:t> </a:t>
            </a:r>
            <a:r>
              <a:rPr sz="2000" b="1" spc="-5" dirty="0">
                <a:solidFill>
                  <a:srgbClr val="375F92"/>
                </a:solidFill>
                <a:latin typeface="Calibri"/>
                <a:cs typeface="Calibri"/>
              </a:rPr>
              <a:t>2</a:t>
            </a:r>
            <a:r>
              <a:rPr sz="2000" b="1" spc="5" dirty="0">
                <a:solidFill>
                  <a:srgbClr val="375F92"/>
                </a:solidFill>
                <a:latin typeface="Calibri"/>
                <a:cs typeface="Calibri"/>
              </a:rPr>
              <a:t> </a:t>
            </a:r>
            <a:r>
              <a:rPr sz="2000" b="1" spc="-5" dirty="0">
                <a:solidFill>
                  <a:srgbClr val="375F92"/>
                </a:solidFill>
                <a:latin typeface="Calibri"/>
                <a:cs typeface="Calibri"/>
              </a:rPr>
              <a:t>-</a:t>
            </a:r>
            <a:r>
              <a:rPr sz="2000" b="1" spc="-10" dirty="0">
                <a:solidFill>
                  <a:srgbClr val="375F92"/>
                </a:solidFill>
                <a:latin typeface="Calibri"/>
                <a:cs typeface="Calibri"/>
              </a:rPr>
              <a:t> </a:t>
            </a:r>
            <a:r>
              <a:rPr sz="2000" spc="-15" dirty="0">
                <a:latin typeface="Calibri"/>
                <a:cs typeface="Calibri"/>
              </a:rPr>
              <a:t>After</a:t>
            </a:r>
            <a:r>
              <a:rPr sz="2000" spc="55" dirty="0">
                <a:latin typeface="Calibri"/>
                <a:cs typeface="Calibri"/>
              </a:rPr>
              <a:t> </a:t>
            </a:r>
            <a:r>
              <a:rPr sz="2000" spc="-5" dirty="0">
                <a:latin typeface="Calibri"/>
                <a:cs typeface="Calibri"/>
              </a:rPr>
              <a:t>insertion,</a:t>
            </a:r>
            <a:r>
              <a:rPr sz="2000" spc="35" dirty="0">
                <a:latin typeface="Calibri"/>
                <a:cs typeface="Calibri"/>
              </a:rPr>
              <a:t> </a:t>
            </a:r>
            <a:r>
              <a:rPr sz="2000" spc="-5" dirty="0">
                <a:latin typeface="Calibri"/>
                <a:cs typeface="Calibri"/>
              </a:rPr>
              <a:t>check</a:t>
            </a:r>
            <a:r>
              <a:rPr sz="2000" spc="40" dirty="0">
                <a:latin typeface="Calibri"/>
                <a:cs typeface="Calibri"/>
              </a:rPr>
              <a:t> </a:t>
            </a:r>
            <a:r>
              <a:rPr sz="2000" spc="-5" dirty="0">
                <a:latin typeface="Calibri"/>
                <a:cs typeface="Calibri"/>
              </a:rPr>
              <a:t>the </a:t>
            </a:r>
            <a:r>
              <a:rPr sz="2000" b="1" spc="-5" dirty="0">
                <a:solidFill>
                  <a:srgbClr val="375F92"/>
                </a:solidFill>
                <a:latin typeface="Calibri"/>
                <a:cs typeface="Calibri"/>
              </a:rPr>
              <a:t>Balance</a:t>
            </a:r>
            <a:r>
              <a:rPr sz="2000" b="1" spc="20" dirty="0">
                <a:solidFill>
                  <a:srgbClr val="375F92"/>
                </a:solidFill>
                <a:latin typeface="Calibri"/>
                <a:cs typeface="Calibri"/>
              </a:rPr>
              <a:t> </a:t>
            </a:r>
            <a:r>
              <a:rPr sz="2000" b="1" spc="-15" dirty="0">
                <a:solidFill>
                  <a:srgbClr val="375F92"/>
                </a:solidFill>
                <a:latin typeface="Calibri"/>
                <a:cs typeface="Calibri"/>
              </a:rPr>
              <a:t>Factor</a:t>
            </a:r>
            <a:r>
              <a:rPr sz="2000" b="1" spc="-5" dirty="0">
                <a:solidFill>
                  <a:srgbClr val="375F92"/>
                </a:solidFill>
                <a:latin typeface="Calibri"/>
                <a:cs typeface="Calibri"/>
              </a:rPr>
              <a:t> </a:t>
            </a:r>
            <a:r>
              <a:rPr sz="2000" spc="-5" dirty="0">
                <a:latin typeface="Calibri"/>
                <a:cs typeface="Calibri"/>
              </a:rPr>
              <a:t>of</a:t>
            </a:r>
            <a:r>
              <a:rPr sz="2000" dirty="0">
                <a:latin typeface="Calibri"/>
                <a:cs typeface="Calibri"/>
              </a:rPr>
              <a:t> </a:t>
            </a:r>
            <a:r>
              <a:rPr sz="2000" spc="-20" dirty="0">
                <a:latin typeface="Calibri"/>
                <a:cs typeface="Calibri"/>
              </a:rPr>
              <a:t>every</a:t>
            </a:r>
            <a:r>
              <a:rPr sz="2000" spc="65" dirty="0">
                <a:latin typeface="Calibri"/>
                <a:cs typeface="Calibri"/>
              </a:rPr>
              <a:t> </a:t>
            </a:r>
            <a:r>
              <a:rPr sz="2000" spc="-5" dirty="0">
                <a:latin typeface="Calibri"/>
                <a:cs typeface="Calibri"/>
              </a:rPr>
              <a:t>node.</a:t>
            </a:r>
            <a:endParaRPr sz="2000" dirty="0">
              <a:latin typeface="Calibri"/>
              <a:cs typeface="Calibri"/>
            </a:endParaRPr>
          </a:p>
          <a:p>
            <a:pPr>
              <a:lnSpc>
                <a:spcPct val="100000"/>
              </a:lnSpc>
              <a:spcBef>
                <a:spcPts val="5"/>
              </a:spcBef>
            </a:pPr>
            <a:endParaRPr sz="2750" dirty="0">
              <a:latin typeface="Calibri"/>
              <a:cs typeface="Calibri"/>
            </a:endParaRPr>
          </a:p>
          <a:p>
            <a:pPr marL="12700">
              <a:lnSpc>
                <a:spcPct val="100000"/>
              </a:lnSpc>
            </a:pPr>
            <a:r>
              <a:rPr sz="2000" b="1" spc="-15" dirty="0">
                <a:solidFill>
                  <a:srgbClr val="375F92"/>
                </a:solidFill>
                <a:latin typeface="Calibri"/>
                <a:cs typeface="Calibri"/>
              </a:rPr>
              <a:t>Step</a:t>
            </a:r>
            <a:r>
              <a:rPr sz="2000" b="1" spc="15" dirty="0">
                <a:solidFill>
                  <a:srgbClr val="375F92"/>
                </a:solidFill>
                <a:latin typeface="Calibri"/>
                <a:cs typeface="Calibri"/>
              </a:rPr>
              <a:t> </a:t>
            </a:r>
            <a:r>
              <a:rPr sz="2000" b="1" spc="-5" dirty="0">
                <a:solidFill>
                  <a:srgbClr val="375F92"/>
                </a:solidFill>
                <a:latin typeface="Calibri"/>
                <a:cs typeface="Calibri"/>
              </a:rPr>
              <a:t>3</a:t>
            </a:r>
            <a:r>
              <a:rPr sz="2000" b="1" spc="5" dirty="0">
                <a:solidFill>
                  <a:srgbClr val="375F92"/>
                </a:solidFill>
                <a:latin typeface="Calibri"/>
                <a:cs typeface="Calibri"/>
              </a:rPr>
              <a:t> </a:t>
            </a:r>
            <a:r>
              <a:rPr sz="2000" b="1" spc="-5" dirty="0">
                <a:solidFill>
                  <a:srgbClr val="375F92"/>
                </a:solidFill>
                <a:latin typeface="Calibri"/>
                <a:cs typeface="Calibri"/>
              </a:rPr>
              <a:t>-</a:t>
            </a:r>
            <a:r>
              <a:rPr sz="2000" b="1" spc="-10" dirty="0">
                <a:solidFill>
                  <a:srgbClr val="375F92"/>
                </a:solidFill>
                <a:latin typeface="Calibri"/>
                <a:cs typeface="Calibri"/>
              </a:rPr>
              <a:t> </a:t>
            </a:r>
            <a:r>
              <a:rPr sz="2000" spc="-5" dirty="0">
                <a:latin typeface="Calibri"/>
                <a:cs typeface="Calibri"/>
              </a:rPr>
              <a:t>If</a:t>
            </a:r>
            <a:r>
              <a:rPr sz="2000" dirty="0">
                <a:latin typeface="Calibri"/>
                <a:cs typeface="Calibri"/>
              </a:rPr>
              <a:t> </a:t>
            </a:r>
            <a:r>
              <a:rPr sz="2000" spc="-5" dirty="0">
                <a:latin typeface="Calibri"/>
                <a:cs typeface="Calibri"/>
              </a:rPr>
              <a:t>the</a:t>
            </a:r>
            <a:r>
              <a:rPr sz="2000" spc="30" dirty="0">
                <a:latin typeface="Calibri"/>
                <a:cs typeface="Calibri"/>
              </a:rPr>
              <a:t> </a:t>
            </a:r>
            <a:r>
              <a:rPr sz="2000" b="1" spc="-5" dirty="0">
                <a:solidFill>
                  <a:srgbClr val="375F92"/>
                </a:solidFill>
                <a:latin typeface="Calibri"/>
                <a:cs typeface="Calibri"/>
              </a:rPr>
              <a:t>Balance</a:t>
            </a:r>
            <a:r>
              <a:rPr sz="2000" b="1" spc="15" dirty="0">
                <a:solidFill>
                  <a:srgbClr val="375F92"/>
                </a:solidFill>
                <a:latin typeface="Calibri"/>
                <a:cs typeface="Calibri"/>
              </a:rPr>
              <a:t> </a:t>
            </a:r>
            <a:r>
              <a:rPr sz="2000" b="1" spc="-15" dirty="0">
                <a:solidFill>
                  <a:srgbClr val="375F92"/>
                </a:solidFill>
                <a:latin typeface="Calibri"/>
                <a:cs typeface="Calibri"/>
              </a:rPr>
              <a:t>Factor</a:t>
            </a:r>
            <a:r>
              <a:rPr sz="2000" b="1" dirty="0">
                <a:solidFill>
                  <a:srgbClr val="375F92"/>
                </a:solidFill>
                <a:latin typeface="Calibri"/>
                <a:cs typeface="Calibri"/>
              </a:rPr>
              <a:t> </a:t>
            </a:r>
            <a:r>
              <a:rPr sz="2000" spc="-5" dirty="0">
                <a:latin typeface="Calibri"/>
                <a:cs typeface="Calibri"/>
              </a:rPr>
              <a:t>of </a:t>
            </a:r>
            <a:r>
              <a:rPr sz="2000" spc="-20" dirty="0">
                <a:latin typeface="Calibri"/>
                <a:cs typeface="Calibri"/>
              </a:rPr>
              <a:t>every</a:t>
            </a:r>
            <a:r>
              <a:rPr sz="2000" spc="45" dirty="0">
                <a:latin typeface="Calibri"/>
                <a:cs typeface="Calibri"/>
              </a:rPr>
              <a:t> </a:t>
            </a:r>
            <a:r>
              <a:rPr sz="2000" spc="-5" dirty="0">
                <a:latin typeface="Calibri"/>
                <a:cs typeface="Calibri"/>
              </a:rPr>
              <a:t>node</a:t>
            </a:r>
            <a:r>
              <a:rPr sz="2000" spc="5" dirty="0">
                <a:latin typeface="Calibri"/>
                <a:cs typeface="Calibri"/>
              </a:rPr>
              <a:t> </a:t>
            </a:r>
            <a:r>
              <a:rPr sz="2000" spc="-5" dirty="0">
                <a:latin typeface="Calibri"/>
                <a:cs typeface="Calibri"/>
              </a:rPr>
              <a:t>is</a:t>
            </a:r>
            <a:r>
              <a:rPr sz="2000" spc="-10" dirty="0">
                <a:latin typeface="Calibri"/>
                <a:cs typeface="Calibri"/>
              </a:rPr>
              <a:t> </a:t>
            </a:r>
            <a:r>
              <a:rPr sz="2000" b="1" spc="-5" dirty="0">
                <a:solidFill>
                  <a:srgbClr val="375F92"/>
                </a:solidFill>
                <a:latin typeface="Calibri"/>
                <a:cs typeface="Calibri"/>
              </a:rPr>
              <a:t>0</a:t>
            </a:r>
            <a:r>
              <a:rPr sz="2000" b="1" spc="5" dirty="0">
                <a:solidFill>
                  <a:srgbClr val="375F92"/>
                </a:solidFill>
                <a:latin typeface="Calibri"/>
                <a:cs typeface="Calibri"/>
              </a:rPr>
              <a:t> </a:t>
            </a:r>
            <a:r>
              <a:rPr sz="2000" b="1" spc="-5" dirty="0">
                <a:solidFill>
                  <a:srgbClr val="375F92"/>
                </a:solidFill>
                <a:latin typeface="Calibri"/>
                <a:cs typeface="Calibri"/>
              </a:rPr>
              <a:t>or</a:t>
            </a:r>
            <a:r>
              <a:rPr sz="2000" b="1" spc="15" dirty="0">
                <a:solidFill>
                  <a:srgbClr val="375F92"/>
                </a:solidFill>
                <a:latin typeface="Calibri"/>
                <a:cs typeface="Calibri"/>
              </a:rPr>
              <a:t> </a:t>
            </a:r>
            <a:r>
              <a:rPr sz="2000" b="1" spc="-5" dirty="0">
                <a:solidFill>
                  <a:srgbClr val="375F92"/>
                </a:solidFill>
                <a:latin typeface="Calibri"/>
                <a:cs typeface="Calibri"/>
              </a:rPr>
              <a:t>1</a:t>
            </a:r>
            <a:r>
              <a:rPr sz="2000" b="1" spc="5" dirty="0">
                <a:solidFill>
                  <a:srgbClr val="375F92"/>
                </a:solidFill>
                <a:latin typeface="Calibri"/>
                <a:cs typeface="Calibri"/>
              </a:rPr>
              <a:t> </a:t>
            </a:r>
            <a:r>
              <a:rPr sz="2000" b="1" spc="-5" dirty="0">
                <a:solidFill>
                  <a:srgbClr val="375F92"/>
                </a:solidFill>
                <a:latin typeface="Calibri"/>
                <a:cs typeface="Calibri"/>
              </a:rPr>
              <a:t>or </a:t>
            </a:r>
            <a:r>
              <a:rPr sz="2000" b="1" spc="-10" dirty="0">
                <a:solidFill>
                  <a:srgbClr val="375F92"/>
                </a:solidFill>
                <a:latin typeface="Calibri"/>
                <a:cs typeface="Calibri"/>
              </a:rPr>
              <a:t>-1</a:t>
            </a:r>
            <a:r>
              <a:rPr sz="2000" b="1" dirty="0">
                <a:solidFill>
                  <a:srgbClr val="375F92"/>
                </a:solidFill>
                <a:latin typeface="Calibri"/>
                <a:cs typeface="Calibri"/>
              </a:rPr>
              <a:t> </a:t>
            </a:r>
            <a:r>
              <a:rPr sz="2000" spc="-5" dirty="0">
                <a:latin typeface="Calibri"/>
                <a:cs typeface="Calibri"/>
              </a:rPr>
              <a:t>then</a:t>
            </a:r>
            <a:r>
              <a:rPr sz="2000" spc="20" dirty="0">
                <a:latin typeface="Calibri"/>
                <a:cs typeface="Calibri"/>
              </a:rPr>
              <a:t> </a:t>
            </a:r>
            <a:r>
              <a:rPr sz="2000" spc="-20" dirty="0">
                <a:latin typeface="Calibri"/>
                <a:cs typeface="Calibri"/>
              </a:rPr>
              <a:t>go</a:t>
            </a:r>
            <a:r>
              <a:rPr sz="2000" spc="5" dirty="0">
                <a:latin typeface="Calibri"/>
                <a:cs typeface="Calibri"/>
              </a:rPr>
              <a:t> </a:t>
            </a:r>
            <a:r>
              <a:rPr sz="2000" spc="-25" dirty="0">
                <a:latin typeface="Calibri"/>
                <a:cs typeface="Calibri"/>
              </a:rPr>
              <a:t>for</a:t>
            </a:r>
            <a:r>
              <a:rPr sz="2000" spc="35" dirty="0">
                <a:latin typeface="Calibri"/>
                <a:cs typeface="Calibri"/>
              </a:rPr>
              <a:t> </a:t>
            </a:r>
            <a:r>
              <a:rPr sz="2000" spc="-15" dirty="0">
                <a:latin typeface="Calibri"/>
                <a:cs typeface="Calibri"/>
              </a:rPr>
              <a:t>next</a:t>
            </a:r>
            <a:r>
              <a:rPr sz="2000" spc="20" dirty="0">
                <a:latin typeface="Calibri"/>
                <a:cs typeface="Calibri"/>
              </a:rPr>
              <a:t> </a:t>
            </a:r>
            <a:r>
              <a:rPr sz="2000" spc="-10" dirty="0">
                <a:latin typeface="Calibri"/>
                <a:cs typeface="Calibri"/>
              </a:rPr>
              <a:t>operation.</a:t>
            </a:r>
            <a:endParaRPr sz="2000" dirty="0">
              <a:latin typeface="Calibri"/>
              <a:cs typeface="Calibri"/>
            </a:endParaRPr>
          </a:p>
          <a:p>
            <a:pPr>
              <a:lnSpc>
                <a:spcPct val="100000"/>
              </a:lnSpc>
              <a:spcBef>
                <a:spcPts val="5"/>
              </a:spcBef>
            </a:pPr>
            <a:endParaRPr sz="2750" dirty="0">
              <a:latin typeface="Calibri"/>
              <a:cs typeface="Calibri"/>
            </a:endParaRPr>
          </a:p>
          <a:p>
            <a:pPr marL="356870" marR="5080" indent="-344805" algn="just">
              <a:lnSpc>
                <a:spcPct val="100000"/>
              </a:lnSpc>
              <a:spcBef>
                <a:spcPts val="5"/>
              </a:spcBef>
            </a:pPr>
            <a:r>
              <a:rPr sz="2000" b="1" spc="-15" dirty="0">
                <a:solidFill>
                  <a:srgbClr val="375F92"/>
                </a:solidFill>
                <a:latin typeface="Calibri"/>
                <a:cs typeface="Calibri"/>
              </a:rPr>
              <a:t>Step</a:t>
            </a:r>
            <a:r>
              <a:rPr sz="2000" b="1" spc="160" dirty="0">
                <a:solidFill>
                  <a:srgbClr val="375F92"/>
                </a:solidFill>
                <a:latin typeface="Calibri"/>
                <a:cs typeface="Calibri"/>
              </a:rPr>
              <a:t> </a:t>
            </a:r>
            <a:r>
              <a:rPr sz="2000" b="1" spc="-5" dirty="0">
                <a:solidFill>
                  <a:srgbClr val="375F92"/>
                </a:solidFill>
                <a:latin typeface="Calibri"/>
                <a:cs typeface="Calibri"/>
              </a:rPr>
              <a:t>4</a:t>
            </a:r>
            <a:r>
              <a:rPr sz="2000" b="1" spc="150" dirty="0">
                <a:solidFill>
                  <a:srgbClr val="375F92"/>
                </a:solidFill>
                <a:latin typeface="Calibri"/>
                <a:cs typeface="Calibri"/>
              </a:rPr>
              <a:t> </a:t>
            </a:r>
            <a:r>
              <a:rPr sz="2000" b="1" spc="-5" dirty="0">
                <a:solidFill>
                  <a:srgbClr val="375F92"/>
                </a:solidFill>
                <a:latin typeface="Calibri"/>
                <a:cs typeface="Calibri"/>
              </a:rPr>
              <a:t>-</a:t>
            </a:r>
            <a:r>
              <a:rPr sz="2000" b="1" spc="140" dirty="0">
                <a:solidFill>
                  <a:srgbClr val="375F92"/>
                </a:solidFill>
                <a:latin typeface="Calibri"/>
                <a:cs typeface="Calibri"/>
              </a:rPr>
              <a:t> </a:t>
            </a:r>
            <a:r>
              <a:rPr sz="2000" spc="10" dirty="0">
                <a:latin typeface="Calibri"/>
                <a:cs typeface="Calibri"/>
              </a:rPr>
              <a:t>If</a:t>
            </a:r>
            <a:r>
              <a:rPr sz="2000" spc="145" dirty="0">
                <a:latin typeface="Calibri"/>
                <a:cs typeface="Calibri"/>
              </a:rPr>
              <a:t> </a:t>
            </a:r>
            <a:r>
              <a:rPr sz="2000" spc="-5" dirty="0">
                <a:latin typeface="Calibri"/>
                <a:cs typeface="Calibri"/>
              </a:rPr>
              <a:t>the</a:t>
            </a:r>
            <a:r>
              <a:rPr sz="2000" spc="145" dirty="0">
                <a:latin typeface="Calibri"/>
                <a:cs typeface="Calibri"/>
              </a:rPr>
              <a:t> </a:t>
            </a:r>
            <a:r>
              <a:rPr sz="2000" b="1" spc="-5" dirty="0">
                <a:solidFill>
                  <a:srgbClr val="375F92"/>
                </a:solidFill>
                <a:latin typeface="Calibri"/>
                <a:cs typeface="Calibri"/>
              </a:rPr>
              <a:t>Balance</a:t>
            </a:r>
            <a:r>
              <a:rPr sz="2000" b="1" spc="160" dirty="0">
                <a:solidFill>
                  <a:srgbClr val="375F92"/>
                </a:solidFill>
                <a:latin typeface="Calibri"/>
                <a:cs typeface="Calibri"/>
              </a:rPr>
              <a:t> </a:t>
            </a:r>
            <a:r>
              <a:rPr sz="2000" b="1" spc="-15" dirty="0">
                <a:solidFill>
                  <a:srgbClr val="375F92"/>
                </a:solidFill>
                <a:latin typeface="Calibri"/>
                <a:cs typeface="Calibri"/>
              </a:rPr>
              <a:t>Factor</a:t>
            </a:r>
            <a:r>
              <a:rPr sz="2000" b="1" spc="170" dirty="0">
                <a:solidFill>
                  <a:srgbClr val="375F92"/>
                </a:solidFill>
                <a:latin typeface="Calibri"/>
                <a:cs typeface="Calibri"/>
              </a:rPr>
              <a:t> </a:t>
            </a:r>
            <a:r>
              <a:rPr sz="2000" spc="-5" dirty="0">
                <a:latin typeface="Calibri"/>
                <a:cs typeface="Calibri"/>
              </a:rPr>
              <a:t>of</a:t>
            </a:r>
            <a:r>
              <a:rPr sz="2000" spc="140" dirty="0">
                <a:latin typeface="Calibri"/>
                <a:cs typeface="Calibri"/>
              </a:rPr>
              <a:t> </a:t>
            </a:r>
            <a:r>
              <a:rPr sz="2000" spc="-20" dirty="0">
                <a:latin typeface="Calibri"/>
                <a:cs typeface="Calibri"/>
              </a:rPr>
              <a:t>any</a:t>
            </a:r>
            <a:r>
              <a:rPr sz="2000" spc="160" dirty="0">
                <a:latin typeface="Calibri"/>
                <a:cs typeface="Calibri"/>
              </a:rPr>
              <a:t> </a:t>
            </a:r>
            <a:r>
              <a:rPr sz="2000" spc="-5" dirty="0">
                <a:latin typeface="Calibri"/>
                <a:cs typeface="Calibri"/>
              </a:rPr>
              <a:t>node</a:t>
            </a:r>
            <a:r>
              <a:rPr sz="2000" spc="150" dirty="0">
                <a:latin typeface="Calibri"/>
                <a:cs typeface="Calibri"/>
              </a:rPr>
              <a:t> </a:t>
            </a:r>
            <a:r>
              <a:rPr sz="2000" spc="-5" dirty="0">
                <a:latin typeface="Calibri"/>
                <a:cs typeface="Calibri"/>
              </a:rPr>
              <a:t>is</a:t>
            </a:r>
            <a:r>
              <a:rPr sz="2000" spc="165" dirty="0">
                <a:latin typeface="Calibri"/>
                <a:cs typeface="Calibri"/>
              </a:rPr>
              <a:t> </a:t>
            </a:r>
            <a:r>
              <a:rPr sz="2000" spc="-5" dirty="0">
                <a:latin typeface="Calibri"/>
                <a:cs typeface="Calibri"/>
              </a:rPr>
              <a:t>other</a:t>
            </a:r>
            <a:r>
              <a:rPr sz="2000" spc="150" dirty="0">
                <a:latin typeface="Calibri"/>
                <a:cs typeface="Calibri"/>
              </a:rPr>
              <a:t> </a:t>
            </a:r>
            <a:r>
              <a:rPr sz="2000" spc="-5" dirty="0">
                <a:latin typeface="Calibri"/>
                <a:cs typeface="Calibri"/>
              </a:rPr>
              <a:t>than</a:t>
            </a:r>
            <a:r>
              <a:rPr sz="2000" spc="170" dirty="0">
                <a:latin typeface="Calibri"/>
                <a:cs typeface="Calibri"/>
              </a:rPr>
              <a:t> </a:t>
            </a:r>
            <a:r>
              <a:rPr sz="2000" b="1" spc="-5" dirty="0">
                <a:solidFill>
                  <a:srgbClr val="375F92"/>
                </a:solidFill>
                <a:latin typeface="Calibri"/>
                <a:cs typeface="Calibri"/>
              </a:rPr>
              <a:t>0</a:t>
            </a:r>
            <a:r>
              <a:rPr sz="2000" b="1" spc="175" dirty="0">
                <a:solidFill>
                  <a:srgbClr val="375F92"/>
                </a:solidFill>
                <a:latin typeface="Calibri"/>
                <a:cs typeface="Calibri"/>
              </a:rPr>
              <a:t> </a:t>
            </a:r>
            <a:r>
              <a:rPr sz="2000" b="1" spc="-5" dirty="0">
                <a:solidFill>
                  <a:srgbClr val="375F92"/>
                </a:solidFill>
                <a:latin typeface="Calibri"/>
                <a:cs typeface="Calibri"/>
              </a:rPr>
              <a:t>or</a:t>
            </a:r>
            <a:r>
              <a:rPr sz="2000" b="1" spc="160" dirty="0">
                <a:solidFill>
                  <a:srgbClr val="375F92"/>
                </a:solidFill>
                <a:latin typeface="Calibri"/>
                <a:cs typeface="Calibri"/>
              </a:rPr>
              <a:t> </a:t>
            </a:r>
            <a:r>
              <a:rPr sz="2000" b="1" spc="-5" dirty="0">
                <a:solidFill>
                  <a:srgbClr val="375F92"/>
                </a:solidFill>
                <a:latin typeface="Calibri"/>
                <a:cs typeface="Calibri"/>
              </a:rPr>
              <a:t>1</a:t>
            </a:r>
            <a:r>
              <a:rPr sz="2000" b="1" spc="150" dirty="0">
                <a:solidFill>
                  <a:srgbClr val="375F92"/>
                </a:solidFill>
                <a:latin typeface="Calibri"/>
                <a:cs typeface="Calibri"/>
              </a:rPr>
              <a:t> </a:t>
            </a:r>
            <a:r>
              <a:rPr sz="2000" b="1" spc="-5" dirty="0">
                <a:solidFill>
                  <a:srgbClr val="375F92"/>
                </a:solidFill>
                <a:latin typeface="Calibri"/>
                <a:cs typeface="Calibri"/>
              </a:rPr>
              <a:t>or</a:t>
            </a:r>
            <a:r>
              <a:rPr sz="2000" b="1" spc="160" dirty="0">
                <a:solidFill>
                  <a:srgbClr val="375F92"/>
                </a:solidFill>
                <a:latin typeface="Calibri"/>
                <a:cs typeface="Calibri"/>
              </a:rPr>
              <a:t> </a:t>
            </a:r>
            <a:r>
              <a:rPr sz="2000" b="1" spc="-10" dirty="0">
                <a:solidFill>
                  <a:srgbClr val="375F92"/>
                </a:solidFill>
                <a:latin typeface="Calibri"/>
                <a:cs typeface="Calibri"/>
              </a:rPr>
              <a:t>-1</a:t>
            </a:r>
            <a:r>
              <a:rPr sz="2000" b="1" spc="145" dirty="0">
                <a:solidFill>
                  <a:srgbClr val="375F92"/>
                </a:solidFill>
                <a:latin typeface="Calibri"/>
                <a:cs typeface="Calibri"/>
              </a:rPr>
              <a:t> </a:t>
            </a:r>
            <a:r>
              <a:rPr sz="2000" spc="-5" dirty="0">
                <a:latin typeface="Calibri"/>
                <a:cs typeface="Calibri"/>
              </a:rPr>
              <a:t>then</a:t>
            </a:r>
            <a:r>
              <a:rPr sz="2000" spc="165" dirty="0">
                <a:latin typeface="Calibri"/>
                <a:cs typeface="Calibri"/>
              </a:rPr>
              <a:t> </a:t>
            </a:r>
            <a:r>
              <a:rPr sz="2000" spc="-10" dirty="0">
                <a:latin typeface="Calibri"/>
                <a:cs typeface="Calibri"/>
              </a:rPr>
              <a:t>that</a:t>
            </a:r>
            <a:r>
              <a:rPr sz="2000" spc="160" dirty="0">
                <a:latin typeface="Calibri"/>
                <a:cs typeface="Calibri"/>
              </a:rPr>
              <a:t> </a:t>
            </a:r>
            <a:r>
              <a:rPr sz="2000" dirty="0">
                <a:latin typeface="Calibri"/>
                <a:cs typeface="Calibri"/>
              </a:rPr>
              <a:t>tree</a:t>
            </a:r>
            <a:r>
              <a:rPr sz="2000" spc="145" dirty="0">
                <a:latin typeface="Calibri"/>
                <a:cs typeface="Calibri"/>
              </a:rPr>
              <a:t> </a:t>
            </a:r>
            <a:r>
              <a:rPr sz="2000" spc="15" dirty="0">
                <a:latin typeface="Calibri"/>
                <a:cs typeface="Calibri"/>
              </a:rPr>
              <a:t>is </a:t>
            </a:r>
            <a:r>
              <a:rPr sz="2000" spc="-440" dirty="0">
                <a:latin typeface="Calibri"/>
                <a:cs typeface="Calibri"/>
              </a:rPr>
              <a:t> </a:t>
            </a:r>
            <a:r>
              <a:rPr sz="2000" spc="-10" dirty="0">
                <a:latin typeface="Calibri"/>
                <a:cs typeface="Calibri"/>
              </a:rPr>
              <a:t>said </a:t>
            </a:r>
            <a:r>
              <a:rPr sz="2000" spc="-15" dirty="0">
                <a:latin typeface="Calibri"/>
                <a:cs typeface="Calibri"/>
              </a:rPr>
              <a:t>to </a:t>
            </a:r>
            <a:r>
              <a:rPr sz="2000" dirty="0">
                <a:latin typeface="Calibri"/>
                <a:cs typeface="Calibri"/>
              </a:rPr>
              <a:t>be imbalanced. </a:t>
            </a:r>
            <a:r>
              <a:rPr sz="2000" spc="-5" dirty="0">
                <a:latin typeface="Calibri"/>
                <a:cs typeface="Calibri"/>
              </a:rPr>
              <a:t>In </a:t>
            </a:r>
            <a:r>
              <a:rPr sz="2000" dirty="0">
                <a:latin typeface="Calibri"/>
                <a:cs typeface="Calibri"/>
              </a:rPr>
              <a:t>this </a:t>
            </a:r>
            <a:r>
              <a:rPr sz="2000" spc="-10" dirty="0">
                <a:latin typeface="Calibri"/>
                <a:cs typeface="Calibri"/>
              </a:rPr>
              <a:t>case, perform </a:t>
            </a:r>
            <a:r>
              <a:rPr sz="2000" spc="-5" dirty="0">
                <a:latin typeface="Calibri"/>
                <a:cs typeface="Calibri"/>
              </a:rPr>
              <a:t>suitable </a:t>
            </a:r>
            <a:r>
              <a:rPr sz="2000" b="1" spc="-15" dirty="0">
                <a:solidFill>
                  <a:srgbClr val="375F92"/>
                </a:solidFill>
                <a:latin typeface="Calibri"/>
                <a:cs typeface="Calibri"/>
              </a:rPr>
              <a:t>Rotation </a:t>
            </a:r>
            <a:r>
              <a:rPr sz="2000" spc="-15" dirty="0">
                <a:latin typeface="Calibri"/>
                <a:cs typeface="Calibri"/>
              </a:rPr>
              <a:t>to </a:t>
            </a:r>
            <a:r>
              <a:rPr sz="2000" spc="-25" dirty="0">
                <a:latin typeface="Calibri"/>
                <a:cs typeface="Calibri"/>
              </a:rPr>
              <a:t>make </a:t>
            </a:r>
            <a:r>
              <a:rPr sz="2000" spc="-5" dirty="0">
                <a:latin typeface="Calibri"/>
                <a:cs typeface="Calibri"/>
              </a:rPr>
              <a:t>it balanced </a:t>
            </a:r>
            <a:r>
              <a:rPr sz="2000" dirty="0">
                <a:latin typeface="Calibri"/>
                <a:cs typeface="Calibri"/>
              </a:rPr>
              <a:t> </a:t>
            </a:r>
            <a:r>
              <a:rPr sz="2000" spc="-5" dirty="0">
                <a:latin typeface="Calibri"/>
                <a:cs typeface="Calibri"/>
              </a:rPr>
              <a:t>and</a:t>
            </a:r>
            <a:r>
              <a:rPr sz="2000" spc="-15" dirty="0">
                <a:latin typeface="Calibri"/>
                <a:cs typeface="Calibri"/>
              </a:rPr>
              <a:t> </a:t>
            </a:r>
            <a:r>
              <a:rPr sz="2000" spc="-20" dirty="0">
                <a:latin typeface="Calibri"/>
                <a:cs typeface="Calibri"/>
              </a:rPr>
              <a:t>go</a:t>
            </a:r>
            <a:r>
              <a:rPr sz="2000" spc="5" dirty="0">
                <a:latin typeface="Calibri"/>
                <a:cs typeface="Calibri"/>
              </a:rPr>
              <a:t> </a:t>
            </a:r>
            <a:r>
              <a:rPr sz="2000" spc="-25" dirty="0">
                <a:latin typeface="Calibri"/>
                <a:cs typeface="Calibri"/>
              </a:rPr>
              <a:t>for</a:t>
            </a:r>
            <a:r>
              <a:rPr sz="2000" spc="30" dirty="0">
                <a:latin typeface="Calibri"/>
                <a:cs typeface="Calibri"/>
              </a:rPr>
              <a:t> </a:t>
            </a:r>
            <a:r>
              <a:rPr sz="2000" spc="-15" dirty="0">
                <a:latin typeface="Calibri"/>
                <a:cs typeface="Calibri"/>
              </a:rPr>
              <a:t>next</a:t>
            </a:r>
            <a:r>
              <a:rPr sz="2000" spc="10" dirty="0">
                <a:latin typeface="Calibri"/>
                <a:cs typeface="Calibri"/>
              </a:rPr>
              <a:t> </a:t>
            </a:r>
            <a:r>
              <a:rPr sz="2000" spc="-10" dirty="0">
                <a:latin typeface="Calibri"/>
                <a:cs typeface="Calibri"/>
              </a:rPr>
              <a:t>operation.</a:t>
            </a:r>
            <a:endParaRPr sz="20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590800"/>
            <a:ext cx="9144000" cy="2804160"/>
            <a:chOff x="0" y="2572511"/>
            <a:chExt cx="9144000" cy="2804160"/>
          </a:xfrm>
        </p:grpSpPr>
        <p:pic>
          <p:nvPicPr>
            <p:cNvPr id="3" name="object 3"/>
            <p:cNvPicPr/>
            <p:nvPr/>
          </p:nvPicPr>
          <p:blipFill>
            <a:blip r:embed="rId2" cstate="print"/>
            <a:stretch>
              <a:fillRect/>
            </a:stretch>
          </p:blipFill>
          <p:spPr>
            <a:xfrm>
              <a:off x="1856232" y="2572511"/>
              <a:ext cx="5431536" cy="2804160"/>
            </a:xfrm>
            <a:prstGeom prst="rect">
              <a:avLst/>
            </a:prstGeom>
          </p:spPr>
        </p:pic>
        <p:sp>
          <p:nvSpPr>
            <p:cNvPr id="4" name="object 4"/>
            <p:cNvSpPr/>
            <p:nvPr/>
          </p:nvSpPr>
          <p:spPr>
            <a:xfrm>
              <a:off x="0" y="3715511"/>
              <a:ext cx="9144000" cy="713740"/>
            </a:xfrm>
            <a:custGeom>
              <a:avLst/>
              <a:gdLst/>
              <a:ahLst/>
              <a:cxnLst/>
              <a:rect l="l" t="t" r="r" b="b"/>
              <a:pathLst>
                <a:path w="9144000" h="713739">
                  <a:moveTo>
                    <a:pt x="9144000" y="0"/>
                  </a:moveTo>
                  <a:lnTo>
                    <a:pt x="0" y="0"/>
                  </a:lnTo>
                  <a:lnTo>
                    <a:pt x="0" y="713232"/>
                  </a:lnTo>
                  <a:lnTo>
                    <a:pt x="9144000" y="713232"/>
                  </a:lnTo>
                  <a:lnTo>
                    <a:pt x="9144000" y="0"/>
                  </a:lnTo>
                  <a:close/>
                </a:path>
              </a:pathLst>
            </a:custGeom>
            <a:solidFill>
              <a:srgbClr val="1F487C"/>
            </a:solidFill>
          </p:spPr>
          <p:txBody>
            <a:bodyPr wrap="square" lIns="0" tIns="0" rIns="0" bIns="0" rtlCol="0"/>
            <a:lstStyle/>
            <a:p>
              <a:endParaRPr/>
            </a:p>
          </p:txBody>
        </p:sp>
      </p:grpSp>
      <p:sp>
        <p:nvSpPr>
          <p:cNvPr id="5" name="object 5"/>
          <p:cNvSpPr txBox="1"/>
          <p:nvPr/>
        </p:nvSpPr>
        <p:spPr>
          <a:xfrm>
            <a:off x="3760470" y="3763213"/>
            <a:ext cx="1623695" cy="560070"/>
          </a:xfrm>
          <a:prstGeom prst="rect">
            <a:avLst/>
          </a:prstGeom>
        </p:spPr>
        <p:txBody>
          <a:bodyPr vert="horz" wrap="square" lIns="0" tIns="13335" rIns="0" bIns="0" rtlCol="0">
            <a:spAutoFit/>
          </a:bodyPr>
          <a:lstStyle/>
          <a:p>
            <a:pPr marL="12700">
              <a:lnSpc>
                <a:spcPct val="100000"/>
              </a:lnSpc>
              <a:spcBef>
                <a:spcPts val="105"/>
              </a:spcBef>
            </a:pPr>
            <a:r>
              <a:rPr sz="3500" b="1" spc="-60" dirty="0">
                <a:solidFill>
                  <a:srgbClr val="FFFFFF"/>
                </a:solidFill>
                <a:latin typeface="Calibri"/>
                <a:cs typeface="Calibri"/>
              </a:rPr>
              <a:t>AVL</a:t>
            </a:r>
            <a:r>
              <a:rPr sz="3500" b="1" spc="-90" dirty="0">
                <a:solidFill>
                  <a:srgbClr val="FFFFFF"/>
                </a:solidFill>
                <a:latin typeface="Calibri"/>
                <a:cs typeface="Calibri"/>
              </a:rPr>
              <a:t> </a:t>
            </a:r>
            <a:r>
              <a:rPr sz="3500" b="1" spc="-55" dirty="0">
                <a:solidFill>
                  <a:srgbClr val="FFFFFF"/>
                </a:solidFill>
                <a:latin typeface="Calibri"/>
                <a:cs typeface="Calibri"/>
              </a:rPr>
              <a:t>Tree</a:t>
            </a:r>
            <a:endParaRPr sz="3500" dirty="0">
              <a:latin typeface="Calibri"/>
              <a:cs typeface="Calibri"/>
            </a:endParaRPr>
          </a:p>
        </p:txBody>
      </p:sp>
      <p:sp>
        <p:nvSpPr>
          <p:cNvPr id="6" name="object 6"/>
          <p:cNvSpPr txBox="1">
            <a:spLocks noGrp="1"/>
          </p:cNvSpPr>
          <p:nvPr>
            <p:ph type="ctrTitle"/>
          </p:nvPr>
        </p:nvSpPr>
        <p:spPr>
          <a:xfrm>
            <a:off x="3899534" y="2590800"/>
            <a:ext cx="1344930" cy="560070"/>
          </a:xfrm>
          <a:prstGeom prst="rect">
            <a:avLst/>
          </a:prstGeom>
        </p:spPr>
        <p:txBody>
          <a:bodyPr vert="horz" wrap="square" lIns="0" tIns="13335" rIns="0" bIns="0" rtlCol="0">
            <a:spAutoFit/>
          </a:bodyPr>
          <a:lstStyle/>
          <a:p>
            <a:pPr marL="17780">
              <a:lnSpc>
                <a:spcPct val="100000"/>
              </a:lnSpc>
              <a:spcBef>
                <a:spcPts val="105"/>
              </a:spcBef>
            </a:pPr>
            <a:r>
              <a:rPr lang="en-US" spc="-320" dirty="0" smtClean="0"/>
              <a:t>UNIT-6</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525895"/>
            <a:chOff x="0" y="0"/>
            <a:chExt cx="9144000" cy="6525895"/>
          </a:xfrm>
        </p:grpSpPr>
        <p:pic>
          <p:nvPicPr>
            <p:cNvPr id="3" name="object 3"/>
            <p:cNvPicPr/>
            <p:nvPr/>
          </p:nvPicPr>
          <p:blipFill>
            <a:blip r:embed="rId2" cstate="print"/>
            <a:stretch>
              <a:fillRect/>
            </a:stretch>
          </p:blipFill>
          <p:spPr>
            <a:xfrm>
              <a:off x="0" y="0"/>
              <a:ext cx="9144000" cy="6525768"/>
            </a:xfrm>
            <a:prstGeom prst="rect">
              <a:avLst/>
            </a:prstGeom>
          </p:spPr>
        </p:pic>
        <p:pic>
          <p:nvPicPr>
            <p:cNvPr id="4" name="object 4"/>
            <p:cNvPicPr/>
            <p:nvPr/>
          </p:nvPicPr>
          <p:blipFill>
            <a:blip r:embed="rId3" cstate="print"/>
            <a:stretch>
              <a:fillRect/>
            </a:stretch>
          </p:blipFill>
          <p:spPr>
            <a:xfrm>
              <a:off x="1856232" y="30723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25653" y="1699336"/>
            <a:ext cx="8711565" cy="483234"/>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rPr>
              <a:t>Construct</a:t>
            </a:r>
            <a:r>
              <a:rPr sz="3000" spc="5" dirty="0">
                <a:solidFill>
                  <a:srgbClr val="FFFFFF"/>
                </a:solidFill>
              </a:rPr>
              <a:t> </a:t>
            </a:r>
            <a:r>
              <a:rPr sz="3000" dirty="0">
                <a:solidFill>
                  <a:srgbClr val="FFFFFF"/>
                </a:solidFill>
              </a:rPr>
              <a:t>an</a:t>
            </a:r>
            <a:r>
              <a:rPr sz="3000" spc="5" dirty="0">
                <a:solidFill>
                  <a:srgbClr val="FFFFFF"/>
                </a:solidFill>
              </a:rPr>
              <a:t> </a:t>
            </a:r>
            <a:r>
              <a:rPr sz="3000" spc="-50" dirty="0">
                <a:solidFill>
                  <a:srgbClr val="FFFFFF"/>
                </a:solidFill>
              </a:rPr>
              <a:t>AVL</a:t>
            </a:r>
            <a:r>
              <a:rPr sz="3000" spc="-20" dirty="0">
                <a:solidFill>
                  <a:srgbClr val="FFFFFF"/>
                </a:solidFill>
              </a:rPr>
              <a:t> </a:t>
            </a:r>
            <a:r>
              <a:rPr sz="3000" spc="-15" dirty="0">
                <a:solidFill>
                  <a:srgbClr val="FFFFFF"/>
                </a:solidFill>
              </a:rPr>
              <a:t>tree</a:t>
            </a:r>
            <a:r>
              <a:rPr sz="3000" dirty="0">
                <a:solidFill>
                  <a:srgbClr val="FFFFFF"/>
                </a:solidFill>
              </a:rPr>
              <a:t> </a:t>
            </a:r>
            <a:r>
              <a:rPr sz="3000" spc="-10" dirty="0">
                <a:solidFill>
                  <a:srgbClr val="FFFFFF"/>
                </a:solidFill>
              </a:rPr>
              <a:t>by</a:t>
            </a:r>
            <a:r>
              <a:rPr sz="3000" spc="15" dirty="0">
                <a:solidFill>
                  <a:srgbClr val="FFFFFF"/>
                </a:solidFill>
              </a:rPr>
              <a:t> </a:t>
            </a:r>
            <a:r>
              <a:rPr sz="3000" spc="-5" dirty="0">
                <a:solidFill>
                  <a:srgbClr val="FFFFFF"/>
                </a:solidFill>
              </a:rPr>
              <a:t>inserting</a:t>
            </a:r>
            <a:r>
              <a:rPr sz="3000" spc="25" dirty="0">
                <a:solidFill>
                  <a:srgbClr val="FFFFFF"/>
                </a:solidFill>
              </a:rPr>
              <a:t> </a:t>
            </a:r>
            <a:r>
              <a:rPr sz="3000" spc="-10" dirty="0">
                <a:solidFill>
                  <a:srgbClr val="FFFFFF"/>
                </a:solidFill>
              </a:rPr>
              <a:t>numbers</a:t>
            </a:r>
            <a:r>
              <a:rPr sz="3000" spc="30" dirty="0">
                <a:solidFill>
                  <a:srgbClr val="FFFFFF"/>
                </a:solidFill>
              </a:rPr>
              <a:t> </a:t>
            </a:r>
            <a:r>
              <a:rPr sz="3000" spc="-15" dirty="0">
                <a:solidFill>
                  <a:srgbClr val="FFFFFF"/>
                </a:solidFill>
              </a:rPr>
              <a:t>from</a:t>
            </a:r>
            <a:r>
              <a:rPr sz="3000" spc="5" dirty="0">
                <a:solidFill>
                  <a:srgbClr val="FFFFFF"/>
                </a:solidFill>
              </a:rPr>
              <a:t> </a:t>
            </a:r>
            <a:r>
              <a:rPr sz="3000" dirty="0">
                <a:solidFill>
                  <a:srgbClr val="FFFFFF"/>
                </a:solidFill>
              </a:rPr>
              <a:t>1</a:t>
            </a:r>
            <a:r>
              <a:rPr sz="3000" spc="15" dirty="0">
                <a:solidFill>
                  <a:srgbClr val="FFFFFF"/>
                </a:solidFill>
              </a:rPr>
              <a:t> </a:t>
            </a:r>
            <a:r>
              <a:rPr sz="3000" spc="-15" dirty="0">
                <a:solidFill>
                  <a:srgbClr val="FFFFFF"/>
                </a:solidFill>
              </a:rPr>
              <a:t>to</a:t>
            </a:r>
            <a:r>
              <a:rPr sz="3000" spc="-5" dirty="0">
                <a:solidFill>
                  <a:srgbClr val="FFFFFF"/>
                </a:solidFill>
              </a:rPr>
              <a:t> </a:t>
            </a:r>
            <a:r>
              <a:rPr sz="3000" dirty="0">
                <a:solidFill>
                  <a:srgbClr val="FFFFFF"/>
                </a:solidFill>
              </a:rPr>
              <a:t>7</a:t>
            </a:r>
            <a:endParaRPr sz="3000"/>
          </a:p>
        </p:txBody>
      </p:sp>
      <p:grpSp>
        <p:nvGrpSpPr>
          <p:cNvPr id="7" name="object 7"/>
          <p:cNvGrpSpPr/>
          <p:nvPr/>
        </p:nvGrpSpPr>
        <p:grpSpPr>
          <a:xfrm>
            <a:off x="1548383" y="2852927"/>
            <a:ext cx="646430" cy="524510"/>
            <a:chOff x="1548383" y="2852927"/>
            <a:chExt cx="646430" cy="524510"/>
          </a:xfrm>
        </p:grpSpPr>
        <p:sp>
          <p:nvSpPr>
            <p:cNvPr id="9" name="object 9"/>
            <p:cNvSpPr/>
            <p:nvPr/>
          </p:nvSpPr>
          <p:spPr>
            <a:xfrm>
              <a:off x="1548383" y="2852927"/>
              <a:ext cx="646430" cy="524510"/>
            </a:xfrm>
            <a:custGeom>
              <a:avLst/>
              <a:gdLst/>
              <a:ahLst/>
              <a:cxnLst/>
              <a:rect l="l" t="t" r="r" b="b"/>
              <a:pathLst>
                <a:path w="646430"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6"/>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10" name="object 10"/>
            <p:cNvSpPr/>
            <p:nvPr/>
          </p:nvSpPr>
          <p:spPr>
            <a:xfrm>
              <a:off x="1548383" y="2852927"/>
              <a:ext cx="646430" cy="524510"/>
            </a:xfrm>
            <a:custGeom>
              <a:avLst/>
              <a:gdLst/>
              <a:ahLst/>
              <a:cxnLst/>
              <a:rect l="l" t="t" r="r" b="b"/>
              <a:pathLst>
                <a:path w="646430"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6"/>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7"/>
                  </a:lnTo>
                  <a:close/>
                </a:path>
              </a:pathLst>
            </a:custGeom>
            <a:ln w="24384">
              <a:solidFill>
                <a:srgbClr val="4F81BC"/>
              </a:solidFill>
            </a:ln>
          </p:spPr>
          <p:txBody>
            <a:bodyPr wrap="square" lIns="0" tIns="0" rIns="0" bIns="0" rtlCol="0"/>
            <a:lstStyle/>
            <a:p>
              <a:endParaRPr/>
            </a:p>
          </p:txBody>
        </p:sp>
      </p:grpSp>
      <p:sp>
        <p:nvSpPr>
          <p:cNvPr id="11" name="object 11"/>
          <p:cNvSpPr txBox="1"/>
          <p:nvPr/>
        </p:nvSpPr>
        <p:spPr>
          <a:xfrm>
            <a:off x="78739" y="3610102"/>
            <a:ext cx="98488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375F92"/>
                </a:solidFill>
                <a:latin typeface="Calibri"/>
                <a:cs typeface="Calibri"/>
              </a:rPr>
              <a:t>Insert</a:t>
            </a:r>
            <a:r>
              <a:rPr sz="2400" b="1" spc="-75" dirty="0">
                <a:solidFill>
                  <a:srgbClr val="375F92"/>
                </a:solidFill>
                <a:latin typeface="Calibri"/>
                <a:cs typeface="Calibri"/>
              </a:rPr>
              <a:t> </a:t>
            </a:r>
            <a:r>
              <a:rPr sz="2400" b="1" dirty="0">
                <a:solidFill>
                  <a:srgbClr val="375F92"/>
                </a:solidFill>
                <a:latin typeface="Calibri"/>
                <a:cs typeface="Calibri"/>
              </a:rPr>
              <a:t>2</a:t>
            </a:r>
            <a:endParaRPr sz="2400">
              <a:latin typeface="Calibri"/>
              <a:cs typeface="Calibri"/>
            </a:endParaRPr>
          </a:p>
        </p:txBody>
      </p:sp>
      <p:sp>
        <p:nvSpPr>
          <p:cNvPr id="12" name="object 12"/>
          <p:cNvSpPr txBox="1"/>
          <p:nvPr/>
        </p:nvSpPr>
        <p:spPr>
          <a:xfrm>
            <a:off x="1801495" y="295173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sp>
        <p:nvSpPr>
          <p:cNvPr id="13" name="object 13"/>
          <p:cNvSpPr txBox="1"/>
          <p:nvPr/>
        </p:nvSpPr>
        <p:spPr>
          <a:xfrm>
            <a:off x="78739" y="2292858"/>
            <a:ext cx="2194560" cy="591185"/>
          </a:xfrm>
          <a:prstGeom prst="rect">
            <a:avLst/>
          </a:prstGeom>
        </p:spPr>
        <p:txBody>
          <a:bodyPr vert="horz" wrap="square" lIns="0" tIns="12700" rIns="0" bIns="0" rtlCol="0">
            <a:spAutoFit/>
          </a:bodyPr>
          <a:lstStyle/>
          <a:p>
            <a:pPr marL="12700">
              <a:lnSpc>
                <a:spcPts val="2585"/>
              </a:lnSpc>
              <a:spcBef>
                <a:spcPts val="100"/>
              </a:spcBef>
            </a:pPr>
            <a:r>
              <a:rPr sz="2400" b="1" dirty="0">
                <a:solidFill>
                  <a:srgbClr val="375F92"/>
                </a:solidFill>
                <a:latin typeface="Calibri"/>
                <a:cs typeface="Calibri"/>
              </a:rPr>
              <a:t>Insert</a:t>
            </a:r>
            <a:r>
              <a:rPr sz="2400" b="1" spc="-35" dirty="0">
                <a:solidFill>
                  <a:srgbClr val="375F92"/>
                </a:solidFill>
                <a:latin typeface="Calibri"/>
                <a:cs typeface="Calibri"/>
              </a:rPr>
              <a:t> </a:t>
            </a:r>
            <a:r>
              <a:rPr sz="2400" b="1" dirty="0">
                <a:solidFill>
                  <a:srgbClr val="375F92"/>
                </a:solidFill>
                <a:latin typeface="Calibri"/>
                <a:cs typeface="Calibri"/>
              </a:rPr>
              <a:t>1</a:t>
            </a:r>
            <a:endParaRPr sz="2400">
              <a:latin typeface="Calibri"/>
              <a:cs typeface="Calibri"/>
            </a:endParaRPr>
          </a:p>
          <a:p>
            <a:pPr marR="5080" algn="r">
              <a:lnSpc>
                <a:spcPts val="1864"/>
              </a:lnSpc>
            </a:pPr>
            <a:r>
              <a:rPr sz="1800" b="1" dirty="0">
                <a:latin typeface="Calibri"/>
                <a:cs typeface="Calibri"/>
              </a:rPr>
              <a:t>0</a:t>
            </a:r>
            <a:endParaRPr sz="1800">
              <a:latin typeface="Calibri"/>
              <a:cs typeface="Calibri"/>
            </a:endParaRPr>
          </a:p>
        </p:txBody>
      </p:sp>
      <p:sp>
        <p:nvSpPr>
          <p:cNvPr id="14" name="object 14"/>
          <p:cNvSpPr txBox="1"/>
          <p:nvPr/>
        </p:nvSpPr>
        <p:spPr>
          <a:xfrm>
            <a:off x="3872865" y="2944114"/>
            <a:ext cx="1544955" cy="299720"/>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FF0000"/>
                </a:solidFill>
                <a:latin typeface="Calibri"/>
                <a:cs typeface="Calibri"/>
              </a:rPr>
              <a:t>Tree</a:t>
            </a:r>
            <a:r>
              <a:rPr sz="1800" b="1" spc="-45" dirty="0">
                <a:solidFill>
                  <a:srgbClr val="FF0000"/>
                </a:solidFill>
                <a:latin typeface="Calibri"/>
                <a:cs typeface="Calibri"/>
              </a:rPr>
              <a:t> </a:t>
            </a:r>
            <a:r>
              <a:rPr sz="1800" b="1" spc="-5" dirty="0">
                <a:solidFill>
                  <a:srgbClr val="FF0000"/>
                </a:solidFill>
                <a:latin typeface="Calibri"/>
                <a:cs typeface="Calibri"/>
              </a:rPr>
              <a:t>is</a:t>
            </a:r>
            <a:r>
              <a:rPr sz="1800" b="1" spc="-30" dirty="0">
                <a:solidFill>
                  <a:srgbClr val="FF0000"/>
                </a:solidFill>
                <a:latin typeface="Calibri"/>
                <a:cs typeface="Calibri"/>
              </a:rPr>
              <a:t> </a:t>
            </a:r>
            <a:r>
              <a:rPr sz="1800" b="1" spc="-5" dirty="0">
                <a:solidFill>
                  <a:srgbClr val="FF0000"/>
                </a:solidFill>
                <a:latin typeface="Calibri"/>
                <a:cs typeface="Calibri"/>
              </a:rPr>
              <a:t>balanced</a:t>
            </a:r>
            <a:endParaRPr sz="1800">
              <a:latin typeface="Calibri"/>
              <a:cs typeface="Calibri"/>
            </a:endParaRPr>
          </a:p>
        </p:txBody>
      </p:sp>
      <p:grpSp>
        <p:nvGrpSpPr>
          <p:cNvPr id="15" name="object 15"/>
          <p:cNvGrpSpPr/>
          <p:nvPr/>
        </p:nvGrpSpPr>
        <p:grpSpPr>
          <a:xfrm>
            <a:off x="1246441" y="3992689"/>
            <a:ext cx="674370" cy="549275"/>
            <a:chOff x="1246441" y="3992689"/>
            <a:chExt cx="674370" cy="549275"/>
          </a:xfrm>
        </p:grpSpPr>
        <p:sp>
          <p:nvSpPr>
            <p:cNvPr id="16" name="object 16"/>
            <p:cNvSpPr/>
            <p:nvPr/>
          </p:nvSpPr>
          <p:spPr>
            <a:xfrm>
              <a:off x="1258823" y="4005072"/>
              <a:ext cx="649605" cy="524510"/>
            </a:xfrm>
            <a:custGeom>
              <a:avLst/>
              <a:gdLst/>
              <a:ahLst/>
              <a:cxnLst/>
              <a:rect l="l" t="t" r="r" b="b"/>
              <a:pathLst>
                <a:path w="649605"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17" name="object 17"/>
            <p:cNvSpPr/>
            <p:nvPr/>
          </p:nvSpPr>
          <p:spPr>
            <a:xfrm>
              <a:off x="1258823" y="4005072"/>
              <a:ext cx="649605" cy="524510"/>
            </a:xfrm>
            <a:custGeom>
              <a:avLst/>
              <a:gdLst/>
              <a:ahLst/>
              <a:cxnLst/>
              <a:rect l="l" t="t" r="r" b="b"/>
              <a:pathLst>
                <a:path w="649605"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18" name="object 18"/>
          <p:cNvSpPr txBox="1"/>
          <p:nvPr/>
        </p:nvSpPr>
        <p:spPr>
          <a:xfrm>
            <a:off x="1513458" y="410451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grpSp>
        <p:nvGrpSpPr>
          <p:cNvPr id="19" name="object 19"/>
          <p:cNvGrpSpPr/>
          <p:nvPr/>
        </p:nvGrpSpPr>
        <p:grpSpPr>
          <a:xfrm>
            <a:off x="1822513" y="4855273"/>
            <a:ext cx="674370" cy="552450"/>
            <a:chOff x="1822513" y="4855273"/>
            <a:chExt cx="674370" cy="552450"/>
          </a:xfrm>
        </p:grpSpPr>
        <p:sp>
          <p:nvSpPr>
            <p:cNvPr id="20" name="object 20"/>
            <p:cNvSpPr/>
            <p:nvPr/>
          </p:nvSpPr>
          <p:spPr>
            <a:xfrm>
              <a:off x="1834896" y="4867655"/>
              <a:ext cx="649605" cy="527685"/>
            </a:xfrm>
            <a:custGeom>
              <a:avLst/>
              <a:gdLst/>
              <a:ahLst/>
              <a:cxnLst/>
              <a:rect l="l" t="t" r="r" b="b"/>
              <a:pathLst>
                <a:path w="649605" h="527685">
                  <a:moveTo>
                    <a:pt x="324612" y="0"/>
                  </a:moveTo>
                  <a:lnTo>
                    <a:pt x="271947" y="3449"/>
                  </a:lnTo>
                  <a:lnTo>
                    <a:pt x="221991" y="13435"/>
                  </a:lnTo>
                  <a:lnTo>
                    <a:pt x="175413" y="29417"/>
                  </a:lnTo>
                  <a:lnTo>
                    <a:pt x="132880" y="50852"/>
                  </a:lnTo>
                  <a:lnTo>
                    <a:pt x="95059" y="77200"/>
                  </a:lnTo>
                  <a:lnTo>
                    <a:pt x="62618" y="107917"/>
                  </a:lnTo>
                  <a:lnTo>
                    <a:pt x="36223" y="142463"/>
                  </a:lnTo>
                  <a:lnTo>
                    <a:pt x="16544" y="180295"/>
                  </a:lnTo>
                  <a:lnTo>
                    <a:pt x="4247" y="220872"/>
                  </a:lnTo>
                  <a:lnTo>
                    <a:pt x="0" y="263652"/>
                  </a:lnTo>
                  <a:lnTo>
                    <a:pt x="4247" y="306431"/>
                  </a:lnTo>
                  <a:lnTo>
                    <a:pt x="16544" y="347008"/>
                  </a:lnTo>
                  <a:lnTo>
                    <a:pt x="36223" y="384840"/>
                  </a:lnTo>
                  <a:lnTo>
                    <a:pt x="62618" y="419386"/>
                  </a:lnTo>
                  <a:lnTo>
                    <a:pt x="95059" y="450103"/>
                  </a:lnTo>
                  <a:lnTo>
                    <a:pt x="132880" y="476451"/>
                  </a:lnTo>
                  <a:lnTo>
                    <a:pt x="175413" y="497886"/>
                  </a:lnTo>
                  <a:lnTo>
                    <a:pt x="221991" y="513868"/>
                  </a:lnTo>
                  <a:lnTo>
                    <a:pt x="271947" y="523854"/>
                  </a:lnTo>
                  <a:lnTo>
                    <a:pt x="324612" y="527304"/>
                  </a:lnTo>
                  <a:lnTo>
                    <a:pt x="377276" y="523854"/>
                  </a:lnTo>
                  <a:lnTo>
                    <a:pt x="427232" y="513868"/>
                  </a:lnTo>
                  <a:lnTo>
                    <a:pt x="473810" y="497886"/>
                  </a:lnTo>
                  <a:lnTo>
                    <a:pt x="516343" y="476451"/>
                  </a:lnTo>
                  <a:lnTo>
                    <a:pt x="554164" y="450103"/>
                  </a:lnTo>
                  <a:lnTo>
                    <a:pt x="586605" y="419386"/>
                  </a:lnTo>
                  <a:lnTo>
                    <a:pt x="613000" y="384840"/>
                  </a:lnTo>
                  <a:lnTo>
                    <a:pt x="632679" y="347008"/>
                  </a:lnTo>
                  <a:lnTo>
                    <a:pt x="644976" y="306431"/>
                  </a:lnTo>
                  <a:lnTo>
                    <a:pt x="649224" y="263652"/>
                  </a:lnTo>
                  <a:lnTo>
                    <a:pt x="644976" y="220872"/>
                  </a:lnTo>
                  <a:lnTo>
                    <a:pt x="632679" y="180295"/>
                  </a:lnTo>
                  <a:lnTo>
                    <a:pt x="613000" y="142463"/>
                  </a:lnTo>
                  <a:lnTo>
                    <a:pt x="586605" y="107917"/>
                  </a:lnTo>
                  <a:lnTo>
                    <a:pt x="554164" y="77200"/>
                  </a:lnTo>
                  <a:lnTo>
                    <a:pt x="516343" y="50852"/>
                  </a:lnTo>
                  <a:lnTo>
                    <a:pt x="473810" y="29417"/>
                  </a:lnTo>
                  <a:lnTo>
                    <a:pt x="427232" y="13435"/>
                  </a:lnTo>
                  <a:lnTo>
                    <a:pt x="377276" y="3449"/>
                  </a:lnTo>
                  <a:lnTo>
                    <a:pt x="324612" y="0"/>
                  </a:lnTo>
                  <a:close/>
                </a:path>
              </a:pathLst>
            </a:custGeom>
            <a:solidFill>
              <a:srgbClr val="FFFFFF"/>
            </a:solidFill>
          </p:spPr>
          <p:txBody>
            <a:bodyPr wrap="square" lIns="0" tIns="0" rIns="0" bIns="0" rtlCol="0"/>
            <a:lstStyle/>
            <a:p>
              <a:endParaRPr/>
            </a:p>
          </p:txBody>
        </p:sp>
        <p:sp>
          <p:nvSpPr>
            <p:cNvPr id="21" name="object 21"/>
            <p:cNvSpPr/>
            <p:nvPr/>
          </p:nvSpPr>
          <p:spPr>
            <a:xfrm>
              <a:off x="1834896" y="4867655"/>
              <a:ext cx="649605" cy="527685"/>
            </a:xfrm>
            <a:custGeom>
              <a:avLst/>
              <a:gdLst/>
              <a:ahLst/>
              <a:cxnLst/>
              <a:rect l="l" t="t" r="r" b="b"/>
              <a:pathLst>
                <a:path w="649605" h="527685">
                  <a:moveTo>
                    <a:pt x="0" y="263652"/>
                  </a:moveTo>
                  <a:lnTo>
                    <a:pt x="4247" y="220872"/>
                  </a:lnTo>
                  <a:lnTo>
                    <a:pt x="16544" y="180295"/>
                  </a:lnTo>
                  <a:lnTo>
                    <a:pt x="36223" y="142463"/>
                  </a:lnTo>
                  <a:lnTo>
                    <a:pt x="62618" y="107917"/>
                  </a:lnTo>
                  <a:lnTo>
                    <a:pt x="95059" y="77200"/>
                  </a:lnTo>
                  <a:lnTo>
                    <a:pt x="132880" y="50852"/>
                  </a:lnTo>
                  <a:lnTo>
                    <a:pt x="175413" y="29417"/>
                  </a:lnTo>
                  <a:lnTo>
                    <a:pt x="221991" y="13435"/>
                  </a:lnTo>
                  <a:lnTo>
                    <a:pt x="271947" y="3449"/>
                  </a:lnTo>
                  <a:lnTo>
                    <a:pt x="324612" y="0"/>
                  </a:lnTo>
                  <a:lnTo>
                    <a:pt x="377276" y="3449"/>
                  </a:lnTo>
                  <a:lnTo>
                    <a:pt x="427232" y="13435"/>
                  </a:lnTo>
                  <a:lnTo>
                    <a:pt x="473810" y="29417"/>
                  </a:lnTo>
                  <a:lnTo>
                    <a:pt x="516343" y="50852"/>
                  </a:lnTo>
                  <a:lnTo>
                    <a:pt x="554164" y="77200"/>
                  </a:lnTo>
                  <a:lnTo>
                    <a:pt x="586605" y="107917"/>
                  </a:lnTo>
                  <a:lnTo>
                    <a:pt x="613000" y="142463"/>
                  </a:lnTo>
                  <a:lnTo>
                    <a:pt x="632679" y="180295"/>
                  </a:lnTo>
                  <a:lnTo>
                    <a:pt x="644976" y="220872"/>
                  </a:lnTo>
                  <a:lnTo>
                    <a:pt x="649224" y="263652"/>
                  </a:lnTo>
                  <a:lnTo>
                    <a:pt x="644976" y="306431"/>
                  </a:lnTo>
                  <a:lnTo>
                    <a:pt x="632679" y="347008"/>
                  </a:lnTo>
                  <a:lnTo>
                    <a:pt x="613000" y="384840"/>
                  </a:lnTo>
                  <a:lnTo>
                    <a:pt x="586605" y="419386"/>
                  </a:lnTo>
                  <a:lnTo>
                    <a:pt x="554164" y="450103"/>
                  </a:lnTo>
                  <a:lnTo>
                    <a:pt x="516343" y="476451"/>
                  </a:lnTo>
                  <a:lnTo>
                    <a:pt x="473810" y="497886"/>
                  </a:lnTo>
                  <a:lnTo>
                    <a:pt x="427232" y="513868"/>
                  </a:lnTo>
                  <a:lnTo>
                    <a:pt x="377276" y="523854"/>
                  </a:lnTo>
                  <a:lnTo>
                    <a:pt x="324612" y="527304"/>
                  </a:lnTo>
                  <a:lnTo>
                    <a:pt x="271947" y="523854"/>
                  </a:lnTo>
                  <a:lnTo>
                    <a:pt x="221991" y="513868"/>
                  </a:lnTo>
                  <a:lnTo>
                    <a:pt x="175413" y="497886"/>
                  </a:lnTo>
                  <a:lnTo>
                    <a:pt x="132880" y="476451"/>
                  </a:lnTo>
                  <a:lnTo>
                    <a:pt x="95059" y="450103"/>
                  </a:lnTo>
                  <a:lnTo>
                    <a:pt x="62618" y="419386"/>
                  </a:lnTo>
                  <a:lnTo>
                    <a:pt x="36223" y="384840"/>
                  </a:lnTo>
                  <a:lnTo>
                    <a:pt x="16544" y="347008"/>
                  </a:lnTo>
                  <a:lnTo>
                    <a:pt x="4247" y="306431"/>
                  </a:lnTo>
                  <a:lnTo>
                    <a:pt x="0" y="263652"/>
                  </a:lnTo>
                  <a:close/>
                </a:path>
              </a:pathLst>
            </a:custGeom>
            <a:ln w="24383">
              <a:solidFill>
                <a:srgbClr val="4F81BC"/>
              </a:solidFill>
            </a:ln>
          </p:spPr>
          <p:txBody>
            <a:bodyPr wrap="square" lIns="0" tIns="0" rIns="0" bIns="0" rtlCol="0"/>
            <a:lstStyle/>
            <a:p>
              <a:endParaRPr/>
            </a:p>
          </p:txBody>
        </p:sp>
      </p:grpSp>
      <p:sp>
        <p:nvSpPr>
          <p:cNvPr id="22" name="object 22"/>
          <p:cNvSpPr txBox="1"/>
          <p:nvPr/>
        </p:nvSpPr>
        <p:spPr>
          <a:xfrm>
            <a:off x="2089785" y="496900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2</a:t>
            </a:r>
            <a:endParaRPr sz="1800">
              <a:latin typeface="Calibri"/>
              <a:cs typeface="Calibri"/>
            </a:endParaRPr>
          </a:p>
        </p:txBody>
      </p:sp>
      <p:grpSp>
        <p:nvGrpSpPr>
          <p:cNvPr id="23" name="object 23"/>
          <p:cNvGrpSpPr/>
          <p:nvPr/>
        </p:nvGrpSpPr>
        <p:grpSpPr>
          <a:xfrm>
            <a:off x="1709927" y="4404385"/>
            <a:ext cx="495300" cy="638810"/>
            <a:chOff x="1709927" y="4404385"/>
            <a:chExt cx="495300" cy="638810"/>
          </a:xfrm>
        </p:grpSpPr>
        <p:pic>
          <p:nvPicPr>
            <p:cNvPr id="24" name="object 24"/>
            <p:cNvPicPr/>
            <p:nvPr/>
          </p:nvPicPr>
          <p:blipFill>
            <a:blip r:embed="rId4" cstate="print"/>
            <a:stretch>
              <a:fillRect/>
            </a:stretch>
          </p:blipFill>
          <p:spPr>
            <a:xfrm>
              <a:off x="1709927" y="4404385"/>
              <a:ext cx="495071" cy="638403"/>
            </a:xfrm>
            <a:prstGeom prst="rect">
              <a:avLst/>
            </a:prstGeom>
          </p:spPr>
        </p:pic>
        <p:sp>
          <p:nvSpPr>
            <p:cNvPr id="25" name="object 25"/>
            <p:cNvSpPr/>
            <p:nvPr/>
          </p:nvSpPr>
          <p:spPr>
            <a:xfrm>
              <a:off x="1754631" y="4431157"/>
              <a:ext cx="298450" cy="438784"/>
            </a:xfrm>
            <a:custGeom>
              <a:avLst/>
              <a:gdLst/>
              <a:ahLst/>
              <a:cxnLst/>
              <a:rect l="l" t="t" r="r" b="b"/>
              <a:pathLst>
                <a:path w="298450" h="438785">
                  <a:moveTo>
                    <a:pt x="204850" y="366014"/>
                  </a:moveTo>
                  <a:lnTo>
                    <a:pt x="197612" y="368554"/>
                  </a:lnTo>
                  <a:lnTo>
                    <a:pt x="194563" y="374650"/>
                  </a:lnTo>
                  <a:lnTo>
                    <a:pt x="191643" y="380619"/>
                  </a:lnTo>
                  <a:lnTo>
                    <a:pt x="194182" y="387985"/>
                  </a:lnTo>
                  <a:lnTo>
                    <a:pt x="298195" y="438785"/>
                  </a:lnTo>
                  <a:lnTo>
                    <a:pt x="297402" y="425450"/>
                  </a:lnTo>
                  <a:lnTo>
                    <a:pt x="274700" y="425450"/>
                  </a:lnTo>
                  <a:lnTo>
                    <a:pt x="249684" y="387931"/>
                  </a:lnTo>
                  <a:lnTo>
                    <a:pt x="210947" y="368935"/>
                  </a:lnTo>
                  <a:lnTo>
                    <a:pt x="204850" y="366014"/>
                  </a:lnTo>
                  <a:close/>
                </a:path>
                <a:path w="298450" h="438785">
                  <a:moveTo>
                    <a:pt x="249684" y="387931"/>
                  </a:moveTo>
                  <a:lnTo>
                    <a:pt x="274700" y="425450"/>
                  </a:lnTo>
                  <a:lnTo>
                    <a:pt x="283654" y="419481"/>
                  </a:lnTo>
                  <a:lnTo>
                    <a:pt x="272669" y="419481"/>
                  </a:lnTo>
                  <a:lnTo>
                    <a:pt x="271404" y="398582"/>
                  </a:lnTo>
                  <a:lnTo>
                    <a:pt x="249684" y="387931"/>
                  </a:lnTo>
                  <a:close/>
                </a:path>
                <a:path w="298450" h="438785">
                  <a:moveTo>
                    <a:pt x="285495" y="318008"/>
                  </a:moveTo>
                  <a:lnTo>
                    <a:pt x="278765" y="318516"/>
                  </a:lnTo>
                  <a:lnTo>
                    <a:pt x="272034" y="318897"/>
                  </a:lnTo>
                  <a:lnTo>
                    <a:pt x="266954" y="324612"/>
                  </a:lnTo>
                  <a:lnTo>
                    <a:pt x="267335" y="331343"/>
                  </a:lnTo>
                  <a:lnTo>
                    <a:pt x="269950" y="374561"/>
                  </a:lnTo>
                  <a:lnTo>
                    <a:pt x="294894" y="411988"/>
                  </a:lnTo>
                  <a:lnTo>
                    <a:pt x="274700" y="425450"/>
                  </a:lnTo>
                  <a:lnTo>
                    <a:pt x="297402" y="425450"/>
                  </a:lnTo>
                  <a:lnTo>
                    <a:pt x="291719" y="329946"/>
                  </a:lnTo>
                  <a:lnTo>
                    <a:pt x="291338" y="323215"/>
                  </a:lnTo>
                  <a:lnTo>
                    <a:pt x="285495" y="318008"/>
                  </a:lnTo>
                  <a:close/>
                </a:path>
                <a:path w="298450" h="438785">
                  <a:moveTo>
                    <a:pt x="271404" y="398582"/>
                  </a:moveTo>
                  <a:lnTo>
                    <a:pt x="272669" y="419481"/>
                  </a:lnTo>
                  <a:lnTo>
                    <a:pt x="290194" y="407797"/>
                  </a:lnTo>
                  <a:lnTo>
                    <a:pt x="271404" y="398582"/>
                  </a:lnTo>
                  <a:close/>
                </a:path>
                <a:path w="298450" h="438785">
                  <a:moveTo>
                    <a:pt x="269950" y="374561"/>
                  </a:moveTo>
                  <a:lnTo>
                    <a:pt x="271404" y="398582"/>
                  </a:lnTo>
                  <a:lnTo>
                    <a:pt x="290194" y="407797"/>
                  </a:lnTo>
                  <a:lnTo>
                    <a:pt x="272669" y="419481"/>
                  </a:lnTo>
                  <a:lnTo>
                    <a:pt x="283654" y="419481"/>
                  </a:lnTo>
                  <a:lnTo>
                    <a:pt x="294894" y="411988"/>
                  </a:lnTo>
                  <a:lnTo>
                    <a:pt x="269950" y="374561"/>
                  </a:lnTo>
                  <a:close/>
                </a:path>
                <a:path w="298450" h="438785">
                  <a:moveTo>
                    <a:pt x="20319" y="0"/>
                  </a:moveTo>
                  <a:lnTo>
                    <a:pt x="0" y="13462"/>
                  </a:lnTo>
                  <a:lnTo>
                    <a:pt x="249684" y="387931"/>
                  </a:lnTo>
                  <a:lnTo>
                    <a:pt x="271404" y="398582"/>
                  </a:lnTo>
                  <a:lnTo>
                    <a:pt x="269950" y="374561"/>
                  </a:lnTo>
                  <a:lnTo>
                    <a:pt x="20319" y="0"/>
                  </a:lnTo>
                  <a:close/>
                </a:path>
              </a:pathLst>
            </a:custGeom>
            <a:solidFill>
              <a:srgbClr val="C0504D"/>
            </a:solidFill>
          </p:spPr>
          <p:txBody>
            <a:bodyPr wrap="square" lIns="0" tIns="0" rIns="0" bIns="0" rtlCol="0"/>
            <a:lstStyle/>
            <a:p>
              <a:endParaRPr/>
            </a:p>
          </p:txBody>
        </p:sp>
      </p:grpSp>
      <p:sp>
        <p:nvSpPr>
          <p:cNvPr id="26" name="object 26"/>
          <p:cNvSpPr txBox="1"/>
          <p:nvPr/>
        </p:nvSpPr>
        <p:spPr>
          <a:xfrm>
            <a:off x="2347341" y="452907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7" name="object 27"/>
          <p:cNvSpPr txBox="1"/>
          <p:nvPr/>
        </p:nvSpPr>
        <p:spPr>
          <a:xfrm>
            <a:off x="1915160" y="3736594"/>
            <a:ext cx="21145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28" name="object 28"/>
          <p:cNvSpPr txBox="1"/>
          <p:nvPr/>
        </p:nvSpPr>
        <p:spPr>
          <a:xfrm>
            <a:off x="3872865" y="4529073"/>
            <a:ext cx="1544955" cy="299720"/>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FF0000"/>
                </a:solidFill>
                <a:latin typeface="Calibri"/>
                <a:cs typeface="Calibri"/>
              </a:rPr>
              <a:t>Tree</a:t>
            </a:r>
            <a:r>
              <a:rPr sz="1800" b="1" spc="-45" dirty="0">
                <a:solidFill>
                  <a:srgbClr val="FF0000"/>
                </a:solidFill>
                <a:latin typeface="Calibri"/>
                <a:cs typeface="Calibri"/>
              </a:rPr>
              <a:t> </a:t>
            </a:r>
            <a:r>
              <a:rPr sz="1800" b="1" spc="-5" dirty="0">
                <a:solidFill>
                  <a:srgbClr val="FF0000"/>
                </a:solidFill>
                <a:latin typeface="Calibri"/>
                <a:cs typeface="Calibri"/>
              </a:rPr>
              <a:t>is</a:t>
            </a:r>
            <a:r>
              <a:rPr sz="1800" b="1" spc="-30" dirty="0">
                <a:solidFill>
                  <a:srgbClr val="FF0000"/>
                </a:solidFill>
                <a:latin typeface="Calibri"/>
                <a:cs typeface="Calibri"/>
              </a:rPr>
              <a:t> </a:t>
            </a:r>
            <a:r>
              <a:rPr sz="1800" b="1" spc="-5" dirty="0">
                <a:solidFill>
                  <a:srgbClr val="FF0000"/>
                </a:solidFill>
                <a:latin typeface="Calibri"/>
                <a:cs typeface="Calibri"/>
              </a:rPr>
              <a:t>balanced</a:t>
            </a:r>
            <a:endParaRPr sz="18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525895"/>
            <a:chOff x="0" y="0"/>
            <a:chExt cx="9144000" cy="6525895"/>
          </a:xfrm>
        </p:grpSpPr>
        <p:pic>
          <p:nvPicPr>
            <p:cNvPr id="3" name="object 3"/>
            <p:cNvPicPr/>
            <p:nvPr/>
          </p:nvPicPr>
          <p:blipFill>
            <a:blip r:embed="rId2" cstate="print"/>
            <a:stretch>
              <a:fillRect/>
            </a:stretch>
          </p:blipFill>
          <p:spPr>
            <a:xfrm>
              <a:off x="0" y="0"/>
              <a:ext cx="9144000" cy="6525768"/>
            </a:xfrm>
            <a:prstGeom prst="rect">
              <a:avLst/>
            </a:prstGeom>
          </p:spPr>
        </p:pic>
        <p:pic>
          <p:nvPicPr>
            <p:cNvPr id="4" name="object 4"/>
            <p:cNvPicPr/>
            <p:nvPr/>
          </p:nvPicPr>
          <p:blipFill>
            <a:blip r:embed="rId3" cstate="print"/>
            <a:stretch>
              <a:fillRect/>
            </a:stretch>
          </p:blipFill>
          <p:spPr>
            <a:xfrm>
              <a:off x="1908048" y="3069335"/>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25653" y="1703070"/>
            <a:ext cx="8698230"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rPr>
              <a:t>Construct</a:t>
            </a:r>
            <a:r>
              <a:rPr sz="3000" spc="5" dirty="0">
                <a:solidFill>
                  <a:srgbClr val="FFFFFF"/>
                </a:solidFill>
              </a:rPr>
              <a:t> </a:t>
            </a:r>
            <a:r>
              <a:rPr sz="3000" dirty="0">
                <a:solidFill>
                  <a:srgbClr val="FFFFFF"/>
                </a:solidFill>
              </a:rPr>
              <a:t>an </a:t>
            </a:r>
            <a:r>
              <a:rPr sz="3000" spc="-50" dirty="0">
                <a:solidFill>
                  <a:srgbClr val="FFFFFF"/>
                </a:solidFill>
              </a:rPr>
              <a:t>AVL</a:t>
            </a:r>
            <a:r>
              <a:rPr sz="3000" spc="-25" dirty="0">
                <a:solidFill>
                  <a:srgbClr val="FFFFFF"/>
                </a:solidFill>
              </a:rPr>
              <a:t> </a:t>
            </a:r>
            <a:r>
              <a:rPr sz="3000" spc="-10" dirty="0">
                <a:solidFill>
                  <a:srgbClr val="FFFFFF"/>
                </a:solidFill>
              </a:rPr>
              <a:t>tree</a:t>
            </a:r>
            <a:r>
              <a:rPr sz="3000" spc="10" dirty="0">
                <a:solidFill>
                  <a:srgbClr val="FFFFFF"/>
                </a:solidFill>
              </a:rPr>
              <a:t> </a:t>
            </a:r>
            <a:r>
              <a:rPr sz="3000" spc="-15" dirty="0">
                <a:solidFill>
                  <a:srgbClr val="FFFFFF"/>
                </a:solidFill>
              </a:rPr>
              <a:t>by</a:t>
            </a:r>
            <a:r>
              <a:rPr sz="3000" spc="15" dirty="0">
                <a:solidFill>
                  <a:srgbClr val="FFFFFF"/>
                </a:solidFill>
              </a:rPr>
              <a:t> </a:t>
            </a:r>
            <a:r>
              <a:rPr sz="3000" spc="-5" dirty="0">
                <a:solidFill>
                  <a:srgbClr val="FFFFFF"/>
                </a:solidFill>
              </a:rPr>
              <a:t>inserting</a:t>
            </a:r>
            <a:r>
              <a:rPr sz="3000" spc="10" dirty="0">
                <a:solidFill>
                  <a:srgbClr val="FFFFFF"/>
                </a:solidFill>
              </a:rPr>
              <a:t> </a:t>
            </a:r>
            <a:r>
              <a:rPr sz="3000" spc="-10" dirty="0">
                <a:solidFill>
                  <a:srgbClr val="FFFFFF"/>
                </a:solidFill>
              </a:rPr>
              <a:t>numbers</a:t>
            </a:r>
            <a:r>
              <a:rPr sz="3000" spc="25" dirty="0">
                <a:solidFill>
                  <a:srgbClr val="FFFFFF"/>
                </a:solidFill>
              </a:rPr>
              <a:t> </a:t>
            </a:r>
            <a:r>
              <a:rPr sz="3000" spc="-15" dirty="0">
                <a:solidFill>
                  <a:srgbClr val="FFFFFF"/>
                </a:solidFill>
              </a:rPr>
              <a:t>from</a:t>
            </a:r>
            <a:r>
              <a:rPr sz="3000" spc="-70" dirty="0">
                <a:solidFill>
                  <a:srgbClr val="FFFFFF"/>
                </a:solidFill>
              </a:rPr>
              <a:t> </a:t>
            </a:r>
            <a:r>
              <a:rPr sz="3000" dirty="0">
                <a:solidFill>
                  <a:srgbClr val="FFFFFF"/>
                </a:solidFill>
              </a:rPr>
              <a:t>1</a:t>
            </a:r>
            <a:r>
              <a:rPr sz="3000" spc="10" dirty="0">
                <a:solidFill>
                  <a:srgbClr val="FFFFFF"/>
                </a:solidFill>
              </a:rPr>
              <a:t> </a:t>
            </a:r>
            <a:r>
              <a:rPr sz="3000" spc="-20" dirty="0">
                <a:solidFill>
                  <a:srgbClr val="FFFFFF"/>
                </a:solidFill>
              </a:rPr>
              <a:t>to</a:t>
            </a:r>
            <a:r>
              <a:rPr sz="3000" spc="-15" dirty="0">
                <a:solidFill>
                  <a:srgbClr val="FFFFFF"/>
                </a:solidFill>
              </a:rPr>
              <a:t> </a:t>
            </a:r>
            <a:r>
              <a:rPr sz="3000" dirty="0">
                <a:solidFill>
                  <a:srgbClr val="FFFFFF"/>
                </a:solidFill>
              </a:rPr>
              <a:t>7</a:t>
            </a:r>
            <a:endParaRPr sz="3000"/>
          </a:p>
        </p:txBody>
      </p:sp>
      <p:sp>
        <p:nvSpPr>
          <p:cNvPr id="8" name="object 8"/>
          <p:cNvSpPr txBox="1"/>
          <p:nvPr/>
        </p:nvSpPr>
        <p:spPr>
          <a:xfrm>
            <a:off x="1987042" y="395274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9" name="object 9"/>
          <p:cNvSpPr txBox="1"/>
          <p:nvPr/>
        </p:nvSpPr>
        <p:spPr>
          <a:xfrm>
            <a:off x="1410969" y="3376117"/>
            <a:ext cx="2120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grpSp>
        <p:nvGrpSpPr>
          <p:cNvPr id="10" name="object 10"/>
          <p:cNvGrpSpPr/>
          <p:nvPr/>
        </p:nvGrpSpPr>
        <p:grpSpPr>
          <a:xfrm>
            <a:off x="310705" y="2767393"/>
            <a:ext cx="1250315" cy="1414780"/>
            <a:chOff x="310705" y="2767393"/>
            <a:chExt cx="1250315" cy="1414780"/>
          </a:xfrm>
        </p:grpSpPr>
        <p:sp>
          <p:nvSpPr>
            <p:cNvPr id="11" name="object 11"/>
            <p:cNvSpPr/>
            <p:nvPr/>
          </p:nvSpPr>
          <p:spPr>
            <a:xfrm>
              <a:off x="323088" y="2779775"/>
              <a:ext cx="649605" cy="527685"/>
            </a:xfrm>
            <a:custGeom>
              <a:avLst/>
              <a:gdLst/>
              <a:ahLst/>
              <a:cxnLst/>
              <a:rect l="l" t="t" r="r" b="b"/>
              <a:pathLst>
                <a:path w="649605" h="527685">
                  <a:moveTo>
                    <a:pt x="324612" y="0"/>
                  </a:moveTo>
                  <a:lnTo>
                    <a:pt x="271959" y="3449"/>
                  </a:lnTo>
                  <a:lnTo>
                    <a:pt x="222011" y="13435"/>
                  </a:lnTo>
                  <a:lnTo>
                    <a:pt x="175436" y="29417"/>
                  </a:lnTo>
                  <a:lnTo>
                    <a:pt x="132902" y="50852"/>
                  </a:lnTo>
                  <a:lnTo>
                    <a:pt x="95078" y="77200"/>
                  </a:lnTo>
                  <a:lnTo>
                    <a:pt x="62632" y="107917"/>
                  </a:lnTo>
                  <a:lnTo>
                    <a:pt x="36233" y="142463"/>
                  </a:lnTo>
                  <a:lnTo>
                    <a:pt x="16549" y="180295"/>
                  </a:lnTo>
                  <a:lnTo>
                    <a:pt x="4248" y="220872"/>
                  </a:lnTo>
                  <a:lnTo>
                    <a:pt x="0" y="263651"/>
                  </a:lnTo>
                  <a:lnTo>
                    <a:pt x="4248" y="306431"/>
                  </a:lnTo>
                  <a:lnTo>
                    <a:pt x="16549" y="347008"/>
                  </a:lnTo>
                  <a:lnTo>
                    <a:pt x="36233" y="384840"/>
                  </a:lnTo>
                  <a:lnTo>
                    <a:pt x="62632" y="419386"/>
                  </a:lnTo>
                  <a:lnTo>
                    <a:pt x="95078" y="450103"/>
                  </a:lnTo>
                  <a:lnTo>
                    <a:pt x="132902" y="476451"/>
                  </a:lnTo>
                  <a:lnTo>
                    <a:pt x="175436" y="497886"/>
                  </a:lnTo>
                  <a:lnTo>
                    <a:pt x="222011" y="513868"/>
                  </a:lnTo>
                  <a:lnTo>
                    <a:pt x="271959" y="523854"/>
                  </a:lnTo>
                  <a:lnTo>
                    <a:pt x="324612" y="527303"/>
                  </a:lnTo>
                  <a:lnTo>
                    <a:pt x="377264" y="523854"/>
                  </a:lnTo>
                  <a:lnTo>
                    <a:pt x="427212" y="513868"/>
                  </a:lnTo>
                  <a:lnTo>
                    <a:pt x="473787" y="497886"/>
                  </a:lnTo>
                  <a:lnTo>
                    <a:pt x="516321" y="476451"/>
                  </a:lnTo>
                  <a:lnTo>
                    <a:pt x="554145" y="450103"/>
                  </a:lnTo>
                  <a:lnTo>
                    <a:pt x="586591" y="419386"/>
                  </a:lnTo>
                  <a:lnTo>
                    <a:pt x="612990" y="384840"/>
                  </a:lnTo>
                  <a:lnTo>
                    <a:pt x="632674" y="347008"/>
                  </a:lnTo>
                  <a:lnTo>
                    <a:pt x="644975" y="306431"/>
                  </a:lnTo>
                  <a:lnTo>
                    <a:pt x="649224" y="263651"/>
                  </a:lnTo>
                  <a:lnTo>
                    <a:pt x="644975" y="220872"/>
                  </a:lnTo>
                  <a:lnTo>
                    <a:pt x="632674" y="180295"/>
                  </a:lnTo>
                  <a:lnTo>
                    <a:pt x="612990" y="142463"/>
                  </a:lnTo>
                  <a:lnTo>
                    <a:pt x="586591" y="107917"/>
                  </a:lnTo>
                  <a:lnTo>
                    <a:pt x="554145" y="77200"/>
                  </a:lnTo>
                  <a:lnTo>
                    <a:pt x="516321" y="50852"/>
                  </a:lnTo>
                  <a:lnTo>
                    <a:pt x="473787" y="29417"/>
                  </a:lnTo>
                  <a:lnTo>
                    <a:pt x="427212" y="13435"/>
                  </a:lnTo>
                  <a:lnTo>
                    <a:pt x="377264" y="3449"/>
                  </a:lnTo>
                  <a:lnTo>
                    <a:pt x="324612" y="0"/>
                  </a:lnTo>
                  <a:close/>
                </a:path>
              </a:pathLst>
            </a:custGeom>
            <a:solidFill>
              <a:srgbClr val="FFFFFF"/>
            </a:solidFill>
          </p:spPr>
          <p:txBody>
            <a:bodyPr wrap="square" lIns="0" tIns="0" rIns="0" bIns="0" rtlCol="0"/>
            <a:lstStyle/>
            <a:p>
              <a:endParaRPr/>
            </a:p>
          </p:txBody>
        </p:sp>
        <p:sp>
          <p:nvSpPr>
            <p:cNvPr id="12" name="object 12"/>
            <p:cNvSpPr/>
            <p:nvPr/>
          </p:nvSpPr>
          <p:spPr>
            <a:xfrm>
              <a:off x="323088" y="2779775"/>
              <a:ext cx="649605" cy="527685"/>
            </a:xfrm>
            <a:custGeom>
              <a:avLst/>
              <a:gdLst/>
              <a:ahLst/>
              <a:cxnLst/>
              <a:rect l="l" t="t" r="r" b="b"/>
              <a:pathLst>
                <a:path w="649605" h="527685">
                  <a:moveTo>
                    <a:pt x="0" y="263651"/>
                  </a:moveTo>
                  <a:lnTo>
                    <a:pt x="4248" y="220872"/>
                  </a:lnTo>
                  <a:lnTo>
                    <a:pt x="16549" y="180295"/>
                  </a:lnTo>
                  <a:lnTo>
                    <a:pt x="36233" y="142463"/>
                  </a:lnTo>
                  <a:lnTo>
                    <a:pt x="62632" y="107917"/>
                  </a:lnTo>
                  <a:lnTo>
                    <a:pt x="95078" y="77200"/>
                  </a:lnTo>
                  <a:lnTo>
                    <a:pt x="132902" y="50852"/>
                  </a:lnTo>
                  <a:lnTo>
                    <a:pt x="175436" y="29417"/>
                  </a:lnTo>
                  <a:lnTo>
                    <a:pt x="222011" y="13435"/>
                  </a:lnTo>
                  <a:lnTo>
                    <a:pt x="271959" y="3449"/>
                  </a:lnTo>
                  <a:lnTo>
                    <a:pt x="324612" y="0"/>
                  </a:lnTo>
                  <a:lnTo>
                    <a:pt x="377264" y="3449"/>
                  </a:lnTo>
                  <a:lnTo>
                    <a:pt x="427212" y="13435"/>
                  </a:lnTo>
                  <a:lnTo>
                    <a:pt x="473787" y="29417"/>
                  </a:lnTo>
                  <a:lnTo>
                    <a:pt x="516321" y="50852"/>
                  </a:lnTo>
                  <a:lnTo>
                    <a:pt x="554145" y="77200"/>
                  </a:lnTo>
                  <a:lnTo>
                    <a:pt x="586591" y="107917"/>
                  </a:lnTo>
                  <a:lnTo>
                    <a:pt x="612990" y="142463"/>
                  </a:lnTo>
                  <a:lnTo>
                    <a:pt x="632674" y="180295"/>
                  </a:lnTo>
                  <a:lnTo>
                    <a:pt x="644975" y="220872"/>
                  </a:lnTo>
                  <a:lnTo>
                    <a:pt x="649224" y="263651"/>
                  </a:lnTo>
                  <a:lnTo>
                    <a:pt x="644975" y="306431"/>
                  </a:lnTo>
                  <a:lnTo>
                    <a:pt x="632674" y="347008"/>
                  </a:lnTo>
                  <a:lnTo>
                    <a:pt x="612990" y="384840"/>
                  </a:lnTo>
                  <a:lnTo>
                    <a:pt x="586591" y="419386"/>
                  </a:lnTo>
                  <a:lnTo>
                    <a:pt x="554145" y="450103"/>
                  </a:lnTo>
                  <a:lnTo>
                    <a:pt x="516321" y="476451"/>
                  </a:lnTo>
                  <a:lnTo>
                    <a:pt x="473787" y="497886"/>
                  </a:lnTo>
                  <a:lnTo>
                    <a:pt x="427212" y="513868"/>
                  </a:lnTo>
                  <a:lnTo>
                    <a:pt x="377264" y="523854"/>
                  </a:lnTo>
                  <a:lnTo>
                    <a:pt x="324612" y="527303"/>
                  </a:lnTo>
                  <a:lnTo>
                    <a:pt x="271959" y="523854"/>
                  </a:lnTo>
                  <a:lnTo>
                    <a:pt x="222011" y="513868"/>
                  </a:lnTo>
                  <a:lnTo>
                    <a:pt x="175436" y="497886"/>
                  </a:lnTo>
                  <a:lnTo>
                    <a:pt x="132902" y="476451"/>
                  </a:lnTo>
                  <a:lnTo>
                    <a:pt x="95078" y="450103"/>
                  </a:lnTo>
                  <a:lnTo>
                    <a:pt x="62632" y="419386"/>
                  </a:lnTo>
                  <a:lnTo>
                    <a:pt x="36233" y="384840"/>
                  </a:lnTo>
                  <a:lnTo>
                    <a:pt x="16549" y="347008"/>
                  </a:lnTo>
                  <a:lnTo>
                    <a:pt x="4248" y="306431"/>
                  </a:lnTo>
                  <a:lnTo>
                    <a:pt x="0" y="263651"/>
                  </a:lnTo>
                  <a:close/>
                </a:path>
              </a:pathLst>
            </a:custGeom>
            <a:ln w="24384">
              <a:solidFill>
                <a:srgbClr val="4F81BC"/>
              </a:solidFill>
            </a:ln>
          </p:spPr>
          <p:txBody>
            <a:bodyPr wrap="square" lIns="0" tIns="0" rIns="0" bIns="0" rtlCol="0"/>
            <a:lstStyle/>
            <a:p>
              <a:endParaRPr/>
            </a:p>
          </p:txBody>
        </p:sp>
        <p:sp>
          <p:nvSpPr>
            <p:cNvPr id="13" name="object 13"/>
            <p:cNvSpPr/>
            <p:nvPr/>
          </p:nvSpPr>
          <p:spPr>
            <a:xfrm>
              <a:off x="899159" y="3645408"/>
              <a:ext cx="649605" cy="524510"/>
            </a:xfrm>
            <a:custGeom>
              <a:avLst/>
              <a:gdLst/>
              <a:ahLst/>
              <a:cxnLst/>
              <a:rect l="l" t="t" r="r" b="b"/>
              <a:pathLst>
                <a:path w="649605" h="524510">
                  <a:moveTo>
                    <a:pt x="324612" y="0"/>
                  </a:moveTo>
                  <a:lnTo>
                    <a:pt x="271959" y="3430"/>
                  </a:lnTo>
                  <a:lnTo>
                    <a:pt x="222011" y="13362"/>
                  </a:lnTo>
                  <a:lnTo>
                    <a:pt x="175436" y="29256"/>
                  </a:lnTo>
                  <a:lnTo>
                    <a:pt x="132902" y="50572"/>
                  </a:lnTo>
                  <a:lnTo>
                    <a:pt x="95078" y="76771"/>
                  </a:lnTo>
                  <a:lnTo>
                    <a:pt x="62632" y="107313"/>
                  </a:lnTo>
                  <a:lnTo>
                    <a:pt x="36233" y="141660"/>
                  </a:lnTo>
                  <a:lnTo>
                    <a:pt x="16549" y="179271"/>
                  </a:lnTo>
                  <a:lnTo>
                    <a:pt x="4248" y="219606"/>
                  </a:lnTo>
                  <a:lnTo>
                    <a:pt x="0" y="262128"/>
                  </a:lnTo>
                  <a:lnTo>
                    <a:pt x="4248" y="304649"/>
                  </a:lnTo>
                  <a:lnTo>
                    <a:pt x="16549" y="344984"/>
                  </a:lnTo>
                  <a:lnTo>
                    <a:pt x="36233" y="382595"/>
                  </a:lnTo>
                  <a:lnTo>
                    <a:pt x="62632" y="416942"/>
                  </a:lnTo>
                  <a:lnTo>
                    <a:pt x="95078" y="447484"/>
                  </a:lnTo>
                  <a:lnTo>
                    <a:pt x="132902" y="473683"/>
                  </a:lnTo>
                  <a:lnTo>
                    <a:pt x="175436" y="494999"/>
                  </a:lnTo>
                  <a:lnTo>
                    <a:pt x="222011" y="510893"/>
                  </a:lnTo>
                  <a:lnTo>
                    <a:pt x="271959"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14" name="object 14"/>
            <p:cNvSpPr/>
            <p:nvPr/>
          </p:nvSpPr>
          <p:spPr>
            <a:xfrm>
              <a:off x="899159" y="3645408"/>
              <a:ext cx="649605" cy="524510"/>
            </a:xfrm>
            <a:custGeom>
              <a:avLst/>
              <a:gdLst/>
              <a:ahLst/>
              <a:cxnLst/>
              <a:rect l="l" t="t" r="r" b="b"/>
              <a:pathLst>
                <a:path w="649605" h="524510">
                  <a:moveTo>
                    <a:pt x="0" y="262128"/>
                  </a:moveTo>
                  <a:lnTo>
                    <a:pt x="4248" y="219606"/>
                  </a:lnTo>
                  <a:lnTo>
                    <a:pt x="16549" y="179271"/>
                  </a:lnTo>
                  <a:lnTo>
                    <a:pt x="36233" y="141660"/>
                  </a:lnTo>
                  <a:lnTo>
                    <a:pt x="62632" y="107313"/>
                  </a:lnTo>
                  <a:lnTo>
                    <a:pt x="95078" y="76771"/>
                  </a:lnTo>
                  <a:lnTo>
                    <a:pt x="132902" y="50572"/>
                  </a:lnTo>
                  <a:lnTo>
                    <a:pt x="175436" y="29256"/>
                  </a:lnTo>
                  <a:lnTo>
                    <a:pt x="222011" y="13362"/>
                  </a:lnTo>
                  <a:lnTo>
                    <a:pt x="271959"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59" y="520825"/>
                  </a:lnTo>
                  <a:lnTo>
                    <a:pt x="222011" y="510893"/>
                  </a:lnTo>
                  <a:lnTo>
                    <a:pt x="175436" y="494999"/>
                  </a:lnTo>
                  <a:lnTo>
                    <a:pt x="132902" y="473683"/>
                  </a:lnTo>
                  <a:lnTo>
                    <a:pt x="95078" y="447484"/>
                  </a:lnTo>
                  <a:lnTo>
                    <a:pt x="62632" y="416942"/>
                  </a:lnTo>
                  <a:lnTo>
                    <a:pt x="36233" y="382595"/>
                  </a:lnTo>
                  <a:lnTo>
                    <a:pt x="16549" y="344984"/>
                  </a:lnTo>
                  <a:lnTo>
                    <a:pt x="4248" y="304649"/>
                  </a:lnTo>
                  <a:lnTo>
                    <a:pt x="0" y="262128"/>
                  </a:lnTo>
                  <a:close/>
                </a:path>
              </a:pathLst>
            </a:custGeom>
            <a:ln w="24384">
              <a:solidFill>
                <a:srgbClr val="4F81BC"/>
              </a:solidFill>
            </a:ln>
          </p:spPr>
          <p:txBody>
            <a:bodyPr wrap="square" lIns="0" tIns="0" rIns="0" bIns="0" rtlCol="0"/>
            <a:lstStyle/>
            <a:p>
              <a:endParaRPr/>
            </a:p>
          </p:txBody>
        </p:sp>
      </p:grpSp>
      <p:sp>
        <p:nvSpPr>
          <p:cNvPr id="15" name="object 15"/>
          <p:cNvSpPr txBox="1"/>
          <p:nvPr/>
        </p:nvSpPr>
        <p:spPr>
          <a:xfrm>
            <a:off x="1153160" y="374421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2</a:t>
            </a:r>
            <a:endParaRPr sz="1800">
              <a:latin typeface="Calibri"/>
              <a:cs typeface="Calibri"/>
            </a:endParaRPr>
          </a:p>
        </p:txBody>
      </p:sp>
      <p:grpSp>
        <p:nvGrpSpPr>
          <p:cNvPr id="16" name="object 16"/>
          <p:cNvGrpSpPr/>
          <p:nvPr/>
        </p:nvGrpSpPr>
        <p:grpSpPr>
          <a:xfrm>
            <a:off x="774191" y="3179089"/>
            <a:ext cx="1506220" cy="1652270"/>
            <a:chOff x="774191" y="3179089"/>
            <a:chExt cx="1506220" cy="1652270"/>
          </a:xfrm>
        </p:grpSpPr>
        <p:pic>
          <p:nvPicPr>
            <p:cNvPr id="17" name="object 17"/>
            <p:cNvPicPr/>
            <p:nvPr/>
          </p:nvPicPr>
          <p:blipFill>
            <a:blip r:embed="rId4" cstate="print"/>
            <a:stretch>
              <a:fillRect/>
            </a:stretch>
          </p:blipFill>
          <p:spPr>
            <a:xfrm>
              <a:off x="774191" y="3179089"/>
              <a:ext cx="495071" cy="638403"/>
            </a:xfrm>
            <a:prstGeom prst="rect">
              <a:avLst/>
            </a:prstGeom>
          </p:spPr>
        </p:pic>
        <p:sp>
          <p:nvSpPr>
            <p:cNvPr id="18" name="object 18"/>
            <p:cNvSpPr/>
            <p:nvPr/>
          </p:nvSpPr>
          <p:spPr>
            <a:xfrm>
              <a:off x="818908" y="3205861"/>
              <a:ext cx="298450" cy="438784"/>
            </a:xfrm>
            <a:custGeom>
              <a:avLst/>
              <a:gdLst/>
              <a:ahLst/>
              <a:cxnLst/>
              <a:rect l="l" t="t" r="r" b="b"/>
              <a:pathLst>
                <a:path w="298450" h="438785">
                  <a:moveTo>
                    <a:pt x="204838" y="366013"/>
                  </a:moveTo>
                  <a:lnTo>
                    <a:pt x="197535" y="368553"/>
                  </a:lnTo>
                  <a:lnTo>
                    <a:pt x="194576" y="374650"/>
                  </a:lnTo>
                  <a:lnTo>
                    <a:pt x="191630" y="380618"/>
                  </a:lnTo>
                  <a:lnTo>
                    <a:pt x="194132" y="387985"/>
                  </a:lnTo>
                  <a:lnTo>
                    <a:pt x="298208" y="438784"/>
                  </a:lnTo>
                  <a:lnTo>
                    <a:pt x="297408" y="425450"/>
                  </a:lnTo>
                  <a:lnTo>
                    <a:pt x="274650" y="425450"/>
                  </a:lnTo>
                  <a:lnTo>
                    <a:pt x="249640" y="387934"/>
                  </a:lnTo>
                  <a:lnTo>
                    <a:pt x="204838" y="366013"/>
                  </a:lnTo>
                  <a:close/>
                </a:path>
                <a:path w="298450" h="438785">
                  <a:moveTo>
                    <a:pt x="249640" y="387934"/>
                  </a:moveTo>
                  <a:lnTo>
                    <a:pt x="274650" y="425450"/>
                  </a:lnTo>
                  <a:lnTo>
                    <a:pt x="283643" y="419481"/>
                  </a:lnTo>
                  <a:lnTo>
                    <a:pt x="272618" y="419481"/>
                  </a:lnTo>
                  <a:lnTo>
                    <a:pt x="271365" y="398588"/>
                  </a:lnTo>
                  <a:lnTo>
                    <a:pt x="249640" y="387934"/>
                  </a:lnTo>
                  <a:close/>
                </a:path>
                <a:path w="298450" h="438785">
                  <a:moveTo>
                    <a:pt x="285496" y="318008"/>
                  </a:moveTo>
                  <a:lnTo>
                    <a:pt x="278777" y="318515"/>
                  </a:lnTo>
                  <a:lnTo>
                    <a:pt x="272059" y="318897"/>
                  </a:lnTo>
                  <a:lnTo>
                    <a:pt x="266928" y="324612"/>
                  </a:lnTo>
                  <a:lnTo>
                    <a:pt x="269918" y="374464"/>
                  </a:lnTo>
                  <a:lnTo>
                    <a:pt x="294932" y="411988"/>
                  </a:lnTo>
                  <a:lnTo>
                    <a:pt x="274650" y="425450"/>
                  </a:lnTo>
                  <a:lnTo>
                    <a:pt x="297408" y="425450"/>
                  </a:lnTo>
                  <a:lnTo>
                    <a:pt x="291274" y="323214"/>
                  </a:lnTo>
                  <a:lnTo>
                    <a:pt x="285496" y="318008"/>
                  </a:lnTo>
                  <a:close/>
                </a:path>
                <a:path w="298450" h="438785">
                  <a:moveTo>
                    <a:pt x="271365" y="398588"/>
                  </a:moveTo>
                  <a:lnTo>
                    <a:pt x="272618" y="419481"/>
                  </a:lnTo>
                  <a:lnTo>
                    <a:pt x="290144" y="407796"/>
                  </a:lnTo>
                  <a:lnTo>
                    <a:pt x="271365" y="398588"/>
                  </a:lnTo>
                  <a:close/>
                </a:path>
                <a:path w="298450" h="438785">
                  <a:moveTo>
                    <a:pt x="269918" y="374464"/>
                  </a:moveTo>
                  <a:lnTo>
                    <a:pt x="271365" y="398588"/>
                  </a:lnTo>
                  <a:lnTo>
                    <a:pt x="290144" y="407796"/>
                  </a:lnTo>
                  <a:lnTo>
                    <a:pt x="272618" y="419481"/>
                  </a:lnTo>
                  <a:lnTo>
                    <a:pt x="283643" y="419481"/>
                  </a:lnTo>
                  <a:lnTo>
                    <a:pt x="294932" y="411988"/>
                  </a:lnTo>
                  <a:lnTo>
                    <a:pt x="269918" y="374464"/>
                  </a:lnTo>
                  <a:close/>
                </a:path>
                <a:path w="298450" h="438785">
                  <a:moveTo>
                    <a:pt x="20294" y="0"/>
                  </a:moveTo>
                  <a:lnTo>
                    <a:pt x="0" y="13462"/>
                  </a:lnTo>
                  <a:lnTo>
                    <a:pt x="249640" y="387934"/>
                  </a:lnTo>
                  <a:lnTo>
                    <a:pt x="271365" y="398588"/>
                  </a:lnTo>
                  <a:lnTo>
                    <a:pt x="269918" y="374464"/>
                  </a:lnTo>
                  <a:lnTo>
                    <a:pt x="20294" y="0"/>
                  </a:lnTo>
                  <a:close/>
                </a:path>
              </a:pathLst>
            </a:custGeom>
            <a:solidFill>
              <a:srgbClr val="C0504D"/>
            </a:solidFill>
          </p:spPr>
          <p:txBody>
            <a:bodyPr wrap="square" lIns="0" tIns="0" rIns="0" bIns="0" rtlCol="0"/>
            <a:lstStyle/>
            <a:p>
              <a:endParaRPr/>
            </a:p>
          </p:txBody>
        </p:sp>
        <p:sp>
          <p:nvSpPr>
            <p:cNvPr id="19" name="object 19"/>
            <p:cNvSpPr/>
            <p:nvPr/>
          </p:nvSpPr>
          <p:spPr>
            <a:xfrm>
              <a:off x="1618488" y="4291584"/>
              <a:ext cx="649605" cy="527685"/>
            </a:xfrm>
            <a:custGeom>
              <a:avLst/>
              <a:gdLst/>
              <a:ahLst/>
              <a:cxnLst/>
              <a:rect l="l" t="t" r="r" b="b"/>
              <a:pathLst>
                <a:path w="649605" h="527685">
                  <a:moveTo>
                    <a:pt x="324612" y="0"/>
                  </a:moveTo>
                  <a:lnTo>
                    <a:pt x="271947" y="3449"/>
                  </a:lnTo>
                  <a:lnTo>
                    <a:pt x="221991" y="13435"/>
                  </a:lnTo>
                  <a:lnTo>
                    <a:pt x="175413" y="29417"/>
                  </a:lnTo>
                  <a:lnTo>
                    <a:pt x="132880" y="50852"/>
                  </a:lnTo>
                  <a:lnTo>
                    <a:pt x="95059" y="77200"/>
                  </a:lnTo>
                  <a:lnTo>
                    <a:pt x="62618" y="107917"/>
                  </a:lnTo>
                  <a:lnTo>
                    <a:pt x="36223" y="142463"/>
                  </a:lnTo>
                  <a:lnTo>
                    <a:pt x="16544" y="180295"/>
                  </a:lnTo>
                  <a:lnTo>
                    <a:pt x="4247" y="220872"/>
                  </a:lnTo>
                  <a:lnTo>
                    <a:pt x="0" y="263652"/>
                  </a:lnTo>
                  <a:lnTo>
                    <a:pt x="4247" y="306431"/>
                  </a:lnTo>
                  <a:lnTo>
                    <a:pt x="16544" y="347008"/>
                  </a:lnTo>
                  <a:lnTo>
                    <a:pt x="36223" y="384840"/>
                  </a:lnTo>
                  <a:lnTo>
                    <a:pt x="62618" y="419386"/>
                  </a:lnTo>
                  <a:lnTo>
                    <a:pt x="95059" y="450103"/>
                  </a:lnTo>
                  <a:lnTo>
                    <a:pt x="132880" y="476451"/>
                  </a:lnTo>
                  <a:lnTo>
                    <a:pt x="175413" y="497886"/>
                  </a:lnTo>
                  <a:lnTo>
                    <a:pt x="221991" y="513868"/>
                  </a:lnTo>
                  <a:lnTo>
                    <a:pt x="271947" y="523854"/>
                  </a:lnTo>
                  <a:lnTo>
                    <a:pt x="324612" y="527304"/>
                  </a:lnTo>
                  <a:lnTo>
                    <a:pt x="377276" y="523854"/>
                  </a:lnTo>
                  <a:lnTo>
                    <a:pt x="427232" y="513868"/>
                  </a:lnTo>
                  <a:lnTo>
                    <a:pt x="473810" y="497886"/>
                  </a:lnTo>
                  <a:lnTo>
                    <a:pt x="516343" y="476451"/>
                  </a:lnTo>
                  <a:lnTo>
                    <a:pt x="554164" y="450103"/>
                  </a:lnTo>
                  <a:lnTo>
                    <a:pt x="586605" y="419386"/>
                  </a:lnTo>
                  <a:lnTo>
                    <a:pt x="613000" y="384840"/>
                  </a:lnTo>
                  <a:lnTo>
                    <a:pt x="632679" y="347008"/>
                  </a:lnTo>
                  <a:lnTo>
                    <a:pt x="644976" y="306431"/>
                  </a:lnTo>
                  <a:lnTo>
                    <a:pt x="649224" y="263652"/>
                  </a:lnTo>
                  <a:lnTo>
                    <a:pt x="644976" y="220872"/>
                  </a:lnTo>
                  <a:lnTo>
                    <a:pt x="632679" y="180295"/>
                  </a:lnTo>
                  <a:lnTo>
                    <a:pt x="613000" y="142463"/>
                  </a:lnTo>
                  <a:lnTo>
                    <a:pt x="586605" y="107917"/>
                  </a:lnTo>
                  <a:lnTo>
                    <a:pt x="554164" y="77200"/>
                  </a:lnTo>
                  <a:lnTo>
                    <a:pt x="516343" y="50852"/>
                  </a:lnTo>
                  <a:lnTo>
                    <a:pt x="473810" y="29417"/>
                  </a:lnTo>
                  <a:lnTo>
                    <a:pt x="427232" y="13435"/>
                  </a:lnTo>
                  <a:lnTo>
                    <a:pt x="377276" y="3449"/>
                  </a:lnTo>
                  <a:lnTo>
                    <a:pt x="324612" y="0"/>
                  </a:lnTo>
                  <a:close/>
                </a:path>
              </a:pathLst>
            </a:custGeom>
            <a:solidFill>
              <a:srgbClr val="FFFFFF"/>
            </a:solidFill>
          </p:spPr>
          <p:txBody>
            <a:bodyPr wrap="square" lIns="0" tIns="0" rIns="0" bIns="0" rtlCol="0"/>
            <a:lstStyle/>
            <a:p>
              <a:endParaRPr/>
            </a:p>
          </p:txBody>
        </p:sp>
        <p:sp>
          <p:nvSpPr>
            <p:cNvPr id="20" name="object 20"/>
            <p:cNvSpPr/>
            <p:nvPr/>
          </p:nvSpPr>
          <p:spPr>
            <a:xfrm>
              <a:off x="1618488" y="4291584"/>
              <a:ext cx="649605" cy="527685"/>
            </a:xfrm>
            <a:custGeom>
              <a:avLst/>
              <a:gdLst/>
              <a:ahLst/>
              <a:cxnLst/>
              <a:rect l="l" t="t" r="r" b="b"/>
              <a:pathLst>
                <a:path w="649605" h="527685">
                  <a:moveTo>
                    <a:pt x="0" y="263652"/>
                  </a:moveTo>
                  <a:lnTo>
                    <a:pt x="4247" y="220872"/>
                  </a:lnTo>
                  <a:lnTo>
                    <a:pt x="16544" y="180295"/>
                  </a:lnTo>
                  <a:lnTo>
                    <a:pt x="36223" y="142463"/>
                  </a:lnTo>
                  <a:lnTo>
                    <a:pt x="62618" y="107917"/>
                  </a:lnTo>
                  <a:lnTo>
                    <a:pt x="95059" y="77200"/>
                  </a:lnTo>
                  <a:lnTo>
                    <a:pt x="132880" y="50852"/>
                  </a:lnTo>
                  <a:lnTo>
                    <a:pt x="175413" y="29417"/>
                  </a:lnTo>
                  <a:lnTo>
                    <a:pt x="221991" y="13435"/>
                  </a:lnTo>
                  <a:lnTo>
                    <a:pt x="271947" y="3449"/>
                  </a:lnTo>
                  <a:lnTo>
                    <a:pt x="324612" y="0"/>
                  </a:lnTo>
                  <a:lnTo>
                    <a:pt x="377276" y="3449"/>
                  </a:lnTo>
                  <a:lnTo>
                    <a:pt x="427232" y="13435"/>
                  </a:lnTo>
                  <a:lnTo>
                    <a:pt x="473810" y="29417"/>
                  </a:lnTo>
                  <a:lnTo>
                    <a:pt x="516343" y="50852"/>
                  </a:lnTo>
                  <a:lnTo>
                    <a:pt x="554164" y="77200"/>
                  </a:lnTo>
                  <a:lnTo>
                    <a:pt x="586605" y="107917"/>
                  </a:lnTo>
                  <a:lnTo>
                    <a:pt x="613000" y="142463"/>
                  </a:lnTo>
                  <a:lnTo>
                    <a:pt x="632679" y="180295"/>
                  </a:lnTo>
                  <a:lnTo>
                    <a:pt x="644976" y="220872"/>
                  </a:lnTo>
                  <a:lnTo>
                    <a:pt x="649224" y="263652"/>
                  </a:lnTo>
                  <a:lnTo>
                    <a:pt x="644976" y="306431"/>
                  </a:lnTo>
                  <a:lnTo>
                    <a:pt x="632679" y="347008"/>
                  </a:lnTo>
                  <a:lnTo>
                    <a:pt x="613000" y="384840"/>
                  </a:lnTo>
                  <a:lnTo>
                    <a:pt x="586605" y="419386"/>
                  </a:lnTo>
                  <a:lnTo>
                    <a:pt x="554164" y="450103"/>
                  </a:lnTo>
                  <a:lnTo>
                    <a:pt x="516343" y="476451"/>
                  </a:lnTo>
                  <a:lnTo>
                    <a:pt x="473810" y="497886"/>
                  </a:lnTo>
                  <a:lnTo>
                    <a:pt x="427232" y="513868"/>
                  </a:lnTo>
                  <a:lnTo>
                    <a:pt x="377276" y="523854"/>
                  </a:lnTo>
                  <a:lnTo>
                    <a:pt x="324612" y="527304"/>
                  </a:lnTo>
                  <a:lnTo>
                    <a:pt x="271947" y="523854"/>
                  </a:lnTo>
                  <a:lnTo>
                    <a:pt x="221991" y="513868"/>
                  </a:lnTo>
                  <a:lnTo>
                    <a:pt x="175413" y="497886"/>
                  </a:lnTo>
                  <a:lnTo>
                    <a:pt x="132880" y="476451"/>
                  </a:lnTo>
                  <a:lnTo>
                    <a:pt x="95059" y="450103"/>
                  </a:lnTo>
                  <a:lnTo>
                    <a:pt x="62618" y="419386"/>
                  </a:lnTo>
                  <a:lnTo>
                    <a:pt x="36223" y="384840"/>
                  </a:lnTo>
                  <a:lnTo>
                    <a:pt x="16544" y="347008"/>
                  </a:lnTo>
                  <a:lnTo>
                    <a:pt x="4247" y="306431"/>
                  </a:lnTo>
                  <a:lnTo>
                    <a:pt x="0" y="263652"/>
                  </a:lnTo>
                  <a:close/>
                </a:path>
              </a:pathLst>
            </a:custGeom>
            <a:ln w="24384">
              <a:solidFill>
                <a:srgbClr val="4F81BC"/>
              </a:solidFill>
            </a:ln>
          </p:spPr>
          <p:txBody>
            <a:bodyPr wrap="square" lIns="0" tIns="0" rIns="0" bIns="0" rtlCol="0"/>
            <a:lstStyle/>
            <a:p>
              <a:endParaRPr/>
            </a:p>
          </p:txBody>
        </p:sp>
      </p:grpSp>
      <p:sp>
        <p:nvSpPr>
          <p:cNvPr id="21" name="object 21"/>
          <p:cNvSpPr txBox="1"/>
          <p:nvPr/>
        </p:nvSpPr>
        <p:spPr>
          <a:xfrm>
            <a:off x="725830" y="4313841"/>
            <a:ext cx="1788160" cy="731520"/>
          </a:xfrm>
          <a:prstGeom prst="rect">
            <a:avLst/>
          </a:prstGeom>
        </p:spPr>
        <p:txBody>
          <a:bodyPr vert="horz" wrap="square" lIns="0" tIns="91440" rIns="0" bIns="0" rtlCol="0">
            <a:spAutoFit/>
          </a:bodyPr>
          <a:lstStyle/>
          <a:p>
            <a:pPr marL="1160145">
              <a:lnSpc>
                <a:spcPct val="100000"/>
              </a:lnSpc>
              <a:spcBef>
                <a:spcPts val="720"/>
              </a:spcBef>
            </a:pPr>
            <a:r>
              <a:rPr sz="1800" b="1" dirty="0">
                <a:solidFill>
                  <a:srgbClr val="943735"/>
                </a:solidFill>
                <a:latin typeface="Calibri"/>
                <a:cs typeface="Calibri"/>
              </a:rPr>
              <a:t>3</a:t>
            </a:r>
            <a:endParaRPr sz="1800">
              <a:latin typeface="Calibri"/>
              <a:cs typeface="Calibri"/>
            </a:endParaRPr>
          </a:p>
          <a:p>
            <a:pPr marL="12700">
              <a:lnSpc>
                <a:spcPct val="100000"/>
              </a:lnSpc>
              <a:spcBef>
                <a:spcPts val="615"/>
              </a:spcBef>
            </a:pPr>
            <a:r>
              <a:rPr sz="1800" b="1" spc="-30" dirty="0">
                <a:solidFill>
                  <a:srgbClr val="FF0000"/>
                </a:solidFill>
                <a:latin typeface="Calibri"/>
                <a:cs typeface="Calibri"/>
              </a:rPr>
              <a:t>Tree</a:t>
            </a:r>
            <a:r>
              <a:rPr sz="1800" b="1" spc="-60" dirty="0">
                <a:solidFill>
                  <a:srgbClr val="FF0000"/>
                </a:solidFill>
                <a:latin typeface="Calibri"/>
                <a:cs typeface="Calibri"/>
              </a:rPr>
              <a:t> </a:t>
            </a:r>
            <a:r>
              <a:rPr sz="1800" b="1" spc="-10" dirty="0">
                <a:solidFill>
                  <a:srgbClr val="FF0000"/>
                </a:solidFill>
                <a:latin typeface="Calibri"/>
                <a:cs typeface="Calibri"/>
              </a:rPr>
              <a:t>is</a:t>
            </a:r>
            <a:r>
              <a:rPr sz="1800" b="1" spc="-35" dirty="0">
                <a:solidFill>
                  <a:srgbClr val="FF0000"/>
                </a:solidFill>
                <a:latin typeface="Calibri"/>
                <a:cs typeface="Calibri"/>
              </a:rPr>
              <a:t> </a:t>
            </a:r>
            <a:r>
              <a:rPr sz="1800" b="1" spc="-5" dirty="0">
                <a:solidFill>
                  <a:srgbClr val="FF0000"/>
                </a:solidFill>
                <a:latin typeface="Calibri"/>
                <a:cs typeface="Calibri"/>
              </a:rPr>
              <a:t>Imbalanced</a:t>
            </a:r>
            <a:endParaRPr sz="1800">
              <a:latin typeface="Calibri"/>
              <a:cs typeface="Calibri"/>
            </a:endParaRPr>
          </a:p>
        </p:txBody>
      </p:sp>
      <p:grpSp>
        <p:nvGrpSpPr>
          <p:cNvPr id="22" name="object 22"/>
          <p:cNvGrpSpPr/>
          <p:nvPr/>
        </p:nvGrpSpPr>
        <p:grpSpPr>
          <a:xfrm>
            <a:off x="1420367" y="2697289"/>
            <a:ext cx="1652270" cy="1845945"/>
            <a:chOff x="1420367" y="2697289"/>
            <a:chExt cx="1652270" cy="1845945"/>
          </a:xfrm>
        </p:grpSpPr>
        <p:pic>
          <p:nvPicPr>
            <p:cNvPr id="23" name="object 23"/>
            <p:cNvPicPr/>
            <p:nvPr/>
          </p:nvPicPr>
          <p:blipFill>
            <a:blip r:embed="rId5" cstate="print"/>
            <a:stretch>
              <a:fillRect/>
            </a:stretch>
          </p:blipFill>
          <p:spPr>
            <a:xfrm>
              <a:off x="1420367" y="4044746"/>
              <a:ext cx="446303" cy="498170"/>
            </a:xfrm>
            <a:prstGeom prst="rect">
              <a:avLst/>
            </a:prstGeom>
          </p:spPr>
        </p:pic>
        <p:sp>
          <p:nvSpPr>
            <p:cNvPr id="24" name="object 24"/>
            <p:cNvSpPr/>
            <p:nvPr/>
          </p:nvSpPr>
          <p:spPr>
            <a:xfrm>
              <a:off x="1465833" y="4070476"/>
              <a:ext cx="248920" cy="300990"/>
            </a:xfrm>
            <a:custGeom>
              <a:avLst/>
              <a:gdLst/>
              <a:ahLst/>
              <a:cxnLst/>
              <a:rect l="l" t="t" r="r" b="b"/>
              <a:pathLst>
                <a:path w="248919" h="300989">
                  <a:moveTo>
                    <a:pt x="148462" y="237236"/>
                  </a:moveTo>
                  <a:lnTo>
                    <a:pt x="141350" y="240411"/>
                  </a:lnTo>
                  <a:lnTo>
                    <a:pt x="139065" y="246761"/>
                  </a:lnTo>
                  <a:lnTo>
                    <a:pt x="136652" y="252984"/>
                  </a:lnTo>
                  <a:lnTo>
                    <a:pt x="139827" y="260096"/>
                  </a:lnTo>
                  <a:lnTo>
                    <a:pt x="146177" y="262381"/>
                  </a:lnTo>
                  <a:lnTo>
                    <a:pt x="248411" y="300736"/>
                  </a:lnTo>
                  <a:lnTo>
                    <a:pt x="246668" y="289687"/>
                  </a:lnTo>
                  <a:lnTo>
                    <a:pt x="223647" y="289687"/>
                  </a:lnTo>
                  <a:lnTo>
                    <a:pt x="195078" y="254661"/>
                  </a:lnTo>
                  <a:lnTo>
                    <a:pt x="148462" y="237236"/>
                  </a:lnTo>
                  <a:close/>
                </a:path>
                <a:path w="248919" h="300989">
                  <a:moveTo>
                    <a:pt x="195078" y="254661"/>
                  </a:moveTo>
                  <a:lnTo>
                    <a:pt x="223647" y="289687"/>
                  </a:lnTo>
                  <a:lnTo>
                    <a:pt x="230781" y="283845"/>
                  </a:lnTo>
                  <a:lnTo>
                    <a:pt x="220979" y="283845"/>
                  </a:lnTo>
                  <a:lnTo>
                    <a:pt x="217721" y="263148"/>
                  </a:lnTo>
                  <a:lnTo>
                    <a:pt x="195078" y="254661"/>
                  </a:lnTo>
                  <a:close/>
                </a:path>
                <a:path w="248919" h="300989">
                  <a:moveTo>
                    <a:pt x="224154" y="181737"/>
                  </a:moveTo>
                  <a:lnTo>
                    <a:pt x="210820" y="183769"/>
                  </a:lnTo>
                  <a:lnTo>
                    <a:pt x="206247" y="189992"/>
                  </a:lnTo>
                  <a:lnTo>
                    <a:pt x="207264" y="196723"/>
                  </a:lnTo>
                  <a:lnTo>
                    <a:pt x="213936" y="239108"/>
                  </a:lnTo>
                  <a:lnTo>
                    <a:pt x="242570" y="274193"/>
                  </a:lnTo>
                  <a:lnTo>
                    <a:pt x="223647" y="289687"/>
                  </a:lnTo>
                  <a:lnTo>
                    <a:pt x="246668" y="289687"/>
                  </a:lnTo>
                  <a:lnTo>
                    <a:pt x="231393" y="192912"/>
                  </a:lnTo>
                  <a:lnTo>
                    <a:pt x="230378" y="186309"/>
                  </a:lnTo>
                  <a:lnTo>
                    <a:pt x="224154" y="181737"/>
                  </a:lnTo>
                  <a:close/>
                </a:path>
                <a:path w="248919" h="300989">
                  <a:moveTo>
                    <a:pt x="217721" y="263148"/>
                  </a:moveTo>
                  <a:lnTo>
                    <a:pt x="220979" y="283845"/>
                  </a:lnTo>
                  <a:lnTo>
                    <a:pt x="237363" y="270510"/>
                  </a:lnTo>
                  <a:lnTo>
                    <a:pt x="217721" y="263148"/>
                  </a:lnTo>
                  <a:close/>
                </a:path>
                <a:path w="248919" h="300989">
                  <a:moveTo>
                    <a:pt x="213936" y="239108"/>
                  </a:moveTo>
                  <a:lnTo>
                    <a:pt x="217721" y="263148"/>
                  </a:lnTo>
                  <a:lnTo>
                    <a:pt x="237363" y="270510"/>
                  </a:lnTo>
                  <a:lnTo>
                    <a:pt x="220979" y="283845"/>
                  </a:lnTo>
                  <a:lnTo>
                    <a:pt x="230781" y="283845"/>
                  </a:lnTo>
                  <a:lnTo>
                    <a:pt x="242570" y="274193"/>
                  </a:lnTo>
                  <a:lnTo>
                    <a:pt x="213936" y="239108"/>
                  </a:lnTo>
                  <a:close/>
                </a:path>
                <a:path w="248919" h="300989">
                  <a:moveTo>
                    <a:pt x="18796" y="0"/>
                  </a:moveTo>
                  <a:lnTo>
                    <a:pt x="0" y="15493"/>
                  </a:lnTo>
                  <a:lnTo>
                    <a:pt x="195078" y="254661"/>
                  </a:lnTo>
                  <a:lnTo>
                    <a:pt x="217721" y="263148"/>
                  </a:lnTo>
                  <a:lnTo>
                    <a:pt x="213936" y="239108"/>
                  </a:lnTo>
                  <a:lnTo>
                    <a:pt x="18796" y="0"/>
                  </a:lnTo>
                  <a:close/>
                </a:path>
              </a:pathLst>
            </a:custGeom>
            <a:solidFill>
              <a:srgbClr val="C0504D"/>
            </a:solidFill>
          </p:spPr>
          <p:txBody>
            <a:bodyPr wrap="square" lIns="0" tIns="0" rIns="0" bIns="0" rtlCol="0"/>
            <a:lstStyle/>
            <a:p>
              <a:endParaRPr/>
            </a:p>
          </p:txBody>
        </p:sp>
        <p:sp>
          <p:nvSpPr>
            <p:cNvPr id="25" name="object 25"/>
            <p:cNvSpPr/>
            <p:nvPr/>
          </p:nvSpPr>
          <p:spPr>
            <a:xfrm>
              <a:off x="2410967" y="2709671"/>
              <a:ext cx="649605" cy="524510"/>
            </a:xfrm>
            <a:custGeom>
              <a:avLst/>
              <a:gdLst/>
              <a:ahLst/>
              <a:cxnLst/>
              <a:rect l="l" t="t" r="r" b="b"/>
              <a:pathLst>
                <a:path w="649605"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26" name="object 26"/>
            <p:cNvSpPr/>
            <p:nvPr/>
          </p:nvSpPr>
          <p:spPr>
            <a:xfrm>
              <a:off x="2410967" y="2709671"/>
              <a:ext cx="649605" cy="524510"/>
            </a:xfrm>
            <a:custGeom>
              <a:avLst/>
              <a:gdLst/>
              <a:ahLst/>
              <a:cxnLst/>
              <a:rect l="l" t="t" r="r" b="b"/>
              <a:pathLst>
                <a:path w="649605"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27" name="object 27"/>
          <p:cNvSpPr txBox="1"/>
          <p:nvPr/>
        </p:nvSpPr>
        <p:spPr>
          <a:xfrm>
            <a:off x="78739" y="2292858"/>
            <a:ext cx="1111885" cy="887094"/>
          </a:xfrm>
          <a:prstGeom prst="rect">
            <a:avLst/>
          </a:prstGeom>
        </p:spPr>
        <p:txBody>
          <a:bodyPr vert="horz" wrap="square" lIns="0" tIns="12700" rIns="0" bIns="0" rtlCol="0">
            <a:spAutoFit/>
          </a:bodyPr>
          <a:lstStyle/>
          <a:p>
            <a:pPr marL="12700">
              <a:lnSpc>
                <a:spcPts val="2870"/>
              </a:lnSpc>
              <a:spcBef>
                <a:spcPts val="100"/>
              </a:spcBef>
            </a:pPr>
            <a:r>
              <a:rPr sz="2400" b="1" dirty="0">
                <a:solidFill>
                  <a:srgbClr val="375F92"/>
                </a:solidFill>
                <a:latin typeface="Calibri"/>
                <a:cs typeface="Calibri"/>
              </a:rPr>
              <a:t>Insert</a:t>
            </a:r>
            <a:r>
              <a:rPr sz="2400" b="1" spc="-35" dirty="0">
                <a:solidFill>
                  <a:srgbClr val="375F92"/>
                </a:solidFill>
                <a:latin typeface="Calibri"/>
                <a:cs typeface="Calibri"/>
              </a:rPr>
              <a:t> </a:t>
            </a:r>
            <a:r>
              <a:rPr sz="2400" b="1" dirty="0">
                <a:solidFill>
                  <a:srgbClr val="375F92"/>
                </a:solidFill>
                <a:latin typeface="Calibri"/>
                <a:cs typeface="Calibri"/>
              </a:rPr>
              <a:t>3</a:t>
            </a:r>
            <a:endParaRPr sz="2400">
              <a:latin typeface="Calibri"/>
              <a:cs typeface="Calibri"/>
            </a:endParaRPr>
          </a:p>
          <a:p>
            <a:pPr marL="899794" algn="ctr">
              <a:lnSpc>
                <a:spcPts val="1950"/>
              </a:lnSpc>
            </a:pPr>
            <a:r>
              <a:rPr sz="1800" b="1" dirty="0">
                <a:latin typeface="Calibri"/>
                <a:cs typeface="Calibri"/>
              </a:rPr>
              <a:t>-2</a:t>
            </a:r>
            <a:endParaRPr sz="1800">
              <a:latin typeface="Calibri"/>
              <a:cs typeface="Calibri"/>
            </a:endParaRPr>
          </a:p>
          <a:p>
            <a:pPr marL="26034" algn="ctr">
              <a:lnSpc>
                <a:spcPts val="1960"/>
              </a:lnSpc>
            </a:pPr>
            <a:r>
              <a:rPr sz="1800" b="1" dirty="0">
                <a:solidFill>
                  <a:srgbClr val="943735"/>
                </a:solidFill>
                <a:latin typeface="Calibri"/>
                <a:cs typeface="Calibri"/>
              </a:rPr>
              <a:t>1</a:t>
            </a:r>
            <a:endParaRPr sz="1800">
              <a:latin typeface="Calibri"/>
              <a:cs typeface="Calibri"/>
            </a:endParaRPr>
          </a:p>
        </p:txBody>
      </p:sp>
      <p:sp>
        <p:nvSpPr>
          <p:cNvPr id="28" name="object 28"/>
          <p:cNvSpPr txBox="1"/>
          <p:nvPr/>
        </p:nvSpPr>
        <p:spPr>
          <a:xfrm>
            <a:off x="2665857" y="2807284"/>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grpSp>
        <p:nvGrpSpPr>
          <p:cNvPr id="29" name="object 29"/>
          <p:cNvGrpSpPr/>
          <p:nvPr/>
        </p:nvGrpSpPr>
        <p:grpSpPr>
          <a:xfrm>
            <a:off x="2974657" y="3559873"/>
            <a:ext cx="674370" cy="549275"/>
            <a:chOff x="2974657" y="3559873"/>
            <a:chExt cx="674370" cy="549275"/>
          </a:xfrm>
        </p:grpSpPr>
        <p:sp>
          <p:nvSpPr>
            <p:cNvPr id="30" name="object 30"/>
            <p:cNvSpPr/>
            <p:nvPr/>
          </p:nvSpPr>
          <p:spPr>
            <a:xfrm>
              <a:off x="2987040" y="3572255"/>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31" name="object 31"/>
            <p:cNvSpPr/>
            <p:nvPr/>
          </p:nvSpPr>
          <p:spPr>
            <a:xfrm>
              <a:off x="2987040" y="3572255"/>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4">
              <a:solidFill>
                <a:srgbClr val="4F81BC"/>
              </a:solidFill>
            </a:ln>
          </p:spPr>
          <p:txBody>
            <a:bodyPr wrap="square" lIns="0" tIns="0" rIns="0" bIns="0" rtlCol="0"/>
            <a:lstStyle/>
            <a:p>
              <a:endParaRPr/>
            </a:p>
          </p:txBody>
        </p:sp>
      </p:grpSp>
      <p:sp>
        <p:nvSpPr>
          <p:cNvPr id="32" name="object 32"/>
          <p:cNvSpPr txBox="1"/>
          <p:nvPr/>
        </p:nvSpPr>
        <p:spPr>
          <a:xfrm>
            <a:off x="3242310" y="367233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2</a:t>
            </a:r>
            <a:endParaRPr sz="1800">
              <a:latin typeface="Calibri"/>
              <a:cs typeface="Calibri"/>
            </a:endParaRPr>
          </a:p>
        </p:txBody>
      </p:sp>
      <p:grpSp>
        <p:nvGrpSpPr>
          <p:cNvPr id="33" name="object 33"/>
          <p:cNvGrpSpPr/>
          <p:nvPr/>
        </p:nvGrpSpPr>
        <p:grpSpPr>
          <a:xfrm>
            <a:off x="2862072" y="3108985"/>
            <a:ext cx="1506220" cy="1649730"/>
            <a:chOff x="2862072" y="3108985"/>
            <a:chExt cx="1506220" cy="1649730"/>
          </a:xfrm>
        </p:grpSpPr>
        <p:pic>
          <p:nvPicPr>
            <p:cNvPr id="34" name="object 34"/>
            <p:cNvPicPr/>
            <p:nvPr/>
          </p:nvPicPr>
          <p:blipFill>
            <a:blip r:embed="rId4" cstate="print"/>
            <a:stretch>
              <a:fillRect/>
            </a:stretch>
          </p:blipFill>
          <p:spPr>
            <a:xfrm>
              <a:off x="2862072" y="3108985"/>
              <a:ext cx="495071" cy="638403"/>
            </a:xfrm>
            <a:prstGeom prst="rect">
              <a:avLst/>
            </a:prstGeom>
          </p:spPr>
        </p:pic>
        <p:sp>
          <p:nvSpPr>
            <p:cNvPr id="35" name="object 35"/>
            <p:cNvSpPr/>
            <p:nvPr/>
          </p:nvSpPr>
          <p:spPr>
            <a:xfrm>
              <a:off x="2906776" y="3135757"/>
              <a:ext cx="298450" cy="438784"/>
            </a:xfrm>
            <a:custGeom>
              <a:avLst/>
              <a:gdLst/>
              <a:ahLst/>
              <a:cxnLst/>
              <a:rect l="l" t="t" r="r" b="b"/>
              <a:pathLst>
                <a:path w="298450" h="438785">
                  <a:moveTo>
                    <a:pt x="204850" y="366013"/>
                  </a:moveTo>
                  <a:lnTo>
                    <a:pt x="197612" y="368553"/>
                  </a:lnTo>
                  <a:lnTo>
                    <a:pt x="194563" y="374650"/>
                  </a:lnTo>
                  <a:lnTo>
                    <a:pt x="191643" y="380618"/>
                  </a:lnTo>
                  <a:lnTo>
                    <a:pt x="194182" y="387984"/>
                  </a:lnTo>
                  <a:lnTo>
                    <a:pt x="298196" y="438784"/>
                  </a:lnTo>
                  <a:lnTo>
                    <a:pt x="297402" y="425450"/>
                  </a:lnTo>
                  <a:lnTo>
                    <a:pt x="274700" y="425450"/>
                  </a:lnTo>
                  <a:lnTo>
                    <a:pt x="249684" y="387931"/>
                  </a:lnTo>
                  <a:lnTo>
                    <a:pt x="210947" y="368934"/>
                  </a:lnTo>
                  <a:lnTo>
                    <a:pt x="204850" y="366013"/>
                  </a:lnTo>
                  <a:close/>
                </a:path>
                <a:path w="298450" h="438785">
                  <a:moveTo>
                    <a:pt x="249684" y="387931"/>
                  </a:moveTo>
                  <a:lnTo>
                    <a:pt x="274700" y="425450"/>
                  </a:lnTo>
                  <a:lnTo>
                    <a:pt x="283654" y="419480"/>
                  </a:lnTo>
                  <a:lnTo>
                    <a:pt x="272669" y="419480"/>
                  </a:lnTo>
                  <a:lnTo>
                    <a:pt x="271404" y="398582"/>
                  </a:lnTo>
                  <a:lnTo>
                    <a:pt x="249684" y="387931"/>
                  </a:lnTo>
                  <a:close/>
                </a:path>
                <a:path w="298450" h="438785">
                  <a:moveTo>
                    <a:pt x="285496" y="318007"/>
                  </a:moveTo>
                  <a:lnTo>
                    <a:pt x="278765" y="318515"/>
                  </a:lnTo>
                  <a:lnTo>
                    <a:pt x="272034" y="318896"/>
                  </a:lnTo>
                  <a:lnTo>
                    <a:pt x="266954" y="324612"/>
                  </a:lnTo>
                  <a:lnTo>
                    <a:pt x="267335" y="331342"/>
                  </a:lnTo>
                  <a:lnTo>
                    <a:pt x="269950" y="374561"/>
                  </a:lnTo>
                  <a:lnTo>
                    <a:pt x="294894" y="411988"/>
                  </a:lnTo>
                  <a:lnTo>
                    <a:pt x="274700" y="425450"/>
                  </a:lnTo>
                  <a:lnTo>
                    <a:pt x="297402" y="425450"/>
                  </a:lnTo>
                  <a:lnTo>
                    <a:pt x="291719" y="329945"/>
                  </a:lnTo>
                  <a:lnTo>
                    <a:pt x="291338" y="323214"/>
                  </a:lnTo>
                  <a:lnTo>
                    <a:pt x="285496" y="318007"/>
                  </a:lnTo>
                  <a:close/>
                </a:path>
                <a:path w="298450" h="438785">
                  <a:moveTo>
                    <a:pt x="271404" y="398582"/>
                  </a:moveTo>
                  <a:lnTo>
                    <a:pt x="272669" y="419480"/>
                  </a:lnTo>
                  <a:lnTo>
                    <a:pt x="290194" y="407796"/>
                  </a:lnTo>
                  <a:lnTo>
                    <a:pt x="271404" y="398582"/>
                  </a:lnTo>
                  <a:close/>
                </a:path>
                <a:path w="298450" h="438785">
                  <a:moveTo>
                    <a:pt x="269950" y="374561"/>
                  </a:moveTo>
                  <a:lnTo>
                    <a:pt x="271404" y="398582"/>
                  </a:lnTo>
                  <a:lnTo>
                    <a:pt x="290194" y="407796"/>
                  </a:lnTo>
                  <a:lnTo>
                    <a:pt x="272669" y="419480"/>
                  </a:lnTo>
                  <a:lnTo>
                    <a:pt x="283654" y="419480"/>
                  </a:lnTo>
                  <a:lnTo>
                    <a:pt x="294894" y="411988"/>
                  </a:lnTo>
                  <a:lnTo>
                    <a:pt x="269950" y="374561"/>
                  </a:lnTo>
                  <a:close/>
                </a:path>
                <a:path w="298450" h="438785">
                  <a:moveTo>
                    <a:pt x="20319" y="0"/>
                  </a:moveTo>
                  <a:lnTo>
                    <a:pt x="0" y="13462"/>
                  </a:lnTo>
                  <a:lnTo>
                    <a:pt x="249684" y="387931"/>
                  </a:lnTo>
                  <a:lnTo>
                    <a:pt x="271404" y="398582"/>
                  </a:lnTo>
                  <a:lnTo>
                    <a:pt x="269950" y="374561"/>
                  </a:lnTo>
                  <a:lnTo>
                    <a:pt x="20319" y="0"/>
                  </a:lnTo>
                  <a:close/>
                </a:path>
              </a:pathLst>
            </a:custGeom>
            <a:solidFill>
              <a:srgbClr val="C0504D"/>
            </a:solidFill>
          </p:spPr>
          <p:txBody>
            <a:bodyPr wrap="square" lIns="0" tIns="0" rIns="0" bIns="0" rtlCol="0"/>
            <a:lstStyle/>
            <a:p>
              <a:endParaRPr/>
            </a:p>
          </p:txBody>
        </p:sp>
        <p:sp>
          <p:nvSpPr>
            <p:cNvPr id="36" name="object 36"/>
            <p:cNvSpPr/>
            <p:nvPr/>
          </p:nvSpPr>
          <p:spPr>
            <a:xfrm>
              <a:off x="3709416" y="4221480"/>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8"/>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6"/>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8"/>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37" name="object 37"/>
            <p:cNvSpPr/>
            <p:nvPr/>
          </p:nvSpPr>
          <p:spPr>
            <a:xfrm>
              <a:off x="3709416" y="4221480"/>
              <a:ext cx="646430" cy="524510"/>
            </a:xfrm>
            <a:custGeom>
              <a:avLst/>
              <a:gdLst/>
              <a:ahLst/>
              <a:cxnLst/>
              <a:rect l="l" t="t" r="r" b="b"/>
              <a:pathLst>
                <a:path w="646429" h="524510">
                  <a:moveTo>
                    <a:pt x="0" y="262128"/>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8"/>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6"/>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8"/>
                  </a:lnTo>
                  <a:close/>
                </a:path>
              </a:pathLst>
            </a:custGeom>
            <a:ln w="24384">
              <a:solidFill>
                <a:srgbClr val="4F81BC"/>
              </a:solidFill>
            </a:ln>
          </p:spPr>
          <p:txBody>
            <a:bodyPr wrap="square" lIns="0" tIns="0" rIns="0" bIns="0" rtlCol="0"/>
            <a:lstStyle/>
            <a:p>
              <a:endParaRPr/>
            </a:p>
          </p:txBody>
        </p:sp>
      </p:grpSp>
      <p:sp>
        <p:nvSpPr>
          <p:cNvPr id="38" name="object 38"/>
          <p:cNvSpPr txBox="1"/>
          <p:nvPr/>
        </p:nvSpPr>
        <p:spPr>
          <a:xfrm>
            <a:off x="3962527" y="432066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3</a:t>
            </a:r>
            <a:endParaRPr sz="1800">
              <a:latin typeface="Calibri"/>
              <a:cs typeface="Calibri"/>
            </a:endParaRPr>
          </a:p>
        </p:txBody>
      </p:sp>
      <p:grpSp>
        <p:nvGrpSpPr>
          <p:cNvPr id="39" name="object 39"/>
          <p:cNvGrpSpPr/>
          <p:nvPr/>
        </p:nvGrpSpPr>
        <p:grpSpPr>
          <a:xfrm>
            <a:off x="2002789" y="2877947"/>
            <a:ext cx="4093845" cy="1591945"/>
            <a:chOff x="2002789" y="2877947"/>
            <a:chExt cx="4093845" cy="1591945"/>
          </a:xfrm>
        </p:grpSpPr>
        <p:pic>
          <p:nvPicPr>
            <p:cNvPr id="40" name="object 40"/>
            <p:cNvPicPr/>
            <p:nvPr/>
          </p:nvPicPr>
          <p:blipFill>
            <a:blip r:embed="rId5" cstate="print"/>
            <a:stretch>
              <a:fillRect/>
            </a:stretch>
          </p:blipFill>
          <p:spPr>
            <a:xfrm>
              <a:off x="3508247" y="3971594"/>
              <a:ext cx="446303" cy="498170"/>
            </a:xfrm>
            <a:prstGeom prst="rect">
              <a:avLst/>
            </a:prstGeom>
          </p:spPr>
        </p:pic>
        <p:sp>
          <p:nvSpPr>
            <p:cNvPr id="41" name="object 41"/>
            <p:cNvSpPr/>
            <p:nvPr/>
          </p:nvSpPr>
          <p:spPr>
            <a:xfrm>
              <a:off x="3553713" y="3997325"/>
              <a:ext cx="248920" cy="300990"/>
            </a:xfrm>
            <a:custGeom>
              <a:avLst/>
              <a:gdLst/>
              <a:ahLst/>
              <a:cxnLst/>
              <a:rect l="l" t="t" r="r" b="b"/>
              <a:pathLst>
                <a:path w="248920" h="300989">
                  <a:moveTo>
                    <a:pt x="148462" y="237236"/>
                  </a:moveTo>
                  <a:lnTo>
                    <a:pt x="141350" y="240411"/>
                  </a:lnTo>
                  <a:lnTo>
                    <a:pt x="139064" y="246761"/>
                  </a:lnTo>
                  <a:lnTo>
                    <a:pt x="136651" y="252983"/>
                  </a:lnTo>
                  <a:lnTo>
                    <a:pt x="139826" y="260095"/>
                  </a:lnTo>
                  <a:lnTo>
                    <a:pt x="146176" y="262381"/>
                  </a:lnTo>
                  <a:lnTo>
                    <a:pt x="248412" y="300736"/>
                  </a:lnTo>
                  <a:lnTo>
                    <a:pt x="246668" y="289687"/>
                  </a:lnTo>
                  <a:lnTo>
                    <a:pt x="223647" y="289687"/>
                  </a:lnTo>
                  <a:lnTo>
                    <a:pt x="195078" y="254661"/>
                  </a:lnTo>
                  <a:lnTo>
                    <a:pt x="148462" y="237236"/>
                  </a:lnTo>
                  <a:close/>
                </a:path>
                <a:path w="248920" h="300989">
                  <a:moveTo>
                    <a:pt x="195078" y="254661"/>
                  </a:moveTo>
                  <a:lnTo>
                    <a:pt x="223647" y="289687"/>
                  </a:lnTo>
                  <a:lnTo>
                    <a:pt x="230781" y="283844"/>
                  </a:lnTo>
                  <a:lnTo>
                    <a:pt x="220980" y="283844"/>
                  </a:lnTo>
                  <a:lnTo>
                    <a:pt x="217721" y="263148"/>
                  </a:lnTo>
                  <a:lnTo>
                    <a:pt x="195078" y="254661"/>
                  </a:lnTo>
                  <a:close/>
                </a:path>
                <a:path w="248920" h="300989">
                  <a:moveTo>
                    <a:pt x="224155" y="181737"/>
                  </a:moveTo>
                  <a:lnTo>
                    <a:pt x="210820" y="183769"/>
                  </a:lnTo>
                  <a:lnTo>
                    <a:pt x="206248" y="189992"/>
                  </a:lnTo>
                  <a:lnTo>
                    <a:pt x="207263" y="196723"/>
                  </a:lnTo>
                  <a:lnTo>
                    <a:pt x="213936" y="239108"/>
                  </a:lnTo>
                  <a:lnTo>
                    <a:pt x="242570" y="274193"/>
                  </a:lnTo>
                  <a:lnTo>
                    <a:pt x="223647" y="289687"/>
                  </a:lnTo>
                  <a:lnTo>
                    <a:pt x="246668" y="289687"/>
                  </a:lnTo>
                  <a:lnTo>
                    <a:pt x="231394" y="192912"/>
                  </a:lnTo>
                  <a:lnTo>
                    <a:pt x="230377" y="186308"/>
                  </a:lnTo>
                  <a:lnTo>
                    <a:pt x="224155" y="181737"/>
                  </a:lnTo>
                  <a:close/>
                </a:path>
                <a:path w="248920" h="300989">
                  <a:moveTo>
                    <a:pt x="217721" y="263148"/>
                  </a:moveTo>
                  <a:lnTo>
                    <a:pt x="220980" y="283844"/>
                  </a:lnTo>
                  <a:lnTo>
                    <a:pt x="237362" y="270510"/>
                  </a:lnTo>
                  <a:lnTo>
                    <a:pt x="217721" y="263148"/>
                  </a:lnTo>
                  <a:close/>
                </a:path>
                <a:path w="248920" h="300989">
                  <a:moveTo>
                    <a:pt x="213936" y="239108"/>
                  </a:moveTo>
                  <a:lnTo>
                    <a:pt x="217721" y="263148"/>
                  </a:lnTo>
                  <a:lnTo>
                    <a:pt x="237362" y="270510"/>
                  </a:lnTo>
                  <a:lnTo>
                    <a:pt x="220980" y="283844"/>
                  </a:lnTo>
                  <a:lnTo>
                    <a:pt x="230781" y="283844"/>
                  </a:lnTo>
                  <a:lnTo>
                    <a:pt x="242570" y="274193"/>
                  </a:lnTo>
                  <a:lnTo>
                    <a:pt x="213936" y="239108"/>
                  </a:lnTo>
                  <a:close/>
                </a:path>
                <a:path w="248920" h="300989">
                  <a:moveTo>
                    <a:pt x="18796" y="0"/>
                  </a:moveTo>
                  <a:lnTo>
                    <a:pt x="0" y="15493"/>
                  </a:lnTo>
                  <a:lnTo>
                    <a:pt x="195078" y="254661"/>
                  </a:lnTo>
                  <a:lnTo>
                    <a:pt x="217721" y="263148"/>
                  </a:lnTo>
                  <a:lnTo>
                    <a:pt x="213936" y="239108"/>
                  </a:lnTo>
                  <a:lnTo>
                    <a:pt x="18796" y="0"/>
                  </a:lnTo>
                  <a:close/>
                </a:path>
              </a:pathLst>
            </a:custGeom>
            <a:solidFill>
              <a:srgbClr val="C0504D"/>
            </a:solidFill>
          </p:spPr>
          <p:txBody>
            <a:bodyPr wrap="square" lIns="0" tIns="0" rIns="0" bIns="0" rtlCol="0"/>
            <a:lstStyle/>
            <a:p>
              <a:endParaRPr/>
            </a:p>
          </p:txBody>
        </p:sp>
        <p:sp>
          <p:nvSpPr>
            <p:cNvPr id="42" name="object 42"/>
            <p:cNvSpPr/>
            <p:nvPr/>
          </p:nvSpPr>
          <p:spPr>
            <a:xfrm>
              <a:off x="2002790" y="2877946"/>
              <a:ext cx="2077720" cy="1365250"/>
            </a:xfrm>
            <a:custGeom>
              <a:avLst/>
              <a:gdLst/>
              <a:ahLst/>
              <a:cxnLst/>
              <a:rect l="l" t="t" r="r" b="b"/>
              <a:pathLst>
                <a:path w="2077720" h="1365250">
                  <a:moveTo>
                    <a:pt x="62611" y="564388"/>
                  </a:moveTo>
                  <a:lnTo>
                    <a:pt x="50038" y="562483"/>
                  </a:lnTo>
                  <a:lnTo>
                    <a:pt x="48387" y="574167"/>
                  </a:lnTo>
                  <a:lnTo>
                    <a:pt x="45847" y="599059"/>
                  </a:lnTo>
                  <a:lnTo>
                    <a:pt x="45720" y="600837"/>
                  </a:lnTo>
                  <a:lnTo>
                    <a:pt x="58420" y="601726"/>
                  </a:lnTo>
                  <a:lnTo>
                    <a:pt x="58420" y="600329"/>
                  </a:lnTo>
                  <a:lnTo>
                    <a:pt x="60960" y="575945"/>
                  </a:lnTo>
                  <a:lnTo>
                    <a:pt x="62611" y="564388"/>
                  </a:lnTo>
                  <a:close/>
                </a:path>
                <a:path w="2077720" h="1365250">
                  <a:moveTo>
                    <a:pt x="71501" y="514858"/>
                  </a:moveTo>
                  <a:lnTo>
                    <a:pt x="59182" y="512064"/>
                  </a:lnTo>
                  <a:lnTo>
                    <a:pt x="56261" y="524764"/>
                  </a:lnTo>
                  <a:lnTo>
                    <a:pt x="51943" y="549402"/>
                  </a:lnTo>
                  <a:lnTo>
                    <a:pt x="51816" y="549910"/>
                  </a:lnTo>
                  <a:lnTo>
                    <a:pt x="64389" y="551815"/>
                  </a:lnTo>
                  <a:lnTo>
                    <a:pt x="64389" y="551688"/>
                  </a:lnTo>
                  <a:lnTo>
                    <a:pt x="68707" y="527558"/>
                  </a:lnTo>
                  <a:lnTo>
                    <a:pt x="71501" y="514858"/>
                  </a:lnTo>
                  <a:close/>
                </a:path>
                <a:path w="2077720" h="1365250">
                  <a:moveTo>
                    <a:pt x="84328" y="466090"/>
                  </a:moveTo>
                  <a:lnTo>
                    <a:pt x="72136" y="462534"/>
                  </a:lnTo>
                  <a:lnTo>
                    <a:pt x="67945" y="476631"/>
                  </a:lnTo>
                  <a:lnTo>
                    <a:pt x="61976" y="499491"/>
                  </a:lnTo>
                  <a:lnTo>
                    <a:pt x="74295" y="502666"/>
                  </a:lnTo>
                  <a:lnTo>
                    <a:pt x="80137" y="480187"/>
                  </a:lnTo>
                  <a:lnTo>
                    <a:pt x="84328" y="466090"/>
                  </a:lnTo>
                  <a:close/>
                </a:path>
                <a:path w="2077720" h="1365250">
                  <a:moveTo>
                    <a:pt x="100584" y="418592"/>
                  </a:moveTo>
                  <a:lnTo>
                    <a:pt x="88646" y="414020"/>
                  </a:lnTo>
                  <a:lnTo>
                    <a:pt x="82804" y="429514"/>
                  </a:lnTo>
                  <a:lnTo>
                    <a:pt x="75819" y="450215"/>
                  </a:lnTo>
                  <a:lnTo>
                    <a:pt x="87884" y="454152"/>
                  </a:lnTo>
                  <a:lnTo>
                    <a:pt x="94615" y="434086"/>
                  </a:lnTo>
                  <a:lnTo>
                    <a:pt x="100584" y="418592"/>
                  </a:lnTo>
                  <a:close/>
                </a:path>
                <a:path w="2077720" h="1365250">
                  <a:moveTo>
                    <a:pt x="103378" y="561721"/>
                  </a:moveTo>
                  <a:lnTo>
                    <a:pt x="102489" y="557784"/>
                  </a:lnTo>
                  <a:lnTo>
                    <a:pt x="99441" y="556006"/>
                  </a:lnTo>
                  <a:lnTo>
                    <a:pt x="96520" y="554228"/>
                  </a:lnTo>
                  <a:lnTo>
                    <a:pt x="92583" y="555117"/>
                  </a:lnTo>
                  <a:lnTo>
                    <a:pt x="90805" y="558165"/>
                  </a:lnTo>
                  <a:lnTo>
                    <a:pt x="56502" y="614362"/>
                  </a:lnTo>
                  <a:lnTo>
                    <a:pt x="44831" y="613537"/>
                  </a:lnTo>
                  <a:lnTo>
                    <a:pt x="44805" y="613918"/>
                  </a:lnTo>
                  <a:lnTo>
                    <a:pt x="12407" y="555879"/>
                  </a:lnTo>
                  <a:lnTo>
                    <a:pt x="11176" y="553593"/>
                  </a:lnTo>
                  <a:lnTo>
                    <a:pt x="7239" y="552450"/>
                  </a:lnTo>
                  <a:lnTo>
                    <a:pt x="4191" y="554228"/>
                  </a:lnTo>
                  <a:lnTo>
                    <a:pt x="1143" y="555879"/>
                  </a:lnTo>
                  <a:lnTo>
                    <a:pt x="0" y="559816"/>
                  </a:lnTo>
                  <a:lnTo>
                    <a:pt x="1778" y="562864"/>
                  </a:lnTo>
                  <a:lnTo>
                    <a:pt x="50038" y="649351"/>
                  </a:lnTo>
                  <a:lnTo>
                    <a:pt x="57619" y="636905"/>
                  </a:lnTo>
                  <a:lnTo>
                    <a:pt x="101600" y="564769"/>
                  </a:lnTo>
                  <a:lnTo>
                    <a:pt x="103378" y="561721"/>
                  </a:lnTo>
                  <a:close/>
                </a:path>
                <a:path w="2077720" h="1365250">
                  <a:moveTo>
                    <a:pt x="120396" y="372237"/>
                  </a:moveTo>
                  <a:lnTo>
                    <a:pt x="108839" y="366903"/>
                  </a:lnTo>
                  <a:lnTo>
                    <a:pt x="100711" y="384302"/>
                  </a:lnTo>
                  <a:lnTo>
                    <a:pt x="93345" y="402082"/>
                  </a:lnTo>
                  <a:lnTo>
                    <a:pt x="105156" y="406908"/>
                  </a:lnTo>
                  <a:lnTo>
                    <a:pt x="112268" y="389636"/>
                  </a:lnTo>
                  <a:lnTo>
                    <a:pt x="120396" y="372237"/>
                  </a:lnTo>
                  <a:close/>
                </a:path>
                <a:path w="2077720" h="1365250">
                  <a:moveTo>
                    <a:pt x="143637" y="327660"/>
                  </a:moveTo>
                  <a:lnTo>
                    <a:pt x="132461" y="321437"/>
                  </a:lnTo>
                  <a:lnTo>
                    <a:pt x="121539" y="341249"/>
                  </a:lnTo>
                  <a:lnTo>
                    <a:pt x="114427" y="355346"/>
                  </a:lnTo>
                  <a:lnTo>
                    <a:pt x="125857" y="361061"/>
                  </a:lnTo>
                  <a:lnTo>
                    <a:pt x="132715" y="347472"/>
                  </a:lnTo>
                  <a:lnTo>
                    <a:pt x="143637" y="327660"/>
                  </a:lnTo>
                  <a:close/>
                </a:path>
                <a:path w="2077720" h="1365250">
                  <a:moveTo>
                    <a:pt x="170307" y="285242"/>
                  </a:moveTo>
                  <a:lnTo>
                    <a:pt x="159893" y="277876"/>
                  </a:lnTo>
                  <a:lnTo>
                    <a:pt x="157353" y="281559"/>
                  </a:lnTo>
                  <a:lnTo>
                    <a:pt x="144780" y="300736"/>
                  </a:lnTo>
                  <a:lnTo>
                    <a:pt x="139065" y="310388"/>
                  </a:lnTo>
                  <a:lnTo>
                    <a:pt x="149987" y="316865"/>
                  </a:lnTo>
                  <a:lnTo>
                    <a:pt x="155448" y="307721"/>
                  </a:lnTo>
                  <a:lnTo>
                    <a:pt x="167640" y="288925"/>
                  </a:lnTo>
                  <a:lnTo>
                    <a:pt x="170307" y="285242"/>
                  </a:lnTo>
                  <a:close/>
                </a:path>
                <a:path w="2077720" h="1365250">
                  <a:moveTo>
                    <a:pt x="200787" y="245364"/>
                  </a:moveTo>
                  <a:lnTo>
                    <a:pt x="191135" y="237109"/>
                  </a:lnTo>
                  <a:lnTo>
                    <a:pt x="184023" y="245618"/>
                  </a:lnTo>
                  <a:lnTo>
                    <a:pt x="170434" y="263144"/>
                  </a:lnTo>
                  <a:lnTo>
                    <a:pt x="167259" y="267589"/>
                  </a:lnTo>
                  <a:lnTo>
                    <a:pt x="177673" y="274955"/>
                  </a:lnTo>
                  <a:lnTo>
                    <a:pt x="180467" y="270891"/>
                  </a:lnTo>
                  <a:lnTo>
                    <a:pt x="193802" y="253746"/>
                  </a:lnTo>
                  <a:lnTo>
                    <a:pt x="200787" y="245364"/>
                  </a:lnTo>
                  <a:close/>
                </a:path>
                <a:path w="2077720" h="1365250">
                  <a:moveTo>
                    <a:pt x="235077" y="208661"/>
                  </a:moveTo>
                  <a:lnTo>
                    <a:pt x="226060" y="199644"/>
                  </a:lnTo>
                  <a:lnTo>
                    <a:pt x="212598" y="212979"/>
                  </a:lnTo>
                  <a:lnTo>
                    <a:pt x="199517" y="227203"/>
                  </a:lnTo>
                  <a:lnTo>
                    <a:pt x="208788" y="235839"/>
                  </a:lnTo>
                  <a:lnTo>
                    <a:pt x="221488" y="221996"/>
                  </a:lnTo>
                  <a:lnTo>
                    <a:pt x="235077" y="208661"/>
                  </a:lnTo>
                  <a:close/>
                </a:path>
                <a:path w="2077720" h="1365250">
                  <a:moveTo>
                    <a:pt x="273177" y="176530"/>
                  </a:moveTo>
                  <a:lnTo>
                    <a:pt x="265684" y="166243"/>
                  </a:lnTo>
                  <a:lnTo>
                    <a:pt x="258445" y="171577"/>
                  </a:lnTo>
                  <a:lnTo>
                    <a:pt x="242824" y="184404"/>
                  </a:lnTo>
                  <a:lnTo>
                    <a:pt x="235712" y="190881"/>
                  </a:lnTo>
                  <a:lnTo>
                    <a:pt x="244221" y="200279"/>
                  </a:lnTo>
                  <a:lnTo>
                    <a:pt x="250825" y="194183"/>
                  </a:lnTo>
                  <a:lnTo>
                    <a:pt x="265938" y="181864"/>
                  </a:lnTo>
                  <a:lnTo>
                    <a:pt x="273177" y="176530"/>
                  </a:lnTo>
                  <a:close/>
                </a:path>
                <a:path w="2077720" h="1365250">
                  <a:moveTo>
                    <a:pt x="315341" y="150495"/>
                  </a:moveTo>
                  <a:lnTo>
                    <a:pt x="309753" y="138938"/>
                  </a:lnTo>
                  <a:lnTo>
                    <a:pt x="307213" y="140208"/>
                  </a:lnTo>
                  <a:lnTo>
                    <a:pt x="290703" y="149479"/>
                  </a:lnTo>
                  <a:lnTo>
                    <a:pt x="276352" y="158750"/>
                  </a:lnTo>
                  <a:lnTo>
                    <a:pt x="283210" y="169418"/>
                  </a:lnTo>
                  <a:lnTo>
                    <a:pt x="296926" y="160528"/>
                  </a:lnTo>
                  <a:lnTo>
                    <a:pt x="312674" y="151638"/>
                  </a:lnTo>
                  <a:lnTo>
                    <a:pt x="315341" y="150495"/>
                  </a:lnTo>
                  <a:close/>
                </a:path>
                <a:path w="2077720" h="1365250">
                  <a:moveTo>
                    <a:pt x="361188" y="132715"/>
                  </a:moveTo>
                  <a:lnTo>
                    <a:pt x="358521" y="120269"/>
                  </a:lnTo>
                  <a:lnTo>
                    <a:pt x="358267" y="120269"/>
                  </a:lnTo>
                  <a:lnTo>
                    <a:pt x="341122" y="125603"/>
                  </a:lnTo>
                  <a:lnTo>
                    <a:pt x="324104" y="132207"/>
                  </a:lnTo>
                  <a:lnTo>
                    <a:pt x="321310" y="133477"/>
                  </a:lnTo>
                  <a:lnTo>
                    <a:pt x="326771" y="145034"/>
                  </a:lnTo>
                  <a:lnTo>
                    <a:pt x="328676" y="144018"/>
                  </a:lnTo>
                  <a:lnTo>
                    <a:pt x="344805" y="137795"/>
                  </a:lnTo>
                  <a:lnTo>
                    <a:pt x="360934" y="132715"/>
                  </a:lnTo>
                  <a:lnTo>
                    <a:pt x="361188" y="132715"/>
                  </a:lnTo>
                  <a:close/>
                </a:path>
                <a:path w="2077720" h="1365250">
                  <a:moveTo>
                    <a:pt x="410337" y="126111"/>
                  </a:moveTo>
                  <a:lnTo>
                    <a:pt x="409829" y="113411"/>
                  </a:lnTo>
                  <a:lnTo>
                    <a:pt x="392938" y="114173"/>
                  </a:lnTo>
                  <a:lnTo>
                    <a:pt x="375539" y="116459"/>
                  </a:lnTo>
                  <a:lnTo>
                    <a:pt x="370840" y="117475"/>
                  </a:lnTo>
                  <a:lnTo>
                    <a:pt x="373634" y="129921"/>
                  </a:lnTo>
                  <a:lnTo>
                    <a:pt x="377190" y="129159"/>
                  </a:lnTo>
                  <a:lnTo>
                    <a:pt x="393573" y="126873"/>
                  </a:lnTo>
                  <a:lnTo>
                    <a:pt x="410337" y="126111"/>
                  </a:lnTo>
                  <a:close/>
                </a:path>
                <a:path w="2077720" h="1365250">
                  <a:moveTo>
                    <a:pt x="1229106" y="7239"/>
                  </a:moveTo>
                  <a:lnTo>
                    <a:pt x="1227328" y="4191"/>
                  </a:lnTo>
                  <a:lnTo>
                    <a:pt x="1225677" y="1016"/>
                  </a:lnTo>
                  <a:lnTo>
                    <a:pt x="1221867" y="0"/>
                  </a:lnTo>
                  <a:lnTo>
                    <a:pt x="1218692" y="1651"/>
                  </a:lnTo>
                  <a:lnTo>
                    <a:pt x="1132078" y="49657"/>
                  </a:lnTo>
                  <a:lnTo>
                    <a:pt x="1216533" y="101473"/>
                  </a:lnTo>
                  <a:lnTo>
                    <a:pt x="1219454" y="103378"/>
                  </a:lnTo>
                  <a:lnTo>
                    <a:pt x="1223391" y="102362"/>
                  </a:lnTo>
                  <a:lnTo>
                    <a:pt x="1225296" y="99441"/>
                  </a:lnTo>
                  <a:lnTo>
                    <a:pt x="1227074" y="96393"/>
                  </a:lnTo>
                  <a:lnTo>
                    <a:pt x="1226185" y="92456"/>
                  </a:lnTo>
                  <a:lnTo>
                    <a:pt x="1223137" y="90678"/>
                  </a:lnTo>
                  <a:lnTo>
                    <a:pt x="1170139" y="58191"/>
                  </a:lnTo>
                  <a:lnTo>
                    <a:pt x="1184783" y="60071"/>
                  </a:lnTo>
                  <a:lnTo>
                    <a:pt x="1186942" y="47625"/>
                  </a:lnTo>
                  <a:lnTo>
                    <a:pt x="1184021" y="47117"/>
                  </a:lnTo>
                  <a:lnTo>
                    <a:pt x="1166761" y="44970"/>
                  </a:lnTo>
                  <a:lnTo>
                    <a:pt x="1149477" y="43688"/>
                  </a:lnTo>
                  <a:lnTo>
                    <a:pt x="1166761" y="44958"/>
                  </a:lnTo>
                  <a:lnTo>
                    <a:pt x="1169060" y="43688"/>
                  </a:lnTo>
                  <a:lnTo>
                    <a:pt x="1224915" y="12827"/>
                  </a:lnTo>
                  <a:lnTo>
                    <a:pt x="1227963" y="11049"/>
                  </a:lnTo>
                  <a:lnTo>
                    <a:pt x="1229106" y="7239"/>
                  </a:lnTo>
                  <a:close/>
                </a:path>
                <a:path w="2077720" h="1365250">
                  <a:moveTo>
                    <a:pt x="1237234" y="58928"/>
                  </a:moveTo>
                  <a:lnTo>
                    <a:pt x="1234821" y="58166"/>
                  </a:lnTo>
                  <a:lnTo>
                    <a:pt x="1218057" y="53721"/>
                  </a:lnTo>
                  <a:lnTo>
                    <a:pt x="1201039" y="50038"/>
                  </a:lnTo>
                  <a:lnTo>
                    <a:pt x="1199515" y="49784"/>
                  </a:lnTo>
                  <a:lnTo>
                    <a:pt x="1197356" y="62230"/>
                  </a:lnTo>
                  <a:lnTo>
                    <a:pt x="1198372" y="62484"/>
                  </a:lnTo>
                  <a:lnTo>
                    <a:pt x="1214755" y="66040"/>
                  </a:lnTo>
                  <a:lnTo>
                    <a:pt x="1231011" y="70358"/>
                  </a:lnTo>
                  <a:lnTo>
                    <a:pt x="1233551" y="71120"/>
                  </a:lnTo>
                  <a:lnTo>
                    <a:pt x="1237234" y="58928"/>
                  </a:lnTo>
                  <a:close/>
                </a:path>
                <a:path w="2077720" h="1365250">
                  <a:moveTo>
                    <a:pt x="1285748" y="76454"/>
                  </a:moveTo>
                  <a:lnTo>
                    <a:pt x="1283703" y="75565"/>
                  </a:lnTo>
                  <a:lnTo>
                    <a:pt x="1267701" y="69088"/>
                  </a:lnTo>
                  <a:lnTo>
                    <a:pt x="1251331" y="63246"/>
                  </a:lnTo>
                  <a:lnTo>
                    <a:pt x="1249413" y="62738"/>
                  </a:lnTo>
                  <a:lnTo>
                    <a:pt x="1245616" y="74803"/>
                  </a:lnTo>
                  <a:lnTo>
                    <a:pt x="1247140" y="75311"/>
                  </a:lnTo>
                  <a:lnTo>
                    <a:pt x="1263002" y="80899"/>
                  </a:lnTo>
                  <a:lnTo>
                    <a:pt x="1278509" y="87122"/>
                  </a:lnTo>
                  <a:lnTo>
                    <a:pt x="1280528" y="88011"/>
                  </a:lnTo>
                  <a:lnTo>
                    <a:pt x="1285748" y="76454"/>
                  </a:lnTo>
                  <a:close/>
                </a:path>
                <a:path w="2077720" h="1365250">
                  <a:moveTo>
                    <a:pt x="1305560" y="639953"/>
                  </a:moveTo>
                  <a:lnTo>
                    <a:pt x="1302258" y="627634"/>
                  </a:lnTo>
                  <a:lnTo>
                    <a:pt x="1297165" y="629031"/>
                  </a:lnTo>
                  <a:lnTo>
                    <a:pt x="1286878" y="631063"/>
                  </a:lnTo>
                  <a:lnTo>
                    <a:pt x="1276731" y="632333"/>
                  </a:lnTo>
                  <a:lnTo>
                    <a:pt x="1266063" y="632714"/>
                  </a:lnTo>
                  <a:lnTo>
                    <a:pt x="1266571" y="645414"/>
                  </a:lnTo>
                  <a:lnTo>
                    <a:pt x="1277226" y="645033"/>
                  </a:lnTo>
                  <a:lnTo>
                    <a:pt x="1288542" y="643636"/>
                  </a:lnTo>
                  <a:lnTo>
                    <a:pt x="1299578" y="641477"/>
                  </a:lnTo>
                  <a:lnTo>
                    <a:pt x="1305560" y="639953"/>
                  </a:lnTo>
                  <a:close/>
                </a:path>
                <a:path w="2077720" h="1365250">
                  <a:moveTo>
                    <a:pt x="1331849" y="99822"/>
                  </a:moveTo>
                  <a:lnTo>
                    <a:pt x="1329944" y="98679"/>
                  </a:lnTo>
                  <a:lnTo>
                    <a:pt x="1314958" y="90297"/>
                  </a:lnTo>
                  <a:lnTo>
                    <a:pt x="1299337" y="82677"/>
                  </a:lnTo>
                  <a:lnTo>
                    <a:pt x="1297305" y="81661"/>
                  </a:lnTo>
                  <a:lnTo>
                    <a:pt x="1292098" y="93345"/>
                  </a:lnTo>
                  <a:lnTo>
                    <a:pt x="1293749" y="93980"/>
                  </a:lnTo>
                  <a:lnTo>
                    <a:pt x="1308735" y="101346"/>
                  </a:lnTo>
                  <a:lnTo>
                    <a:pt x="1323213" y="109474"/>
                  </a:lnTo>
                  <a:lnTo>
                    <a:pt x="1324978" y="110617"/>
                  </a:lnTo>
                  <a:lnTo>
                    <a:pt x="1331849" y="99822"/>
                  </a:lnTo>
                  <a:close/>
                </a:path>
                <a:path w="2077720" h="1365250">
                  <a:moveTo>
                    <a:pt x="1353693" y="618998"/>
                  </a:moveTo>
                  <a:lnTo>
                    <a:pt x="1347089" y="608203"/>
                  </a:lnTo>
                  <a:lnTo>
                    <a:pt x="1337310" y="613791"/>
                  </a:lnTo>
                  <a:lnTo>
                    <a:pt x="1327404" y="618617"/>
                  </a:lnTo>
                  <a:lnTo>
                    <a:pt x="1317371" y="622808"/>
                  </a:lnTo>
                  <a:lnTo>
                    <a:pt x="1313942" y="624078"/>
                  </a:lnTo>
                  <a:lnTo>
                    <a:pt x="1318133" y="636016"/>
                  </a:lnTo>
                  <a:lnTo>
                    <a:pt x="1321562" y="634873"/>
                  </a:lnTo>
                  <a:lnTo>
                    <a:pt x="1332230" y="630301"/>
                  </a:lnTo>
                  <a:lnTo>
                    <a:pt x="1342898" y="625094"/>
                  </a:lnTo>
                  <a:lnTo>
                    <a:pt x="1353312" y="619252"/>
                  </a:lnTo>
                  <a:lnTo>
                    <a:pt x="1353693" y="618998"/>
                  </a:lnTo>
                  <a:close/>
                </a:path>
                <a:path w="2077720" h="1365250">
                  <a:moveTo>
                    <a:pt x="1374394" y="128524"/>
                  </a:moveTo>
                  <a:lnTo>
                    <a:pt x="1358773" y="116840"/>
                  </a:lnTo>
                  <a:lnTo>
                    <a:pt x="1342517" y="106680"/>
                  </a:lnTo>
                  <a:lnTo>
                    <a:pt x="1335786" y="117348"/>
                  </a:lnTo>
                  <a:lnTo>
                    <a:pt x="1351153" y="127000"/>
                  </a:lnTo>
                  <a:lnTo>
                    <a:pt x="1366774" y="138684"/>
                  </a:lnTo>
                  <a:lnTo>
                    <a:pt x="1374394" y="128524"/>
                  </a:lnTo>
                  <a:close/>
                </a:path>
                <a:path w="2077720" h="1365250">
                  <a:moveTo>
                    <a:pt x="1395095" y="587375"/>
                  </a:moveTo>
                  <a:lnTo>
                    <a:pt x="1386205" y="578358"/>
                  </a:lnTo>
                  <a:lnTo>
                    <a:pt x="1384681" y="579882"/>
                  </a:lnTo>
                  <a:lnTo>
                    <a:pt x="1375537" y="587756"/>
                  </a:lnTo>
                  <a:lnTo>
                    <a:pt x="1366266" y="595249"/>
                  </a:lnTo>
                  <a:lnTo>
                    <a:pt x="1357376" y="601599"/>
                  </a:lnTo>
                  <a:lnTo>
                    <a:pt x="1364742" y="611886"/>
                  </a:lnTo>
                  <a:lnTo>
                    <a:pt x="1373632" y="605536"/>
                  </a:lnTo>
                  <a:lnTo>
                    <a:pt x="1383538" y="597789"/>
                  </a:lnTo>
                  <a:lnTo>
                    <a:pt x="1393063" y="589534"/>
                  </a:lnTo>
                  <a:lnTo>
                    <a:pt x="1395095" y="587375"/>
                  </a:lnTo>
                  <a:close/>
                </a:path>
                <a:path w="2077720" h="1365250">
                  <a:moveTo>
                    <a:pt x="1413637" y="162052"/>
                  </a:moveTo>
                  <a:lnTo>
                    <a:pt x="1410462" y="158750"/>
                  </a:lnTo>
                  <a:lnTo>
                    <a:pt x="1398270" y="147701"/>
                  </a:lnTo>
                  <a:lnTo>
                    <a:pt x="1385697" y="136906"/>
                  </a:lnTo>
                  <a:lnTo>
                    <a:pt x="1384554" y="136017"/>
                  </a:lnTo>
                  <a:lnTo>
                    <a:pt x="1376934" y="146304"/>
                  </a:lnTo>
                  <a:lnTo>
                    <a:pt x="1377442" y="146558"/>
                  </a:lnTo>
                  <a:lnTo>
                    <a:pt x="1389761" y="156972"/>
                  </a:lnTo>
                  <a:lnTo>
                    <a:pt x="1401445" y="167767"/>
                  </a:lnTo>
                  <a:lnTo>
                    <a:pt x="1404620" y="170942"/>
                  </a:lnTo>
                  <a:lnTo>
                    <a:pt x="1413637" y="162052"/>
                  </a:lnTo>
                  <a:close/>
                </a:path>
                <a:path w="2077720" h="1365250">
                  <a:moveTo>
                    <a:pt x="1429893" y="548894"/>
                  </a:moveTo>
                  <a:lnTo>
                    <a:pt x="1419479" y="541528"/>
                  </a:lnTo>
                  <a:lnTo>
                    <a:pt x="1418590" y="542925"/>
                  </a:lnTo>
                  <a:lnTo>
                    <a:pt x="1402334" y="562229"/>
                  </a:lnTo>
                  <a:lnTo>
                    <a:pt x="1395095" y="569468"/>
                  </a:lnTo>
                  <a:lnTo>
                    <a:pt x="1404112" y="578358"/>
                  </a:lnTo>
                  <a:lnTo>
                    <a:pt x="1411224" y="571246"/>
                  </a:lnTo>
                  <a:lnTo>
                    <a:pt x="1428369" y="551053"/>
                  </a:lnTo>
                  <a:lnTo>
                    <a:pt x="1429893" y="548894"/>
                  </a:lnTo>
                  <a:close/>
                </a:path>
                <a:path w="2077720" h="1365250">
                  <a:moveTo>
                    <a:pt x="1447673" y="200787"/>
                  </a:moveTo>
                  <a:lnTo>
                    <a:pt x="1442974" y="194564"/>
                  </a:lnTo>
                  <a:lnTo>
                    <a:pt x="1432814" y="182245"/>
                  </a:lnTo>
                  <a:lnTo>
                    <a:pt x="1422781" y="171196"/>
                  </a:lnTo>
                  <a:lnTo>
                    <a:pt x="1413383" y="179832"/>
                  </a:lnTo>
                  <a:lnTo>
                    <a:pt x="1423035" y="190373"/>
                  </a:lnTo>
                  <a:lnTo>
                    <a:pt x="1432814" y="202184"/>
                  </a:lnTo>
                  <a:lnTo>
                    <a:pt x="1437640" y="208407"/>
                  </a:lnTo>
                  <a:lnTo>
                    <a:pt x="1447673" y="200787"/>
                  </a:lnTo>
                  <a:close/>
                </a:path>
                <a:path w="2077720" h="1365250">
                  <a:moveTo>
                    <a:pt x="1457960" y="506095"/>
                  </a:moveTo>
                  <a:lnTo>
                    <a:pt x="1447038" y="499491"/>
                  </a:lnTo>
                  <a:lnTo>
                    <a:pt x="1433576" y="521716"/>
                  </a:lnTo>
                  <a:lnTo>
                    <a:pt x="1426845" y="531241"/>
                  </a:lnTo>
                  <a:lnTo>
                    <a:pt x="1437259" y="538607"/>
                  </a:lnTo>
                  <a:lnTo>
                    <a:pt x="1443990" y="529082"/>
                  </a:lnTo>
                  <a:lnTo>
                    <a:pt x="1457960" y="506095"/>
                  </a:lnTo>
                  <a:close/>
                </a:path>
                <a:path w="2077720" h="1365250">
                  <a:moveTo>
                    <a:pt x="1475486" y="244475"/>
                  </a:moveTo>
                  <a:lnTo>
                    <a:pt x="1469263" y="233172"/>
                  </a:lnTo>
                  <a:lnTo>
                    <a:pt x="1461389" y="219964"/>
                  </a:lnTo>
                  <a:lnTo>
                    <a:pt x="1455293" y="211328"/>
                  </a:lnTo>
                  <a:lnTo>
                    <a:pt x="1444879" y="218440"/>
                  </a:lnTo>
                  <a:lnTo>
                    <a:pt x="1450467" y="226568"/>
                  </a:lnTo>
                  <a:lnTo>
                    <a:pt x="1458214" y="239141"/>
                  </a:lnTo>
                  <a:lnTo>
                    <a:pt x="1464310" y="250444"/>
                  </a:lnTo>
                  <a:lnTo>
                    <a:pt x="1475486" y="244475"/>
                  </a:lnTo>
                  <a:close/>
                </a:path>
                <a:path w="2077720" h="1365250">
                  <a:moveTo>
                    <a:pt x="1479550" y="458978"/>
                  </a:moveTo>
                  <a:lnTo>
                    <a:pt x="1467739" y="454152"/>
                  </a:lnTo>
                  <a:lnTo>
                    <a:pt x="1459230" y="475107"/>
                  </a:lnTo>
                  <a:lnTo>
                    <a:pt x="1452499" y="488569"/>
                  </a:lnTo>
                  <a:lnTo>
                    <a:pt x="1463802" y="494284"/>
                  </a:lnTo>
                  <a:lnTo>
                    <a:pt x="1470533" y="480822"/>
                  </a:lnTo>
                  <a:lnTo>
                    <a:pt x="1479550" y="458978"/>
                  </a:lnTo>
                  <a:close/>
                </a:path>
                <a:path w="2077720" h="1365250">
                  <a:moveTo>
                    <a:pt x="1494155" y="409194"/>
                  </a:moveTo>
                  <a:lnTo>
                    <a:pt x="1481709" y="406654"/>
                  </a:lnTo>
                  <a:lnTo>
                    <a:pt x="1480820" y="411226"/>
                  </a:lnTo>
                  <a:lnTo>
                    <a:pt x="1477518" y="424307"/>
                  </a:lnTo>
                  <a:lnTo>
                    <a:pt x="1471676" y="442722"/>
                  </a:lnTo>
                  <a:lnTo>
                    <a:pt x="1483868" y="446532"/>
                  </a:lnTo>
                  <a:lnTo>
                    <a:pt x="1489583" y="428244"/>
                  </a:lnTo>
                  <a:lnTo>
                    <a:pt x="1493139" y="414401"/>
                  </a:lnTo>
                  <a:lnTo>
                    <a:pt x="1494155" y="409194"/>
                  </a:lnTo>
                  <a:close/>
                </a:path>
                <a:path w="2077720" h="1365250">
                  <a:moveTo>
                    <a:pt x="1494282" y="293116"/>
                  </a:moveTo>
                  <a:lnTo>
                    <a:pt x="1492885" y="287782"/>
                  </a:lnTo>
                  <a:lnTo>
                    <a:pt x="1488313" y="273939"/>
                  </a:lnTo>
                  <a:lnTo>
                    <a:pt x="1482852" y="260096"/>
                  </a:lnTo>
                  <a:lnTo>
                    <a:pt x="1481074" y="256159"/>
                  </a:lnTo>
                  <a:lnTo>
                    <a:pt x="1469517" y="261620"/>
                  </a:lnTo>
                  <a:lnTo>
                    <a:pt x="1471041" y="264795"/>
                  </a:lnTo>
                  <a:lnTo>
                    <a:pt x="1476248" y="277876"/>
                  </a:lnTo>
                  <a:lnTo>
                    <a:pt x="1480566" y="290957"/>
                  </a:lnTo>
                  <a:lnTo>
                    <a:pt x="1481963" y="296291"/>
                  </a:lnTo>
                  <a:lnTo>
                    <a:pt x="1494282" y="293116"/>
                  </a:lnTo>
                  <a:close/>
                </a:path>
                <a:path w="2077720" h="1365250">
                  <a:moveTo>
                    <a:pt x="1501013" y="357759"/>
                  </a:moveTo>
                  <a:lnTo>
                    <a:pt x="1488313" y="357505"/>
                  </a:lnTo>
                  <a:lnTo>
                    <a:pt x="1487297" y="371094"/>
                  </a:lnTo>
                  <a:lnTo>
                    <a:pt x="1485646" y="384683"/>
                  </a:lnTo>
                  <a:lnTo>
                    <a:pt x="1484122" y="394462"/>
                  </a:lnTo>
                  <a:lnTo>
                    <a:pt x="1496568" y="396494"/>
                  </a:lnTo>
                  <a:lnTo>
                    <a:pt x="1498219" y="386715"/>
                  </a:lnTo>
                  <a:lnTo>
                    <a:pt x="1499870" y="372618"/>
                  </a:lnTo>
                  <a:lnTo>
                    <a:pt x="1500886" y="358648"/>
                  </a:lnTo>
                  <a:lnTo>
                    <a:pt x="1501013" y="357759"/>
                  </a:lnTo>
                  <a:close/>
                </a:path>
                <a:path w="2077720" h="1365250">
                  <a:moveTo>
                    <a:pt x="1501267" y="345059"/>
                  </a:moveTo>
                  <a:lnTo>
                    <a:pt x="1501241" y="344170"/>
                  </a:lnTo>
                  <a:lnTo>
                    <a:pt x="1500632" y="330327"/>
                  </a:lnTo>
                  <a:lnTo>
                    <a:pt x="1499108" y="316103"/>
                  </a:lnTo>
                  <a:lnTo>
                    <a:pt x="1497203" y="305943"/>
                  </a:lnTo>
                  <a:lnTo>
                    <a:pt x="1484757" y="308229"/>
                  </a:lnTo>
                  <a:lnTo>
                    <a:pt x="1486535" y="317373"/>
                  </a:lnTo>
                  <a:lnTo>
                    <a:pt x="1487932" y="330835"/>
                  </a:lnTo>
                  <a:lnTo>
                    <a:pt x="1488567" y="344170"/>
                  </a:lnTo>
                  <a:lnTo>
                    <a:pt x="1488567" y="344805"/>
                  </a:lnTo>
                  <a:lnTo>
                    <a:pt x="1501267" y="345059"/>
                  </a:lnTo>
                  <a:close/>
                </a:path>
                <a:path w="2077720" h="1365250">
                  <a:moveTo>
                    <a:pt x="1805178" y="726567"/>
                  </a:moveTo>
                  <a:lnTo>
                    <a:pt x="1803400" y="723519"/>
                  </a:lnTo>
                  <a:lnTo>
                    <a:pt x="1801749" y="720344"/>
                  </a:lnTo>
                  <a:lnTo>
                    <a:pt x="1797939" y="719328"/>
                  </a:lnTo>
                  <a:lnTo>
                    <a:pt x="1794764" y="720979"/>
                  </a:lnTo>
                  <a:lnTo>
                    <a:pt x="1708150" y="768985"/>
                  </a:lnTo>
                  <a:lnTo>
                    <a:pt x="1792605" y="820801"/>
                  </a:lnTo>
                  <a:lnTo>
                    <a:pt x="1795526" y="822706"/>
                  </a:lnTo>
                  <a:lnTo>
                    <a:pt x="1799463" y="821690"/>
                  </a:lnTo>
                  <a:lnTo>
                    <a:pt x="1801368" y="818769"/>
                  </a:lnTo>
                  <a:lnTo>
                    <a:pt x="1803146" y="815721"/>
                  </a:lnTo>
                  <a:lnTo>
                    <a:pt x="1802257" y="811784"/>
                  </a:lnTo>
                  <a:lnTo>
                    <a:pt x="1799209" y="810006"/>
                  </a:lnTo>
                  <a:lnTo>
                    <a:pt x="1746211" y="777519"/>
                  </a:lnTo>
                  <a:lnTo>
                    <a:pt x="1760855" y="779399"/>
                  </a:lnTo>
                  <a:lnTo>
                    <a:pt x="1763014" y="766953"/>
                  </a:lnTo>
                  <a:lnTo>
                    <a:pt x="1760093" y="766445"/>
                  </a:lnTo>
                  <a:lnTo>
                    <a:pt x="1742833" y="764298"/>
                  </a:lnTo>
                  <a:lnTo>
                    <a:pt x="1725549" y="763016"/>
                  </a:lnTo>
                  <a:lnTo>
                    <a:pt x="1742833" y="764286"/>
                  </a:lnTo>
                  <a:lnTo>
                    <a:pt x="1745132" y="763016"/>
                  </a:lnTo>
                  <a:lnTo>
                    <a:pt x="1800987" y="732155"/>
                  </a:lnTo>
                  <a:lnTo>
                    <a:pt x="1804035" y="730377"/>
                  </a:lnTo>
                  <a:lnTo>
                    <a:pt x="1805178" y="726567"/>
                  </a:lnTo>
                  <a:close/>
                </a:path>
                <a:path w="2077720" h="1365250">
                  <a:moveTo>
                    <a:pt x="1813306" y="778256"/>
                  </a:moveTo>
                  <a:lnTo>
                    <a:pt x="1810893" y="777494"/>
                  </a:lnTo>
                  <a:lnTo>
                    <a:pt x="1794129" y="773049"/>
                  </a:lnTo>
                  <a:lnTo>
                    <a:pt x="1777111" y="769366"/>
                  </a:lnTo>
                  <a:lnTo>
                    <a:pt x="1775587" y="769112"/>
                  </a:lnTo>
                  <a:lnTo>
                    <a:pt x="1773428" y="781558"/>
                  </a:lnTo>
                  <a:lnTo>
                    <a:pt x="1774444" y="781812"/>
                  </a:lnTo>
                  <a:lnTo>
                    <a:pt x="1790827" y="785368"/>
                  </a:lnTo>
                  <a:lnTo>
                    <a:pt x="1807083" y="789686"/>
                  </a:lnTo>
                  <a:lnTo>
                    <a:pt x="1809623" y="790448"/>
                  </a:lnTo>
                  <a:lnTo>
                    <a:pt x="1813306" y="778256"/>
                  </a:lnTo>
                  <a:close/>
                </a:path>
                <a:path w="2077720" h="1365250">
                  <a:moveTo>
                    <a:pt x="1861820" y="795782"/>
                  </a:moveTo>
                  <a:lnTo>
                    <a:pt x="1859788" y="794893"/>
                  </a:lnTo>
                  <a:lnTo>
                    <a:pt x="1843786" y="788416"/>
                  </a:lnTo>
                  <a:lnTo>
                    <a:pt x="1827403" y="782574"/>
                  </a:lnTo>
                  <a:lnTo>
                    <a:pt x="1825498" y="782066"/>
                  </a:lnTo>
                  <a:lnTo>
                    <a:pt x="1821688" y="794131"/>
                  </a:lnTo>
                  <a:lnTo>
                    <a:pt x="1823212" y="794639"/>
                  </a:lnTo>
                  <a:lnTo>
                    <a:pt x="1839087" y="800227"/>
                  </a:lnTo>
                  <a:lnTo>
                    <a:pt x="1854581" y="806450"/>
                  </a:lnTo>
                  <a:lnTo>
                    <a:pt x="1856613" y="807339"/>
                  </a:lnTo>
                  <a:lnTo>
                    <a:pt x="1861820" y="795782"/>
                  </a:lnTo>
                  <a:close/>
                </a:path>
                <a:path w="2077720" h="1365250">
                  <a:moveTo>
                    <a:pt x="1881632" y="1359281"/>
                  </a:moveTo>
                  <a:lnTo>
                    <a:pt x="1878330" y="1346962"/>
                  </a:lnTo>
                  <a:lnTo>
                    <a:pt x="1873250" y="1348359"/>
                  </a:lnTo>
                  <a:lnTo>
                    <a:pt x="1862963" y="1350391"/>
                  </a:lnTo>
                  <a:lnTo>
                    <a:pt x="1852803" y="1351661"/>
                  </a:lnTo>
                  <a:lnTo>
                    <a:pt x="1842135" y="1352042"/>
                  </a:lnTo>
                  <a:lnTo>
                    <a:pt x="1842643" y="1364742"/>
                  </a:lnTo>
                  <a:lnTo>
                    <a:pt x="1853311" y="1364361"/>
                  </a:lnTo>
                  <a:lnTo>
                    <a:pt x="1864614" y="1362964"/>
                  </a:lnTo>
                  <a:lnTo>
                    <a:pt x="1875663" y="1360805"/>
                  </a:lnTo>
                  <a:lnTo>
                    <a:pt x="1881632" y="1359281"/>
                  </a:lnTo>
                  <a:close/>
                </a:path>
                <a:path w="2077720" h="1365250">
                  <a:moveTo>
                    <a:pt x="1907921" y="819150"/>
                  </a:moveTo>
                  <a:lnTo>
                    <a:pt x="1906016" y="818007"/>
                  </a:lnTo>
                  <a:lnTo>
                    <a:pt x="1891030" y="809625"/>
                  </a:lnTo>
                  <a:lnTo>
                    <a:pt x="1875409" y="802005"/>
                  </a:lnTo>
                  <a:lnTo>
                    <a:pt x="1873377" y="800989"/>
                  </a:lnTo>
                  <a:lnTo>
                    <a:pt x="1868170" y="812673"/>
                  </a:lnTo>
                  <a:lnTo>
                    <a:pt x="1869821" y="813308"/>
                  </a:lnTo>
                  <a:lnTo>
                    <a:pt x="1884807" y="820674"/>
                  </a:lnTo>
                  <a:lnTo>
                    <a:pt x="1899285" y="828802"/>
                  </a:lnTo>
                  <a:lnTo>
                    <a:pt x="1901063" y="829945"/>
                  </a:lnTo>
                  <a:lnTo>
                    <a:pt x="1907921" y="819150"/>
                  </a:lnTo>
                  <a:close/>
                </a:path>
                <a:path w="2077720" h="1365250">
                  <a:moveTo>
                    <a:pt x="1929765" y="1338326"/>
                  </a:moveTo>
                  <a:lnTo>
                    <a:pt x="1923161" y="1327531"/>
                  </a:lnTo>
                  <a:lnTo>
                    <a:pt x="1913382" y="1333119"/>
                  </a:lnTo>
                  <a:lnTo>
                    <a:pt x="1903476" y="1337945"/>
                  </a:lnTo>
                  <a:lnTo>
                    <a:pt x="1893443" y="1342136"/>
                  </a:lnTo>
                  <a:lnTo>
                    <a:pt x="1890014" y="1343406"/>
                  </a:lnTo>
                  <a:lnTo>
                    <a:pt x="1894205" y="1355344"/>
                  </a:lnTo>
                  <a:lnTo>
                    <a:pt x="1897634" y="1354201"/>
                  </a:lnTo>
                  <a:lnTo>
                    <a:pt x="1908302" y="1349629"/>
                  </a:lnTo>
                  <a:lnTo>
                    <a:pt x="1918970" y="1344422"/>
                  </a:lnTo>
                  <a:lnTo>
                    <a:pt x="1929384" y="1338580"/>
                  </a:lnTo>
                  <a:lnTo>
                    <a:pt x="1929765" y="1338326"/>
                  </a:lnTo>
                  <a:close/>
                </a:path>
                <a:path w="2077720" h="1365250">
                  <a:moveTo>
                    <a:pt x="1950466" y="847852"/>
                  </a:moveTo>
                  <a:lnTo>
                    <a:pt x="1934845" y="836168"/>
                  </a:lnTo>
                  <a:lnTo>
                    <a:pt x="1918589" y="826008"/>
                  </a:lnTo>
                  <a:lnTo>
                    <a:pt x="1911858" y="836676"/>
                  </a:lnTo>
                  <a:lnTo>
                    <a:pt x="1927225" y="846328"/>
                  </a:lnTo>
                  <a:lnTo>
                    <a:pt x="1942846" y="858012"/>
                  </a:lnTo>
                  <a:lnTo>
                    <a:pt x="1950466" y="847852"/>
                  </a:lnTo>
                  <a:close/>
                </a:path>
                <a:path w="2077720" h="1365250">
                  <a:moveTo>
                    <a:pt x="1971167" y="1306703"/>
                  </a:moveTo>
                  <a:lnTo>
                    <a:pt x="1962277" y="1297686"/>
                  </a:lnTo>
                  <a:lnTo>
                    <a:pt x="1960753" y="1299210"/>
                  </a:lnTo>
                  <a:lnTo>
                    <a:pt x="1951609" y="1307084"/>
                  </a:lnTo>
                  <a:lnTo>
                    <a:pt x="1942338" y="1314577"/>
                  </a:lnTo>
                  <a:lnTo>
                    <a:pt x="1933448" y="1320927"/>
                  </a:lnTo>
                  <a:lnTo>
                    <a:pt x="1940814" y="1331214"/>
                  </a:lnTo>
                  <a:lnTo>
                    <a:pt x="1949704" y="1324864"/>
                  </a:lnTo>
                  <a:lnTo>
                    <a:pt x="1959610" y="1317117"/>
                  </a:lnTo>
                  <a:lnTo>
                    <a:pt x="1969135" y="1308862"/>
                  </a:lnTo>
                  <a:lnTo>
                    <a:pt x="1971167" y="1306703"/>
                  </a:lnTo>
                  <a:close/>
                </a:path>
                <a:path w="2077720" h="1365250">
                  <a:moveTo>
                    <a:pt x="1989709" y="881380"/>
                  </a:moveTo>
                  <a:lnTo>
                    <a:pt x="1986534" y="878078"/>
                  </a:lnTo>
                  <a:lnTo>
                    <a:pt x="1974342" y="867029"/>
                  </a:lnTo>
                  <a:lnTo>
                    <a:pt x="1961769" y="856234"/>
                  </a:lnTo>
                  <a:lnTo>
                    <a:pt x="1960626" y="855345"/>
                  </a:lnTo>
                  <a:lnTo>
                    <a:pt x="1953006" y="865632"/>
                  </a:lnTo>
                  <a:lnTo>
                    <a:pt x="1953514" y="865886"/>
                  </a:lnTo>
                  <a:lnTo>
                    <a:pt x="1965833" y="876300"/>
                  </a:lnTo>
                  <a:lnTo>
                    <a:pt x="1977517" y="887095"/>
                  </a:lnTo>
                  <a:lnTo>
                    <a:pt x="1980692" y="890270"/>
                  </a:lnTo>
                  <a:lnTo>
                    <a:pt x="1989709" y="881380"/>
                  </a:lnTo>
                  <a:close/>
                </a:path>
                <a:path w="2077720" h="1365250">
                  <a:moveTo>
                    <a:pt x="2005965" y="1268222"/>
                  </a:moveTo>
                  <a:lnTo>
                    <a:pt x="1995551" y="1260856"/>
                  </a:lnTo>
                  <a:lnTo>
                    <a:pt x="1994662" y="1262253"/>
                  </a:lnTo>
                  <a:lnTo>
                    <a:pt x="1978406" y="1281557"/>
                  </a:lnTo>
                  <a:lnTo>
                    <a:pt x="1971167" y="1288796"/>
                  </a:lnTo>
                  <a:lnTo>
                    <a:pt x="1980184" y="1297686"/>
                  </a:lnTo>
                  <a:lnTo>
                    <a:pt x="1987296" y="1290574"/>
                  </a:lnTo>
                  <a:lnTo>
                    <a:pt x="2004441" y="1270381"/>
                  </a:lnTo>
                  <a:lnTo>
                    <a:pt x="2005965" y="1268222"/>
                  </a:lnTo>
                  <a:close/>
                </a:path>
                <a:path w="2077720" h="1365250">
                  <a:moveTo>
                    <a:pt x="2023745" y="920115"/>
                  </a:moveTo>
                  <a:lnTo>
                    <a:pt x="2019046" y="913892"/>
                  </a:lnTo>
                  <a:lnTo>
                    <a:pt x="2008886" y="901573"/>
                  </a:lnTo>
                  <a:lnTo>
                    <a:pt x="1998853" y="890524"/>
                  </a:lnTo>
                  <a:lnTo>
                    <a:pt x="1989455" y="899160"/>
                  </a:lnTo>
                  <a:lnTo>
                    <a:pt x="1999107" y="909701"/>
                  </a:lnTo>
                  <a:lnTo>
                    <a:pt x="2008886" y="921512"/>
                  </a:lnTo>
                  <a:lnTo>
                    <a:pt x="2013712" y="927735"/>
                  </a:lnTo>
                  <a:lnTo>
                    <a:pt x="2023745" y="920115"/>
                  </a:lnTo>
                  <a:close/>
                </a:path>
                <a:path w="2077720" h="1365250">
                  <a:moveTo>
                    <a:pt x="2034032" y="1225423"/>
                  </a:moveTo>
                  <a:lnTo>
                    <a:pt x="2023110" y="1218819"/>
                  </a:lnTo>
                  <a:lnTo>
                    <a:pt x="2009648" y="1241044"/>
                  </a:lnTo>
                  <a:lnTo>
                    <a:pt x="2002917" y="1250569"/>
                  </a:lnTo>
                  <a:lnTo>
                    <a:pt x="2013331" y="1257935"/>
                  </a:lnTo>
                  <a:lnTo>
                    <a:pt x="2020062" y="1248410"/>
                  </a:lnTo>
                  <a:lnTo>
                    <a:pt x="2034032" y="1225423"/>
                  </a:lnTo>
                  <a:close/>
                </a:path>
                <a:path w="2077720" h="1365250">
                  <a:moveTo>
                    <a:pt x="2051558" y="963803"/>
                  </a:moveTo>
                  <a:lnTo>
                    <a:pt x="2045335" y="952500"/>
                  </a:lnTo>
                  <a:lnTo>
                    <a:pt x="2037461" y="939292"/>
                  </a:lnTo>
                  <a:lnTo>
                    <a:pt x="2031365" y="930656"/>
                  </a:lnTo>
                  <a:lnTo>
                    <a:pt x="2020951" y="937768"/>
                  </a:lnTo>
                  <a:lnTo>
                    <a:pt x="2026539" y="945896"/>
                  </a:lnTo>
                  <a:lnTo>
                    <a:pt x="2034286" y="958469"/>
                  </a:lnTo>
                  <a:lnTo>
                    <a:pt x="2040382" y="969772"/>
                  </a:lnTo>
                  <a:lnTo>
                    <a:pt x="2051558" y="963803"/>
                  </a:lnTo>
                  <a:close/>
                </a:path>
                <a:path w="2077720" h="1365250">
                  <a:moveTo>
                    <a:pt x="2055622" y="1178306"/>
                  </a:moveTo>
                  <a:lnTo>
                    <a:pt x="2043811" y="1173480"/>
                  </a:lnTo>
                  <a:lnTo>
                    <a:pt x="2035302" y="1194435"/>
                  </a:lnTo>
                  <a:lnTo>
                    <a:pt x="2028571" y="1207897"/>
                  </a:lnTo>
                  <a:lnTo>
                    <a:pt x="2039874" y="1213612"/>
                  </a:lnTo>
                  <a:lnTo>
                    <a:pt x="2046605" y="1200150"/>
                  </a:lnTo>
                  <a:lnTo>
                    <a:pt x="2055622" y="1178306"/>
                  </a:lnTo>
                  <a:close/>
                </a:path>
                <a:path w="2077720" h="1365250">
                  <a:moveTo>
                    <a:pt x="2070227" y="1128522"/>
                  </a:moveTo>
                  <a:lnTo>
                    <a:pt x="2057781" y="1125982"/>
                  </a:lnTo>
                  <a:lnTo>
                    <a:pt x="2056892" y="1130554"/>
                  </a:lnTo>
                  <a:lnTo>
                    <a:pt x="2053590" y="1143635"/>
                  </a:lnTo>
                  <a:lnTo>
                    <a:pt x="2047748" y="1162050"/>
                  </a:lnTo>
                  <a:lnTo>
                    <a:pt x="2059940" y="1165860"/>
                  </a:lnTo>
                  <a:lnTo>
                    <a:pt x="2065655" y="1147572"/>
                  </a:lnTo>
                  <a:lnTo>
                    <a:pt x="2069211" y="1133729"/>
                  </a:lnTo>
                  <a:lnTo>
                    <a:pt x="2070227" y="1128522"/>
                  </a:lnTo>
                  <a:close/>
                </a:path>
                <a:path w="2077720" h="1365250">
                  <a:moveTo>
                    <a:pt x="2070354" y="1012444"/>
                  </a:moveTo>
                  <a:lnTo>
                    <a:pt x="2068957" y="1007110"/>
                  </a:lnTo>
                  <a:lnTo>
                    <a:pt x="2064385" y="993267"/>
                  </a:lnTo>
                  <a:lnTo>
                    <a:pt x="2058924" y="979424"/>
                  </a:lnTo>
                  <a:lnTo>
                    <a:pt x="2057146" y="975487"/>
                  </a:lnTo>
                  <a:lnTo>
                    <a:pt x="2045589" y="980948"/>
                  </a:lnTo>
                  <a:lnTo>
                    <a:pt x="2047113" y="984123"/>
                  </a:lnTo>
                  <a:lnTo>
                    <a:pt x="2052320" y="997204"/>
                  </a:lnTo>
                  <a:lnTo>
                    <a:pt x="2056638" y="1010285"/>
                  </a:lnTo>
                  <a:lnTo>
                    <a:pt x="2058035" y="1015619"/>
                  </a:lnTo>
                  <a:lnTo>
                    <a:pt x="2070354" y="1012444"/>
                  </a:lnTo>
                  <a:close/>
                </a:path>
                <a:path w="2077720" h="1365250">
                  <a:moveTo>
                    <a:pt x="2077085" y="1077087"/>
                  </a:moveTo>
                  <a:lnTo>
                    <a:pt x="2064385" y="1076833"/>
                  </a:lnTo>
                  <a:lnTo>
                    <a:pt x="2063369" y="1090422"/>
                  </a:lnTo>
                  <a:lnTo>
                    <a:pt x="2061718" y="1104011"/>
                  </a:lnTo>
                  <a:lnTo>
                    <a:pt x="2060194" y="1113790"/>
                  </a:lnTo>
                  <a:lnTo>
                    <a:pt x="2072640" y="1115822"/>
                  </a:lnTo>
                  <a:lnTo>
                    <a:pt x="2074291" y="1106043"/>
                  </a:lnTo>
                  <a:lnTo>
                    <a:pt x="2075942" y="1091946"/>
                  </a:lnTo>
                  <a:lnTo>
                    <a:pt x="2076958" y="1077976"/>
                  </a:lnTo>
                  <a:lnTo>
                    <a:pt x="2077085" y="1077087"/>
                  </a:lnTo>
                  <a:close/>
                </a:path>
                <a:path w="2077720" h="1365250">
                  <a:moveTo>
                    <a:pt x="2077339" y="1064387"/>
                  </a:moveTo>
                  <a:lnTo>
                    <a:pt x="2077313" y="1063498"/>
                  </a:lnTo>
                  <a:lnTo>
                    <a:pt x="2076704" y="1049655"/>
                  </a:lnTo>
                  <a:lnTo>
                    <a:pt x="2075180" y="1035431"/>
                  </a:lnTo>
                  <a:lnTo>
                    <a:pt x="2073275" y="1025271"/>
                  </a:lnTo>
                  <a:lnTo>
                    <a:pt x="2060829" y="1027557"/>
                  </a:lnTo>
                  <a:lnTo>
                    <a:pt x="2062607" y="1036701"/>
                  </a:lnTo>
                  <a:lnTo>
                    <a:pt x="2064004" y="1050163"/>
                  </a:lnTo>
                  <a:lnTo>
                    <a:pt x="2064639" y="1063498"/>
                  </a:lnTo>
                  <a:lnTo>
                    <a:pt x="2064639" y="1064133"/>
                  </a:lnTo>
                  <a:lnTo>
                    <a:pt x="2077339" y="1064387"/>
                  </a:lnTo>
                  <a:close/>
                </a:path>
              </a:pathLst>
            </a:custGeom>
            <a:solidFill>
              <a:srgbClr val="FF0000"/>
            </a:solidFill>
          </p:spPr>
          <p:txBody>
            <a:bodyPr wrap="square" lIns="0" tIns="0" rIns="0" bIns="0" rtlCol="0"/>
            <a:lstStyle/>
            <a:p>
              <a:endParaRPr/>
            </a:p>
          </p:txBody>
        </p:sp>
        <p:sp>
          <p:nvSpPr>
            <p:cNvPr id="43" name="object 43"/>
            <p:cNvSpPr/>
            <p:nvPr/>
          </p:nvSpPr>
          <p:spPr>
            <a:xfrm>
              <a:off x="4285488" y="3212592"/>
              <a:ext cx="1798320" cy="1225550"/>
            </a:xfrm>
            <a:custGeom>
              <a:avLst/>
              <a:gdLst/>
              <a:ahLst/>
              <a:cxnLst/>
              <a:rect l="l" t="t" r="r" b="b"/>
              <a:pathLst>
                <a:path w="1798320" h="1225550">
                  <a:moveTo>
                    <a:pt x="1185672" y="0"/>
                  </a:moveTo>
                  <a:lnTo>
                    <a:pt x="1185672" y="306324"/>
                  </a:lnTo>
                  <a:lnTo>
                    <a:pt x="0" y="306324"/>
                  </a:lnTo>
                  <a:lnTo>
                    <a:pt x="0" y="918972"/>
                  </a:lnTo>
                  <a:lnTo>
                    <a:pt x="1185672" y="918972"/>
                  </a:lnTo>
                  <a:lnTo>
                    <a:pt x="1185672" y="1225296"/>
                  </a:lnTo>
                  <a:lnTo>
                    <a:pt x="1798320" y="612648"/>
                  </a:lnTo>
                  <a:lnTo>
                    <a:pt x="1185672" y="0"/>
                  </a:lnTo>
                  <a:close/>
                </a:path>
              </a:pathLst>
            </a:custGeom>
            <a:solidFill>
              <a:srgbClr val="375F92"/>
            </a:solidFill>
          </p:spPr>
          <p:txBody>
            <a:bodyPr wrap="square" lIns="0" tIns="0" rIns="0" bIns="0" rtlCol="0"/>
            <a:lstStyle/>
            <a:p>
              <a:endParaRPr/>
            </a:p>
          </p:txBody>
        </p:sp>
        <p:sp>
          <p:nvSpPr>
            <p:cNvPr id="44" name="object 44"/>
            <p:cNvSpPr/>
            <p:nvPr/>
          </p:nvSpPr>
          <p:spPr>
            <a:xfrm>
              <a:off x="4285488" y="3212592"/>
              <a:ext cx="1798320" cy="1225550"/>
            </a:xfrm>
            <a:custGeom>
              <a:avLst/>
              <a:gdLst/>
              <a:ahLst/>
              <a:cxnLst/>
              <a:rect l="l" t="t" r="r" b="b"/>
              <a:pathLst>
                <a:path w="1798320" h="1225550">
                  <a:moveTo>
                    <a:pt x="0" y="306324"/>
                  </a:moveTo>
                  <a:lnTo>
                    <a:pt x="1185672" y="306324"/>
                  </a:lnTo>
                  <a:lnTo>
                    <a:pt x="1185672" y="0"/>
                  </a:lnTo>
                  <a:lnTo>
                    <a:pt x="1798320" y="612648"/>
                  </a:lnTo>
                  <a:lnTo>
                    <a:pt x="1185672" y="1225296"/>
                  </a:lnTo>
                  <a:lnTo>
                    <a:pt x="1185672" y="918972"/>
                  </a:lnTo>
                  <a:lnTo>
                    <a:pt x="0" y="918972"/>
                  </a:lnTo>
                  <a:lnTo>
                    <a:pt x="0" y="306324"/>
                  </a:lnTo>
                  <a:close/>
                </a:path>
              </a:pathLst>
            </a:custGeom>
            <a:ln w="24384">
              <a:solidFill>
                <a:srgbClr val="943735"/>
              </a:solidFill>
            </a:ln>
          </p:spPr>
          <p:txBody>
            <a:bodyPr wrap="square" lIns="0" tIns="0" rIns="0" bIns="0" rtlCol="0"/>
            <a:lstStyle/>
            <a:p>
              <a:endParaRPr/>
            </a:p>
          </p:txBody>
        </p:sp>
      </p:grpSp>
      <p:sp>
        <p:nvSpPr>
          <p:cNvPr id="45" name="object 45"/>
          <p:cNvSpPr txBox="1"/>
          <p:nvPr/>
        </p:nvSpPr>
        <p:spPr>
          <a:xfrm>
            <a:off x="3381883" y="4816805"/>
            <a:ext cx="108394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LL</a:t>
            </a:r>
            <a:r>
              <a:rPr sz="1800" b="1" spc="-75" dirty="0">
                <a:solidFill>
                  <a:srgbClr val="FF0000"/>
                </a:solidFill>
                <a:latin typeface="Calibri"/>
                <a:cs typeface="Calibri"/>
              </a:rPr>
              <a:t> </a:t>
            </a:r>
            <a:r>
              <a:rPr sz="1800" b="1" spc="-15" dirty="0">
                <a:solidFill>
                  <a:srgbClr val="FF0000"/>
                </a:solidFill>
                <a:latin typeface="Calibri"/>
                <a:cs typeface="Calibri"/>
              </a:rPr>
              <a:t>Rotation</a:t>
            </a:r>
            <a:endParaRPr sz="1800">
              <a:latin typeface="Calibri"/>
              <a:cs typeface="Calibri"/>
            </a:endParaRPr>
          </a:p>
        </p:txBody>
      </p:sp>
      <p:sp>
        <p:nvSpPr>
          <p:cNvPr id="46" name="object 46"/>
          <p:cNvSpPr txBox="1"/>
          <p:nvPr/>
        </p:nvSpPr>
        <p:spPr>
          <a:xfrm>
            <a:off x="4656835" y="3554984"/>
            <a:ext cx="751205" cy="514984"/>
          </a:xfrm>
          <a:prstGeom prst="rect">
            <a:avLst/>
          </a:prstGeom>
        </p:spPr>
        <p:txBody>
          <a:bodyPr vert="horz" wrap="square" lIns="0" tIns="13335" rIns="0" bIns="0" rtlCol="0">
            <a:spAutoFit/>
          </a:bodyPr>
          <a:lstStyle/>
          <a:p>
            <a:pPr marL="52069">
              <a:lnSpc>
                <a:spcPct val="100000"/>
              </a:lnSpc>
              <a:spcBef>
                <a:spcPts val="105"/>
              </a:spcBef>
            </a:pPr>
            <a:r>
              <a:rPr sz="1600" b="1" spc="-5" dirty="0">
                <a:solidFill>
                  <a:srgbClr val="EDEBE0"/>
                </a:solidFill>
                <a:latin typeface="Calibri"/>
                <a:cs typeface="Calibri"/>
              </a:rPr>
              <a:t>After</a:t>
            </a:r>
            <a:r>
              <a:rPr sz="1600" b="1" spc="-65" dirty="0">
                <a:solidFill>
                  <a:srgbClr val="EDEBE0"/>
                </a:solidFill>
                <a:latin typeface="Calibri"/>
                <a:cs typeface="Calibri"/>
              </a:rPr>
              <a:t> </a:t>
            </a:r>
            <a:r>
              <a:rPr sz="1600" b="1" spc="-5" dirty="0">
                <a:solidFill>
                  <a:srgbClr val="EDEBE0"/>
                </a:solidFill>
                <a:latin typeface="Calibri"/>
                <a:cs typeface="Calibri"/>
              </a:rPr>
              <a:t>LL</a:t>
            </a:r>
            <a:endParaRPr sz="1600">
              <a:latin typeface="Calibri"/>
              <a:cs typeface="Calibri"/>
            </a:endParaRPr>
          </a:p>
          <a:p>
            <a:pPr marL="12700">
              <a:lnSpc>
                <a:spcPct val="100000"/>
              </a:lnSpc>
            </a:pPr>
            <a:r>
              <a:rPr sz="1600" b="1" spc="-15" dirty="0">
                <a:solidFill>
                  <a:srgbClr val="EDEBE0"/>
                </a:solidFill>
                <a:latin typeface="Calibri"/>
                <a:cs typeface="Calibri"/>
              </a:rPr>
              <a:t>R</a:t>
            </a:r>
            <a:r>
              <a:rPr sz="1600" b="1" spc="5" dirty="0">
                <a:solidFill>
                  <a:srgbClr val="EDEBE0"/>
                </a:solidFill>
                <a:latin typeface="Calibri"/>
                <a:cs typeface="Calibri"/>
              </a:rPr>
              <a:t>o</a:t>
            </a:r>
            <a:r>
              <a:rPr sz="1600" b="1" spc="-35" dirty="0">
                <a:solidFill>
                  <a:srgbClr val="EDEBE0"/>
                </a:solidFill>
                <a:latin typeface="Calibri"/>
                <a:cs typeface="Calibri"/>
              </a:rPr>
              <a:t>t</a:t>
            </a:r>
            <a:r>
              <a:rPr sz="1600" b="1" spc="-25" dirty="0">
                <a:solidFill>
                  <a:srgbClr val="EDEBE0"/>
                </a:solidFill>
                <a:latin typeface="Calibri"/>
                <a:cs typeface="Calibri"/>
              </a:rPr>
              <a:t>a</a:t>
            </a:r>
            <a:r>
              <a:rPr sz="1600" b="1" spc="-10" dirty="0">
                <a:solidFill>
                  <a:srgbClr val="EDEBE0"/>
                </a:solidFill>
                <a:latin typeface="Calibri"/>
                <a:cs typeface="Calibri"/>
              </a:rPr>
              <a:t>t</a:t>
            </a:r>
            <a:r>
              <a:rPr sz="1600" b="1" spc="-15" dirty="0">
                <a:solidFill>
                  <a:srgbClr val="EDEBE0"/>
                </a:solidFill>
                <a:latin typeface="Calibri"/>
                <a:cs typeface="Calibri"/>
              </a:rPr>
              <a:t>i</a:t>
            </a:r>
            <a:r>
              <a:rPr sz="1600" b="1" spc="5" dirty="0">
                <a:solidFill>
                  <a:srgbClr val="EDEBE0"/>
                </a:solidFill>
                <a:latin typeface="Calibri"/>
                <a:cs typeface="Calibri"/>
              </a:rPr>
              <a:t>on</a:t>
            </a:r>
            <a:endParaRPr sz="1600">
              <a:latin typeface="Calibri"/>
              <a:cs typeface="Calibri"/>
            </a:endParaRPr>
          </a:p>
        </p:txBody>
      </p:sp>
      <p:grpSp>
        <p:nvGrpSpPr>
          <p:cNvPr id="47" name="object 47"/>
          <p:cNvGrpSpPr/>
          <p:nvPr/>
        </p:nvGrpSpPr>
        <p:grpSpPr>
          <a:xfrm>
            <a:off x="6287833" y="3273361"/>
            <a:ext cx="1784985" cy="1411605"/>
            <a:chOff x="6287833" y="3273361"/>
            <a:chExt cx="1784985" cy="1411605"/>
          </a:xfrm>
        </p:grpSpPr>
        <p:pic>
          <p:nvPicPr>
            <p:cNvPr id="48" name="object 48"/>
            <p:cNvPicPr/>
            <p:nvPr/>
          </p:nvPicPr>
          <p:blipFill>
            <a:blip r:embed="rId6" cstate="print"/>
            <a:stretch>
              <a:fillRect/>
            </a:stretch>
          </p:blipFill>
          <p:spPr>
            <a:xfrm>
              <a:off x="7446264" y="3700310"/>
              <a:ext cx="626160" cy="620102"/>
            </a:xfrm>
            <a:prstGeom prst="rect">
              <a:avLst/>
            </a:prstGeom>
          </p:spPr>
        </p:pic>
        <p:sp>
          <p:nvSpPr>
            <p:cNvPr id="49" name="object 49"/>
            <p:cNvSpPr/>
            <p:nvPr/>
          </p:nvSpPr>
          <p:spPr>
            <a:xfrm>
              <a:off x="7492492" y="3725163"/>
              <a:ext cx="427990" cy="424815"/>
            </a:xfrm>
            <a:custGeom>
              <a:avLst/>
              <a:gdLst/>
              <a:ahLst/>
              <a:cxnLst/>
              <a:rect l="l" t="t" r="r" b="b"/>
              <a:pathLst>
                <a:path w="427990" h="424814">
                  <a:moveTo>
                    <a:pt x="321563" y="371983"/>
                  </a:moveTo>
                  <a:lnTo>
                    <a:pt x="314959" y="375919"/>
                  </a:lnTo>
                  <a:lnTo>
                    <a:pt x="313308" y="382397"/>
                  </a:lnTo>
                  <a:lnTo>
                    <a:pt x="311530" y="388874"/>
                  </a:lnTo>
                  <a:lnTo>
                    <a:pt x="315467" y="395605"/>
                  </a:lnTo>
                  <a:lnTo>
                    <a:pt x="427608" y="424688"/>
                  </a:lnTo>
                  <a:lnTo>
                    <a:pt x="425367" y="416306"/>
                  </a:lnTo>
                  <a:lnTo>
                    <a:pt x="401827" y="416306"/>
                  </a:lnTo>
                  <a:lnTo>
                    <a:pt x="369681" y="384383"/>
                  </a:lnTo>
                  <a:lnTo>
                    <a:pt x="321563" y="371983"/>
                  </a:lnTo>
                  <a:close/>
                </a:path>
                <a:path w="427990" h="424814">
                  <a:moveTo>
                    <a:pt x="369681" y="384383"/>
                  </a:moveTo>
                  <a:lnTo>
                    <a:pt x="401827" y="416306"/>
                  </a:lnTo>
                  <a:lnTo>
                    <a:pt x="407375" y="410718"/>
                  </a:lnTo>
                  <a:lnTo>
                    <a:pt x="398652" y="410718"/>
                  </a:lnTo>
                  <a:lnTo>
                    <a:pt x="393256" y="390487"/>
                  </a:lnTo>
                  <a:lnTo>
                    <a:pt x="369681" y="384383"/>
                  </a:lnTo>
                  <a:close/>
                </a:path>
                <a:path w="427990" h="424814">
                  <a:moveTo>
                    <a:pt x="391032" y="308863"/>
                  </a:moveTo>
                  <a:lnTo>
                    <a:pt x="384555" y="310642"/>
                  </a:lnTo>
                  <a:lnTo>
                    <a:pt x="378078" y="312293"/>
                  </a:lnTo>
                  <a:lnTo>
                    <a:pt x="374141" y="319024"/>
                  </a:lnTo>
                  <a:lnTo>
                    <a:pt x="375919" y="325500"/>
                  </a:lnTo>
                  <a:lnTo>
                    <a:pt x="387001" y="367042"/>
                  </a:lnTo>
                  <a:lnTo>
                    <a:pt x="419100" y="398906"/>
                  </a:lnTo>
                  <a:lnTo>
                    <a:pt x="401827" y="416306"/>
                  </a:lnTo>
                  <a:lnTo>
                    <a:pt x="425367" y="416306"/>
                  </a:lnTo>
                  <a:lnTo>
                    <a:pt x="399351" y="319024"/>
                  </a:lnTo>
                  <a:lnTo>
                    <a:pt x="397763" y="312674"/>
                  </a:lnTo>
                  <a:lnTo>
                    <a:pt x="391032" y="308863"/>
                  </a:lnTo>
                  <a:close/>
                </a:path>
                <a:path w="427990" h="424814">
                  <a:moveTo>
                    <a:pt x="393256" y="390487"/>
                  </a:moveTo>
                  <a:lnTo>
                    <a:pt x="398652" y="410718"/>
                  </a:lnTo>
                  <a:lnTo>
                    <a:pt x="413511" y="395731"/>
                  </a:lnTo>
                  <a:lnTo>
                    <a:pt x="393256" y="390487"/>
                  </a:lnTo>
                  <a:close/>
                </a:path>
                <a:path w="427990" h="424814">
                  <a:moveTo>
                    <a:pt x="387001" y="367042"/>
                  </a:moveTo>
                  <a:lnTo>
                    <a:pt x="393256" y="390487"/>
                  </a:lnTo>
                  <a:lnTo>
                    <a:pt x="413511" y="395731"/>
                  </a:lnTo>
                  <a:lnTo>
                    <a:pt x="398652" y="410718"/>
                  </a:lnTo>
                  <a:lnTo>
                    <a:pt x="407375" y="410718"/>
                  </a:lnTo>
                  <a:lnTo>
                    <a:pt x="419100" y="398906"/>
                  </a:lnTo>
                  <a:lnTo>
                    <a:pt x="387001" y="367042"/>
                  </a:lnTo>
                  <a:close/>
                </a:path>
                <a:path w="427990" h="424814">
                  <a:moveTo>
                    <a:pt x="17272" y="0"/>
                  </a:moveTo>
                  <a:lnTo>
                    <a:pt x="0" y="17272"/>
                  </a:lnTo>
                  <a:lnTo>
                    <a:pt x="369681" y="384383"/>
                  </a:lnTo>
                  <a:lnTo>
                    <a:pt x="393256" y="390487"/>
                  </a:lnTo>
                  <a:lnTo>
                    <a:pt x="387001" y="367042"/>
                  </a:lnTo>
                  <a:lnTo>
                    <a:pt x="17272" y="0"/>
                  </a:lnTo>
                  <a:close/>
                </a:path>
              </a:pathLst>
            </a:custGeom>
            <a:solidFill>
              <a:srgbClr val="C0504D"/>
            </a:solidFill>
          </p:spPr>
          <p:txBody>
            <a:bodyPr wrap="square" lIns="0" tIns="0" rIns="0" bIns="0" rtlCol="0"/>
            <a:lstStyle/>
            <a:p>
              <a:endParaRPr/>
            </a:p>
          </p:txBody>
        </p:sp>
        <p:sp>
          <p:nvSpPr>
            <p:cNvPr id="50" name="object 50"/>
            <p:cNvSpPr/>
            <p:nvPr/>
          </p:nvSpPr>
          <p:spPr>
            <a:xfrm>
              <a:off x="6300216" y="4148327"/>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51" name="object 51"/>
            <p:cNvSpPr/>
            <p:nvPr/>
          </p:nvSpPr>
          <p:spPr>
            <a:xfrm>
              <a:off x="6300216" y="4148327"/>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4">
              <a:solidFill>
                <a:srgbClr val="4F81BC"/>
              </a:solidFill>
            </a:ln>
          </p:spPr>
          <p:txBody>
            <a:bodyPr wrap="square" lIns="0" tIns="0" rIns="0" bIns="0" rtlCol="0"/>
            <a:lstStyle/>
            <a:p>
              <a:endParaRPr/>
            </a:p>
          </p:txBody>
        </p:sp>
        <p:sp>
          <p:nvSpPr>
            <p:cNvPr id="52" name="object 52"/>
            <p:cNvSpPr/>
            <p:nvPr/>
          </p:nvSpPr>
          <p:spPr>
            <a:xfrm>
              <a:off x="6949440" y="3285743"/>
              <a:ext cx="646430" cy="524510"/>
            </a:xfrm>
            <a:custGeom>
              <a:avLst/>
              <a:gdLst/>
              <a:ahLst/>
              <a:cxnLst/>
              <a:rect l="l" t="t" r="r" b="b"/>
              <a:pathLst>
                <a:path w="646429" h="524510">
                  <a:moveTo>
                    <a:pt x="323087"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7" y="524255"/>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7" y="0"/>
                  </a:lnTo>
                  <a:close/>
                </a:path>
              </a:pathLst>
            </a:custGeom>
            <a:solidFill>
              <a:srgbClr val="FFFFFF"/>
            </a:solidFill>
          </p:spPr>
          <p:txBody>
            <a:bodyPr wrap="square" lIns="0" tIns="0" rIns="0" bIns="0" rtlCol="0"/>
            <a:lstStyle/>
            <a:p>
              <a:endParaRPr/>
            </a:p>
          </p:txBody>
        </p:sp>
        <p:sp>
          <p:nvSpPr>
            <p:cNvPr id="53" name="object 53"/>
            <p:cNvSpPr/>
            <p:nvPr/>
          </p:nvSpPr>
          <p:spPr>
            <a:xfrm>
              <a:off x="6949440" y="3285743"/>
              <a:ext cx="646430" cy="524510"/>
            </a:xfrm>
            <a:custGeom>
              <a:avLst/>
              <a:gdLst/>
              <a:ahLst/>
              <a:cxnLst/>
              <a:rect l="l" t="t" r="r" b="b"/>
              <a:pathLst>
                <a:path w="646429"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7"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7" y="524255"/>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7"/>
                  </a:lnTo>
                  <a:close/>
                </a:path>
              </a:pathLst>
            </a:custGeom>
            <a:ln w="24384">
              <a:solidFill>
                <a:srgbClr val="4F81BC"/>
              </a:solidFill>
            </a:ln>
          </p:spPr>
          <p:txBody>
            <a:bodyPr wrap="square" lIns="0" tIns="0" rIns="0" bIns="0" rtlCol="0"/>
            <a:lstStyle/>
            <a:p>
              <a:endParaRPr/>
            </a:p>
          </p:txBody>
        </p:sp>
      </p:grpSp>
      <p:sp>
        <p:nvSpPr>
          <p:cNvPr id="54" name="object 54"/>
          <p:cNvSpPr txBox="1"/>
          <p:nvPr/>
        </p:nvSpPr>
        <p:spPr>
          <a:xfrm>
            <a:off x="7204075" y="3383737"/>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2</a:t>
            </a:r>
            <a:endParaRPr sz="1800">
              <a:latin typeface="Calibri"/>
              <a:cs typeface="Calibri"/>
            </a:endParaRPr>
          </a:p>
        </p:txBody>
      </p:sp>
      <p:grpSp>
        <p:nvGrpSpPr>
          <p:cNvPr id="55" name="object 55"/>
          <p:cNvGrpSpPr/>
          <p:nvPr/>
        </p:nvGrpSpPr>
        <p:grpSpPr>
          <a:xfrm>
            <a:off x="6467855" y="3700310"/>
            <a:ext cx="1789430" cy="984885"/>
            <a:chOff x="6467855" y="3700310"/>
            <a:chExt cx="1789430" cy="984885"/>
          </a:xfrm>
        </p:grpSpPr>
        <p:sp>
          <p:nvSpPr>
            <p:cNvPr id="56" name="object 56"/>
            <p:cNvSpPr/>
            <p:nvPr/>
          </p:nvSpPr>
          <p:spPr>
            <a:xfrm>
              <a:off x="7595616" y="4148328"/>
              <a:ext cx="649605" cy="524510"/>
            </a:xfrm>
            <a:custGeom>
              <a:avLst/>
              <a:gdLst/>
              <a:ahLst/>
              <a:cxnLst/>
              <a:rect l="l" t="t" r="r" b="b"/>
              <a:pathLst>
                <a:path w="649604" h="524510">
                  <a:moveTo>
                    <a:pt x="324611"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1"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1" y="0"/>
                  </a:lnTo>
                  <a:close/>
                </a:path>
              </a:pathLst>
            </a:custGeom>
            <a:solidFill>
              <a:srgbClr val="FFFFFF"/>
            </a:solidFill>
          </p:spPr>
          <p:txBody>
            <a:bodyPr wrap="square" lIns="0" tIns="0" rIns="0" bIns="0" rtlCol="0"/>
            <a:lstStyle/>
            <a:p>
              <a:endParaRPr/>
            </a:p>
          </p:txBody>
        </p:sp>
        <p:sp>
          <p:nvSpPr>
            <p:cNvPr id="57" name="object 57"/>
            <p:cNvSpPr/>
            <p:nvPr/>
          </p:nvSpPr>
          <p:spPr>
            <a:xfrm>
              <a:off x="7595616" y="4148328"/>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1"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1"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4">
              <a:solidFill>
                <a:srgbClr val="4F81BC"/>
              </a:solidFill>
            </a:ln>
          </p:spPr>
          <p:txBody>
            <a:bodyPr wrap="square" lIns="0" tIns="0" rIns="0" bIns="0" rtlCol="0"/>
            <a:lstStyle/>
            <a:p>
              <a:endParaRPr/>
            </a:p>
          </p:txBody>
        </p:sp>
        <p:pic>
          <p:nvPicPr>
            <p:cNvPr id="58" name="object 58"/>
            <p:cNvPicPr/>
            <p:nvPr/>
          </p:nvPicPr>
          <p:blipFill>
            <a:blip r:embed="rId7" cstate="print"/>
            <a:stretch>
              <a:fillRect/>
            </a:stretch>
          </p:blipFill>
          <p:spPr>
            <a:xfrm>
              <a:off x="6467855" y="3700310"/>
              <a:ext cx="623125" cy="620102"/>
            </a:xfrm>
            <a:prstGeom prst="rect">
              <a:avLst/>
            </a:prstGeom>
          </p:spPr>
        </p:pic>
        <p:sp>
          <p:nvSpPr>
            <p:cNvPr id="59" name="object 59"/>
            <p:cNvSpPr/>
            <p:nvPr/>
          </p:nvSpPr>
          <p:spPr>
            <a:xfrm>
              <a:off x="6623303" y="3725164"/>
              <a:ext cx="427990" cy="424815"/>
            </a:xfrm>
            <a:custGeom>
              <a:avLst/>
              <a:gdLst/>
              <a:ahLst/>
              <a:cxnLst/>
              <a:rect l="l" t="t" r="r" b="b"/>
              <a:pathLst>
                <a:path w="427990" h="424814">
                  <a:moveTo>
                    <a:pt x="36575" y="308863"/>
                  </a:moveTo>
                  <a:lnTo>
                    <a:pt x="29845" y="312674"/>
                  </a:lnTo>
                  <a:lnTo>
                    <a:pt x="28067" y="319278"/>
                  </a:lnTo>
                  <a:lnTo>
                    <a:pt x="0" y="424688"/>
                  </a:lnTo>
                  <a:lnTo>
                    <a:pt x="32247" y="416306"/>
                  </a:lnTo>
                  <a:lnTo>
                    <a:pt x="25780" y="416306"/>
                  </a:lnTo>
                  <a:lnTo>
                    <a:pt x="8509" y="398906"/>
                  </a:lnTo>
                  <a:lnTo>
                    <a:pt x="40607" y="367042"/>
                  </a:lnTo>
                  <a:lnTo>
                    <a:pt x="51689" y="325500"/>
                  </a:lnTo>
                  <a:lnTo>
                    <a:pt x="53340" y="319024"/>
                  </a:lnTo>
                  <a:lnTo>
                    <a:pt x="49529" y="312293"/>
                  </a:lnTo>
                  <a:lnTo>
                    <a:pt x="43052" y="310642"/>
                  </a:lnTo>
                  <a:lnTo>
                    <a:pt x="36575" y="308863"/>
                  </a:lnTo>
                  <a:close/>
                </a:path>
                <a:path w="427990" h="424814">
                  <a:moveTo>
                    <a:pt x="40607" y="367042"/>
                  </a:moveTo>
                  <a:lnTo>
                    <a:pt x="8509" y="398906"/>
                  </a:lnTo>
                  <a:lnTo>
                    <a:pt x="25780" y="416306"/>
                  </a:lnTo>
                  <a:lnTo>
                    <a:pt x="31406" y="410718"/>
                  </a:lnTo>
                  <a:lnTo>
                    <a:pt x="28955" y="410718"/>
                  </a:lnTo>
                  <a:lnTo>
                    <a:pt x="14097" y="395731"/>
                  </a:lnTo>
                  <a:lnTo>
                    <a:pt x="34352" y="390487"/>
                  </a:lnTo>
                  <a:lnTo>
                    <a:pt x="40607" y="367042"/>
                  </a:lnTo>
                  <a:close/>
                </a:path>
                <a:path w="427990" h="424814">
                  <a:moveTo>
                    <a:pt x="105918" y="371983"/>
                  </a:moveTo>
                  <a:lnTo>
                    <a:pt x="57913" y="384386"/>
                  </a:lnTo>
                  <a:lnTo>
                    <a:pt x="25780" y="416306"/>
                  </a:lnTo>
                  <a:lnTo>
                    <a:pt x="32247" y="416306"/>
                  </a:lnTo>
                  <a:lnTo>
                    <a:pt x="112141" y="395605"/>
                  </a:lnTo>
                  <a:lnTo>
                    <a:pt x="115950" y="388874"/>
                  </a:lnTo>
                  <a:lnTo>
                    <a:pt x="112649" y="375919"/>
                  </a:lnTo>
                  <a:lnTo>
                    <a:pt x="105918" y="371983"/>
                  </a:lnTo>
                  <a:close/>
                </a:path>
                <a:path w="427990" h="424814">
                  <a:moveTo>
                    <a:pt x="34352" y="390487"/>
                  </a:moveTo>
                  <a:lnTo>
                    <a:pt x="14097" y="395731"/>
                  </a:lnTo>
                  <a:lnTo>
                    <a:pt x="28955" y="410718"/>
                  </a:lnTo>
                  <a:lnTo>
                    <a:pt x="34352" y="390487"/>
                  </a:lnTo>
                  <a:close/>
                </a:path>
                <a:path w="427990" h="424814">
                  <a:moveTo>
                    <a:pt x="57913" y="384386"/>
                  </a:moveTo>
                  <a:lnTo>
                    <a:pt x="34352" y="390487"/>
                  </a:lnTo>
                  <a:lnTo>
                    <a:pt x="28955" y="410718"/>
                  </a:lnTo>
                  <a:lnTo>
                    <a:pt x="31406" y="410718"/>
                  </a:lnTo>
                  <a:lnTo>
                    <a:pt x="57913" y="384386"/>
                  </a:lnTo>
                  <a:close/>
                </a:path>
                <a:path w="427990" h="424814">
                  <a:moveTo>
                    <a:pt x="410337" y="0"/>
                  </a:moveTo>
                  <a:lnTo>
                    <a:pt x="40607" y="367042"/>
                  </a:lnTo>
                  <a:lnTo>
                    <a:pt x="34352" y="390487"/>
                  </a:lnTo>
                  <a:lnTo>
                    <a:pt x="57913" y="384386"/>
                  </a:lnTo>
                  <a:lnTo>
                    <a:pt x="427481" y="17272"/>
                  </a:lnTo>
                  <a:lnTo>
                    <a:pt x="410337" y="0"/>
                  </a:lnTo>
                  <a:close/>
                </a:path>
              </a:pathLst>
            </a:custGeom>
            <a:solidFill>
              <a:srgbClr val="C0504D"/>
            </a:solidFill>
          </p:spPr>
          <p:txBody>
            <a:bodyPr wrap="square" lIns="0" tIns="0" rIns="0" bIns="0" rtlCol="0"/>
            <a:lstStyle/>
            <a:p>
              <a:endParaRPr/>
            </a:p>
          </p:txBody>
        </p:sp>
      </p:grpSp>
      <p:sp>
        <p:nvSpPr>
          <p:cNvPr id="60" name="object 60"/>
          <p:cNvSpPr txBox="1"/>
          <p:nvPr/>
        </p:nvSpPr>
        <p:spPr>
          <a:xfrm>
            <a:off x="8037956" y="373659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61" name="object 61"/>
          <p:cNvSpPr txBox="1"/>
          <p:nvPr/>
        </p:nvSpPr>
        <p:spPr>
          <a:xfrm>
            <a:off x="6309105" y="373659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62" name="object 62"/>
          <p:cNvSpPr txBox="1"/>
          <p:nvPr/>
        </p:nvSpPr>
        <p:spPr>
          <a:xfrm>
            <a:off x="7533513" y="294411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63" name="object 63"/>
          <p:cNvSpPr txBox="1"/>
          <p:nvPr/>
        </p:nvSpPr>
        <p:spPr>
          <a:xfrm>
            <a:off x="6391402" y="4248657"/>
            <a:ext cx="1602740" cy="940435"/>
          </a:xfrm>
          <a:prstGeom prst="rect">
            <a:avLst/>
          </a:prstGeom>
        </p:spPr>
        <p:txBody>
          <a:bodyPr vert="horz" wrap="square" lIns="0" tIns="12700" rIns="0" bIns="0" rtlCol="0">
            <a:spAutoFit/>
          </a:bodyPr>
          <a:lstStyle/>
          <a:p>
            <a:pPr marR="5080" algn="r">
              <a:lnSpc>
                <a:spcPct val="100000"/>
              </a:lnSpc>
              <a:spcBef>
                <a:spcPts val="100"/>
              </a:spcBef>
              <a:tabLst>
                <a:tab pos="1296035" algn="l"/>
              </a:tabLst>
            </a:pPr>
            <a:r>
              <a:rPr sz="1800" b="1" dirty="0">
                <a:solidFill>
                  <a:srgbClr val="943735"/>
                </a:solidFill>
                <a:latin typeface="Calibri"/>
                <a:cs typeface="Calibri"/>
              </a:rPr>
              <a:t>1	3</a:t>
            </a:r>
            <a:endParaRPr sz="1800">
              <a:latin typeface="Calibri"/>
              <a:cs typeface="Calibri"/>
            </a:endParaRPr>
          </a:p>
          <a:p>
            <a:pPr>
              <a:lnSpc>
                <a:spcPct val="100000"/>
              </a:lnSpc>
              <a:spcBef>
                <a:spcPts val="15"/>
              </a:spcBef>
            </a:pPr>
            <a:endParaRPr sz="2350">
              <a:latin typeface="Calibri"/>
              <a:cs typeface="Calibri"/>
            </a:endParaRPr>
          </a:p>
          <a:p>
            <a:pPr marR="57785" algn="r">
              <a:lnSpc>
                <a:spcPct val="100000"/>
              </a:lnSpc>
            </a:pPr>
            <a:r>
              <a:rPr sz="1800" b="1" spc="-30" dirty="0">
                <a:solidFill>
                  <a:srgbClr val="FF0000"/>
                </a:solidFill>
                <a:latin typeface="Calibri"/>
                <a:cs typeface="Calibri"/>
              </a:rPr>
              <a:t>Tree</a:t>
            </a:r>
            <a:r>
              <a:rPr sz="1800" b="1" spc="-55" dirty="0">
                <a:solidFill>
                  <a:srgbClr val="FF0000"/>
                </a:solidFill>
                <a:latin typeface="Calibri"/>
                <a:cs typeface="Calibri"/>
              </a:rPr>
              <a:t> </a:t>
            </a:r>
            <a:r>
              <a:rPr sz="1800" b="1" spc="-10" dirty="0">
                <a:solidFill>
                  <a:srgbClr val="FF0000"/>
                </a:solidFill>
                <a:latin typeface="Calibri"/>
                <a:cs typeface="Calibri"/>
              </a:rPr>
              <a:t>is</a:t>
            </a:r>
            <a:r>
              <a:rPr sz="1800" b="1" spc="-30" dirty="0">
                <a:solidFill>
                  <a:srgbClr val="FF0000"/>
                </a:solidFill>
                <a:latin typeface="Calibri"/>
                <a:cs typeface="Calibri"/>
              </a:rPr>
              <a:t> </a:t>
            </a:r>
            <a:r>
              <a:rPr sz="1800" b="1" spc="-5" dirty="0">
                <a:solidFill>
                  <a:srgbClr val="FF0000"/>
                </a:solidFill>
                <a:latin typeface="Calibri"/>
                <a:cs typeface="Calibri"/>
              </a:rPr>
              <a:t>Balanced</a:t>
            </a:r>
            <a:endParaRPr sz="1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525895"/>
            <a:chOff x="0" y="0"/>
            <a:chExt cx="9144000" cy="6525895"/>
          </a:xfrm>
        </p:grpSpPr>
        <p:pic>
          <p:nvPicPr>
            <p:cNvPr id="3" name="object 3"/>
            <p:cNvPicPr/>
            <p:nvPr/>
          </p:nvPicPr>
          <p:blipFill>
            <a:blip r:embed="rId2" cstate="print"/>
            <a:stretch>
              <a:fillRect/>
            </a:stretch>
          </p:blipFill>
          <p:spPr>
            <a:xfrm>
              <a:off x="0" y="0"/>
              <a:ext cx="9144000" cy="6525768"/>
            </a:xfrm>
            <a:prstGeom prst="rect">
              <a:avLst/>
            </a:prstGeom>
          </p:spPr>
        </p:pic>
        <p:pic>
          <p:nvPicPr>
            <p:cNvPr id="4" name="object 4"/>
            <p:cNvPicPr/>
            <p:nvPr/>
          </p:nvPicPr>
          <p:blipFill>
            <a:blip r:embed="rId3" cstate="print"/>
            <a:stretch>
              <a:fillRect/>
            </a:stretch>
          </p:blipFill>
          <p:spPr>
            <a:xfrm>
              <a:off x="1908048" y="3069335"/>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25653" y="1703070"/>
            <a:ext cx="8709660"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rPr>
              <a:t>Construct</a:t>
            </a:r>
            <a:r>
              <a:rPr sz="3000" spc="5" dirty="0">
                <a:solidFill>
                  <a:srgbClr val="FFFFFF"/>
                </a:solidFill>
              </a:rPr>
              <a:t> </a:t>
            </a:r>
            <a:r>
              <a:rPr sz="3000" dirty="0">
                <a:solidFill>
                  <a:srgbClr val="FFFFFF"/>
                </a:solidFill>
              </a:rPr>
              <a:t>an </a:t>
            </a:r>
            <a:r>
              <a:rPr sz="3000" spc="-50" dirty="0">
                <a:solidFill>
                  <a:srgbClr val="FFFFFF"/>
                </a:solidFill>
              </a:rPr>
              <a:t>AVL</a:t>
            </a:r>
            <a:r>
              <a:rPr sz="3000" spc="-25" dirty="0">
                <a:solidFill>
                  <a:srgbClr val="FFFFFF"/>
                </a:solidFill>
              </a:rPr>
              <a:t> </a:t>
            </a:r>
            <a:r>
              <a:rPr sz="3000" spc="-10" dirty="0">
                <a:solidFill>
                  <a:srgbClr val="FFFFFF"/>
                </a:solidFill>
              </a:rPr>
              <a:t>tree</a:t>
            </a:r>
            <a:r>
              <a:rPr sz="3000" spc="5" dirty="0">
                <a:solidFill>
                  <a:srgbClr val="FFFFFF"/>
                </a:solidFill>
              </a:rPr>
              <a:t> </a:t>
            </a:r>
            <a:r>
              <a:rPr sz="3000" spc="-15" dirty="0">
                <a:solidFill>
                  <a:srgbClr val="FFFFFF"/>
                </a:solidFill>
              </a:rPr>
              <a:t>by</a:t>
            </a:r>
            <a:r>
              <a:rPr sz="3000" spc="15" dirty="0">
                <a:solidFill>
                  <a:srgbClr val="FFFFFF"/>
                </a:solidFill>
              </a:rPr>
              <a:t> </a:t>
            </a:r>
            <a:r>
              <a:rPr sz="3000" spc="-5" dirty="0">
                <a:solidFill>
                  <a:srgbClr val="FFFFFF"/>
                </a:solidFill>
              </a:rPr>
              <a:t>inserting</a:t>
            </a:r>
            <a:r>
              <a:rPr sz="3000" spc="15" dirty="0">
                <a:solidFill>
                  <a:srgbClr val="FFFFFF"/>
                </a:solidFill>
              </a:rPr>
              <a:t> </a:t>
            </a:r>
            <a:r>
              <a:rPr sz="3000" spc="-10" dirty="0">
                <a:solidFill>
                  <a:srgbClr val="FFFFFF"/>
                </a:solidFill>
              </a:rPr>
              <a:t>numbers</a:t>
            </a:r>
            <a:r>
              <a:rPr sz="3000" spc="20" dirty="0">
                <a:solidFill>
                  <a:srgbClr val="FFFFFF"/>
                </a:solidFill>
              </a:rPr>
              <a:t> </a:t>
            </a:r>
            <a:r>
              <a:rPr sz="3000" spc="-15" dirty="0">
                <a:solidFill>
                  <a:srgbClr val="FFFFFF"/>
                </a:solidFill>
              </a:rPr>
              <a:t>from</a:t>
            </a:r>
            <a:r>
              <a:rPr sz="3000" dirty="0">
                <a:solidFill>
                  <a:srgbClr val="FFFFFF"/>
                </a:solidFill>
              </a:rPr>
              <a:t> 1</a:t>
            </a:r>
            <a:r>
              <a:rPr sz="3000" spc="15" dirty="0">
                <a:solidFill>
                  <a:srgbClr val="FFFFFF"/>
                </a:solidFill>
              </a:rPr>
              <a:t> </a:t>
            </a:r>
            <a:r>
              <a:rPr sz="3000" spc="-15" dirty="0">
                <a:solidFill>
                  <a:srgbClr val="FFFFFF"/>
                </a:solidFill>
              </a:rPr>
              <a:t>to</a:t>
            </a:r>
            <a:r>
              <a:rPr sz="3000" dirty="0">
                <a:solidFill>
                  <a:srgbClr val="FFFFFF"/>
                </a:solidFill>
              </a:rPr>
              <a:t> 7</a:t>
            </a:r>
            <a:endParaRPr sz="3000"/>
          </a:p>
        </p:txBody>
      </p:sp>
      <p:grpSp>
        <p:nvGrpSpPr>
          <p:cNvPr id="7" name="object 7"/>
          <p:cNvGrpSpPr/>
          <p:nvPr/>
        </p:nvGrpSpPr>
        <p:grpSpPr>
          <a:xfrm>
            <a:off x="1258823" y="3557054"/>
            <a:ext cx="1772208" cy="972528"/>
            <a:chOff x="1258823" y="3557054"/>
            <a:chExt cx="1772208" cy="972528"/>
          </a:xfrm>
        </p:grpSpPr>
        <p:pic>
          <p:nvPicPr>
            <p:cNvPr id="9" name="object 9"/>
            <p:cNvPicPr/>
            <p:nvPr/>
          </p:nvPicPr>
          <p:blipFill>
            <a:blip r:embed="rId4" cstate="print"/>
            <a:stretch>
              <a:fillRect/>
            </a:stretch>
          </p:blipFill>
          <p:spPr>
            <a:xfrm>
              <a:off x="2404871" y="3557054"/>
              <a:ext cx="626160" cy="620102"/>
            </a:xfrm>
            <a:prstGeom prst="rect">
              <a:avLst/>
            </a:prstGeom>
          </p:spPr>
        </p:pic>
        <p:sp>
          <p:nvSpPr>
            <p:cNvPr id="10" name="object 10"/>
            <p:cNvSpPr/>
            <p:nvPr/>
          </p:nvSpPr>
          <p:spPr>
            <a:xfrm>
              <a:off x="2451100" y="3581908"/>
              <a:ext cx="427990" cy="424815"/>
            </a:xfrm>
            <a:custGeom>
              <a:avLst/>
              <a:gdLst/>
              <a:ahLst/>
              <a:cxnLst/>
              <a:rect l="l" t="t" r="r" b="b"/>
              <a:pathLst>
                <a:path w="427989" h="424814">
                  <a:moveTo>
                    <a:pt x="321563" y="371982"/>
                  </a:moveTo>
                  <a:lnTo>
                    <a:pt x="314960" y="375919"/>
                  </a:lnTo>
                  <a:lnTo>
                    <a:pt x="313308" y="382396"/>
                  </a:lnTo>
                  <a:lnTo>
                    <a:pt x="311531" y="388873"/>
                  </a:lnTo>
                  <a:lnTo>
                    <a:pt x="315468" y="395604"/>
                  </a:lnTo>
                  <a:lnTo>
                    <a:pt x="427608" y="424687"/>
                  </a:lnTo>
                  <a:lnTo>
                    <a:pt x="425367" y="416305"/>
                  </a:lnTo>
                  <a:lnTo>
                    <a:pt x="401827" y="416305"/>
                  </a:lnTo>
                  <a:lnTo>
                    <a:pt x="369681" y="384383"/>
                  </a:lnTo>
                  <a:lnTo>
                    <a:pt x="321563" y="371982"/>
                  </a:lnTo>
                  <a:close/>
                </a:path>
                <a:path w="427989" h="424814">
                  <a:moveTo>
                    <a:pt x="369681" y="384383"/>
                  </a:moveTo>
                  <a:lnTo>
                    <a:pt x="401827" y="416305"/>
                  </a:lnTo>
                  <a:lnTo>
                    <a:pt x="407375" y="410717"/>
                  </a:lnTo>
                  <a:lnTo>
                    <a:pt x="398652" y="410717"/>
                  </a:lnTo>
                  <a:lnTo>
                    <a:pt x="393256" y="390487"/>
                  </a:lnTo>
                  <a:lnTo>
                    <a:pt x="369681" y="384383"/>
                  </a:lnTo>
                  <a:close/>
                </a:path>
                <a:path w="427989" h="424814">
                  <a:moveTo>
                    <a:pt x="391032" y="308863"/>
                  </a:moveTo>
                  <a:lnTo>
                    <a:pt x="384556" y="310641"/>
                  </a:lnTo>
                  <a:lnTo>
                    <a:pt x="378079" y="312292"/>
                  </a:lnTo>
                  <a:lnTo>
                    <a:pt x="374142" y="319023"/>
                  </a:lnTo>
                  <a:lnTo>
                    <a:pt x="375919" y="325500"/>
                  </a:lnTo>
                  <a:lnTo>
                    <a:pt x="387001" y="367042"/>
                  </a:lnTo>
                  <a:lnTo>
                    <a:pt x="419100" y="398906"/>
                  </a:lnTo>
                  <a:lnTo>
                    <a:pt x="401827" y="416305"/>
                  </a:lnTo>
                  <a:lnTo>
                    <a:pt x="425367" y="416305"/>
                  </a:lnTo>
                  <a:lnTo>
                    <a:pt x="399351" y="319023"/>
                  </a:lnTo>
                  <a:lnTo>
                    <a:pt x="397763" y="312673"/>
                  </a:lnTo>
                  <a:lnTo>
                    <a:pt x="391032" y="308863"/>
                  </a:lnTo>
                  <a:close/>
                </a:path>
                <a:path w="427989" h="424814">
                  <a:moveTo>
                    <a:pt x="393256" y="390487"/>
                  </a:moveTo>
                  <a:lnTo>
                    <a:pt x="398652" y="410717"/>
                  </a:lnTo>
                  <a:lnTo>
                    <a:pt x="413512" y="395731"/>
                  </a:lnTo>
                  <a:lnTo>
                    <a:pt x="393256" y="390487"/>
                  </a:lnTo>
                  <a:close/>
                </a:path>
                <a:path w="427989" h="424814">
                  <a:moveTo>
                    <a:pt x="387001" y="367042"/>
                  </a:moveTo>
                  <a:lnTo>
                    <a:pt x="393256" y="390487"/>
                  </a:lnTo>
                  <a:lnTo>
                    <a:pt x="413512" y="395731"/>
                  </a:lnTo>
                  <a:lnTo>
                    <a:pt x="398652" y="410717"/>
                  </a:lnTo>
                  <a:lnTo>
                    <a:pt x="407375" y="410717"/>
                  </a:lnTo>
                  <a:lnTo>
                    <a:pt x="419100" y="398906"/>
                  </a:lnTo>
                  <a:lnTo>
                    <a:pt x="387001" y="367042"/>
                  </a:lnTo>
                  <a:close/>
                </a:path>
                <a:path w="427989" h="424814">
                  <a:moveTo>
                    <a:pt x="17272" y="0"/>
                  </a:moveTo>
                  <a:lnTo>
                    <a:pt x="0" y="17271"/>
                  </a:lnTo>
                  <a:lnTo>
                    <a:pt x="369681" y="384383"/>
                  </a:lnTo>
                  <a:lnTo>
                    <a:pt x="393256" y="390487"/>
                  </a:lnTo>
                  <a:lnTo>
                    <a:pt x="387001" y="367042"/>
                  </a:lnTo>
                  <a:lnTo>
                    <a:pt x="17272" y="0"/>
                  </a:lnTo>
                  <a:close/>
                </a:path>
              </a:pathLst>
            </a:custGeom>
            <a:solidFill>
              <a:srgbClr val="C0504D"/>
            </a:solidFill>
          </p:spPr>
          <p:txBody>
            <a:bodyPr wrap="square" lIns="0" tIns="0" rIns="0" bIns="0" rtlCol="0"/>
            <a:lstStyle/>
            <a:p>
              <a:endParaRPr/>
            </a:p>
          </p:txBody>
        </p:sp>
        <p:sp>
          <p:nvSpPr>
            <p:cNvPr id="11" name="object 11"/>
            <p:cNvSpPr/>
            <p:nvPr/>
          </p:nvSpPr>
          <p:spPr>
            <a:xfrm>
              <a:off x="1258823" y="4005072"/>
              <a:ext cx="649605" cy="524510"/>
            </a:xfrm>
            <a:custGeom>
              <a:avLst/>
              <a:gdLst/>
              <a:ahLst/>
              <a:cxnLst/>
              <a:rect l="l" t="t" r="r" b="b"/>
              <a:pathLst>
                <a:path w="649605"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12" name="object 12"/>
            <p:cNvSpPr/>
            <p:nvPr/>
          </p:nvSpPr>
          <p:spPr>
            <a:xfrm>
              <a:off x="1258823" y="4005072"/>
              <a:ext cx="649605" cy="524510"/>
            </a:xfrm>
            <a:custGeom>
              <a:avLst/>
              <a:gdLst/>
              <a:ahLst/>
              <a:cxnLst/>
              <a:rect l="l" t="t" r="r" b="b"/>
              <a:pathLst>
                <a:path w="649605"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13" name="object 13"/>
          <p:cNvSpPr txBox="1"/>
          <p:nvPr/>
        </p:nvSpPr>
        <p:spPr>
          <a:xfrm>
            <a:off x="78739" y="2292858"/>
            <a:ext cx="98488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375F92"/>
                </a:solidFill>
                <a:latin typeface="Calibri"/>
                <a:cs typeface="Calibri"/>
              </a:rPr>
              <a:t>Insert</a:t>
            </a:r>
            <a:r>
              <a:rPr sz="2400" b="1" spc="-75" dirty="0">
                <a:solidFill>
                  <a:srgbClr val="375F92"/>
                </a:solidFill>
                <a:latin typeface="Calibri"/>
                <a:cs typeface="Calibri"/>
              </a:rPr>
              <a:t> </a:t>
            </a:r>
            <a:r>
              <a:rPr sz="2400" b="1" dirty="0">
                <a:solidFill>
                  <a:srgbClr val="375F92"/>
                </a:solidFill>
                <a:latin typeface="Calibri"/>
                <a:cs typeface="Calibri"/>
              </a:rPr>
              <a:t>4</a:t>
            </a:r>
            <a:endParaRPr sz="2400">
              <a:latin typeface="Calibri"/>
              <a:cs typeface="Calibri"/>
            </a:endParaRPr>
          </a:p>
        </p:txBody>
      </p:sp>
      <p:sp>
        <p:nvSpPr>
          <p:cNvPr id="14" name="object 14"/>
          <p:cNvSpPr txBox="1"/>
          <p:nvPr/>
        </p:nvSpPr>
        <p:spPr>
          <a:xfrm>
            <a:off x="1513458" y="410451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grpSp>
        <p:nvGrpSpPr>
          <p:cNvPr id="15" name="object 15"/>
          <p:cNvGrpSpPr/>
          <p:nvPr/>
        </p:nvGrpSpPr>
        <p:grpSpPr>
          <a:xfrm>
            <a:off x="1895665" y="3130105"/>
            <a:ext cx="1320165" cy="1411605"/>
            <a:chOff x="1895665" y="3130105"/>
            <a:chExt cx="1320165" cy="1411605"/>
          </a:xfrm>
        </p:grpSpPr>
        <p:sp>
          <p:nvSpPr>
            <p:cNvPr id="16" name="object 16"/>
            <p:cNvSpPr/>
            <p:nvPr/>
          </p:nvSpPr>
          <p:spPr>
            <a:xfrm>
              <a:off x="1908047" y="3142487"/>
              <a:ext cx="649605" cy="524510"/>
            </a:xfrm>
            <a:custGeom>
              <a:avLst/>
              <a:gdLst/>
              <a:ahLst/>
              <a:cxnLst/>
              <a:rect l="l" t="t" r="r" b="b"/>
              <a:pathLst>
                <a:path w="649605"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17" name="object 17"/>
            <p:cNvSpPr/>
            <p:nvPr/>
          </p:nvSpPr>
          <p:spPr>
            <a:xfrm>
              <a:off x="1908047" y="3142487"/>
              <a:ext cx="649605" cy="524510"/>
            </a:xfrm>
            <a:custGeom>
              <a:avLst/>
              <a:gdLst/>
              <a:ahLst/>
              <a:cxnLst/>
              <a:rect l="l" t="t" r="r" b="b"/>
              <a:pathLst>
                <a:path w="649605"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sp>
          <p:nvSpPr>
            <p:cNvPr id="18" name="object 18"/>
            <p:cNvSpPr/>
            <p:nvPr/>
          </p:nvSpPr>
          <p:spPr>
            <a:xfrm>
              <a:off x="2557272" y="4005071"/>
              <a:ext cx="646430" cy="524510"/>
            </a:xfrm>
            <a:custGeom>
              <a:avLst/>
              <a:gdLst/>
              <a:ahLst/>
              <a:cxnLst/>
              <a:rect l="l" t="t" r="r" b="b"/>
              <a:pathLst>
                <a:path w="646430"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5"/>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19" name="object 19"/>
            <p:cNvSpPr/>
            <p:nvPr/>
          </p:nvSpPr>
          <p:spPr>
            <a:xfrm>
              <a:off x="2557272" y="4005071"/>
              <a:ext cx="646430" cy="524510"/>
            </a:xfrm>
            <a:custGeom>
              <a:avLst/>
              <a:gdLst/>
              <a:ahLst/>
              <a:cxnLst/>
              <a:rect l="l" t="t" r="r" b="b"/>
              <a:pathLst>
                <a:path w="646430"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5"/>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7"/>
                  </a:lnTo>
                  <a:close/>
                </a:path>
              </a:pathLst>
            </a:custGeom>
            <a:ln w="24384">
              <a:solidFill>
                <a:srgbClr val="4F81BC"/>
              </a:solidFill>
            </a:ln>
          </p:spPr>
          <p:txBody>
            <a:bodyPr wrap="square" lIns="0" tIns="0" rIns="0" bIns="0" rtlCol="0"/>
            <a:lstStyle/>
            <a:p>
              <a:endParaRPr/>
            </a:p>
          </p:txBody>
        </p:sp>
      </p:grpSp>
      <p:sp>
        <p:nvSpPr>
          <p:cNvPr id="20" name="object 20"/>
          <p:cNvSpPr txBox="1"/>
          <p:nvPr/>
        </p:nvSpPr>
        <p:spPr>
          <a:xfrm>
            <a:off x="2810001" y="410451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3</a:t>
            </a:r>
            <a:endParaRPr sz="1800">
              <a:latin typeface="Calibri"/>
              <a:cs typeface="Calibri"/>
            </a:endParaRPr>
          </a:p>
        </p:txBody>
      </p:sp>
      <p:grpSp>
        <p:nvGrpSpPr>
          <p:cNvPr id="21" name="object 21"/>
          <p:cNvGrpSpPr/>
          <p:nvPr/>
        </p:nvGrpSpPr>
        <p:grpSpPr>
          <a:xfrm>
            <a:off x="1429511" y="3557054"/>
            <a:ext cx="2435860" cy="1920239"/>
            <a:chOff x="1429511" y="3557054"/>
            <a:chExt cx="2435860" cy="1920239"/>
          </a:xfrm>
        </p:grpSpPr>
        <p:pic>
          <p:nvPicPr>
            <p:cNvPr id="22" name="object 22"/>
            <p:cNvPicPr/>
            <p:nvPr/>
          </p:nvPicPr>
          <p:blipFill>
            <a:blip r:embed="rId5" cstate="print"/>
            <a:stretch>
              <a:fillRect/>
            </a:stretch>
          </p:blipFill>
          <p:spPr>
            <a:xfrm>
              <a:off x="1429511" y="3557054"/>
              <a:ext cx="623125" cy="620102"/>
            </a:xfrm>
            <a:prstGeom prst="rect">
              <a:avLst/>
            </a:prstGeom>
          </p:spPr>
        </p:pic>
        <p:sp>
          <p:nvSpPr>
            <p:cNvPr id="23" name="object 23"/>
            <p:cNvSpPr/>
            <p:nvPr/>
          </p:nvSpPr>
          <p:spPr>
            <a:xfrm>
              <a:off x="1584959" y="3581908"/>
              <a:ext cx="427990" cy="424815"/>
            </a:xfrm>
            <a:custGeom>
              <a:avLst/>
              <a:gdLst/>
              <a:ahLst/>
              <a:cxnLst/>
              <a:rect l="l" t="t" r="r" b="b"/>
              <a:pathLst>
                <a:path w="427989" h="424814">
                  <a:moveTo>
                    <a:pt x="36576" y="308863"/>
                  </a:moveTo>
                  <a:lnTo>
                    <a:pt x="29845" y="312673"/>
                  </a:lnTo>
                  <a:lnTo>
                    <a:pt x="28067" y="319277"/>
                  </a:lnTo>
                  <a:lnTo>
                    <a:pt x="0" y="424687"/>
                  </a:lnTo>
                  <a:lnTo>
                    <a:pt x="32247" y="416305"/>
                  </a:lnTo>
                  <a:lnTo>
                    <a:pt x="25781" y="416305"/>
                  </a:lnTo>
                  <a:lnTo>
                    <a:pt x="8509" y="398906"/>
                  </a:lnTo>
                  <a:lnTo>
                    <a:pt x="40607" y="367042"/>
                  </a:lnTo>
                  <a:lnTo>
                    <a:pt x="51689" y="325500"/>
                  </a:lnTo>
                  <a:lnTo>
                    <a:pt x="53340" y="319023"/>
                  </a:lnTo>
                  <a:lnTo>
                    <a:pt x="49529" y="312292"/>
                  </a:lnTo>
                  <a:lnTo>
                    <a:pt x="43053" y="310641"/>
                  </a:lnTo>
                  <a:lnTo>
                    <a:pt x="36576" y="308863"/>
                  </a:lnTo>
                  <a:close/>
                </a:path>
                <a:path w="427989" h="424814">
                  <a:moveTo>
                    <a:pt x="40607" y="367042"/>
                  </a:moveTo>
                  <a:lnTo>
                    <a:pt x="8509" y="398906"/>
                  </a:lnTo>
                  <a:lnTo>
                    <a:pt x="25781" y="416305"/>
                  </a:lnTo>
                  <a:lnTo>
                    <a:pt x="31406" y="410717"/>
                  </a:lnTo>
                  <a:lnTo>
                    <a:pt x="28956" y="410717"/>
                  </a:lnTo>
                  <a:lnTo>
                    <a:pt x="14096" y="395731"/>
                  </a:lnTo>
                  <a:lnTo>
                    <a:pt x="34352" y="390487"/>
                  </a:lnTo>
                  <a:lnTo>
                    <a:pt x="40607" y="367042"/>
                  </a:lnTo>
                  <a:close/>
                </a:path>
                <a:path w="427989" h="424814">
                  <a:moveTo>
                    <a:pt x="105917" y="371982"/>
                  </a:moveTo>
                  <a:lnTo>
                    <a:pt x="57913" y="384386"/>
                  </a:lnTo>
                  <a:lnTo>
                    <a:pt x="25781" y="416305"/>
                  </a:lnTo>
                  <a:lnTo>
                    <a:pt x="32247" y="416305"/>
                  </a:lnTo>
                  <a:lnTo>
                    <a:pt x="112140" y="395604"/>
                  </a:lnTo>
                  <a:lnTo>
                    <a:pt x="115951" y="388873"/>
                  </a:lnTo>
                  <a:lnTo>
                    <a:pt x="112648" y="375919"/>
                  </a:lnTo>
                  <a:lnTo>
                    <a:pt x="105917" y="371982"/>
                  </a:lnTo>
                  <a:close/>
                </a:path>
                <a:path w="427989" h="424814">
                  <a:moveTo>
                    <a:pt x="34352" y="390487"/>
                  </a:moveTo>
                  <a:lnTo>
                    <a:pt x="14096" y="395731"/>
                  </a:lnTo>
                  <a:lnTo>
                    <a:pt x="28956" y="410717"/>
                  </a:lnTo>
                  <a:lnTo>
                    <a:pt x="34352" y="390487"/>
                  </a:lnTo>
                  <a:close/>
                </a:path>
                <a:path w="427989" h="424814">
                  <a:moveTo>
                    <a:pt x="57913" y="384386"/>
                  </a:moveTo>
                  <a:lnTo>
                    <a:pt x="34352" y="390487"/>
                  </a:lnTo>
                  <a:lnTo>
                    <a:pt x="28956" y="410717"/>
                  </a:lnTo>
                  <a:lnTo>
                    <a:pt x="31406" y="410717"/>
                  </a:lnTo>
                  <a:lnTo>
                    <a:pt x="57913" y="384386"/>
                  </a:lnTo>
                  <a:close/>
                </a:path>
                <a:path w="427989" h="424814">
                  <a:moveTo>
                    <a:pt x="410337" y="0"/>
                  </a:moveTo>
                  <a:lnTo>
                    <a:pt x="40607" y="367042"/>
                  </a:lnTo>
                  <a:lnTo>
                    <a:pt x="34352" y="390487"/>
                  </a:lnTo>
                  <a:lnTo>
                    <a:pt x="57913" y="384386"/>
                  </a:lnTo>
                  <a:lnTo>
                    <a:pt x="427482" y="17271"/>
                  </a:lnTo>
                  <a:lnTo>
                    <a:pt x="410337" y="0"/>
                  </a:lnTo>
                  <a:close/>
                </a:path>
              </a:pathLst>
            </a:custGeom>
            <a:solidFill>
              <a:srgbClr val="C0504D"/>
            </a:solidFill>
          </p:spPr>
          <p:txBody>
            <a:bodyPr wrap="square" lIns="0" tIns="0" rIns="0" bIns="0" rtlCol="0"/>
            <a:lstStyle/>
            <a:p>
              <a:endParaRPr/>
            </a:p>
          </p:txBody>
        </p:sp>
        <p:sp>
          <p:nvSpPr>
            <p:cNvPr id="24" name="object 24"/>
            <p:cNvSpPr/>
            <p:nvPr/>
          </p:nvSpPr>
          <p:spPr>
            <a:xfrm>
              <a:off x="3203447" y="4940808"/>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25" name="object 25"/>
            <p:cNvSpPr/>
            <p:nvPr/>
          </p:nvSpPr>
          <p:spPr>
            <a:xfrm>
              <a:off x="3203447" y="4940808"/>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4">
              <a:solidFill>
                <a:srgbClr val="4F81BC"/>
              </a:solidFill>
            </a:ln>
          </p:spPr>
          <p:txBody>
            <a:bodyPr wrap="square" lIns="0" tIns="0" rIns="0" bIns="0" rtlCol="0"/>
            <a:lstStyle/>
            <a:p>
              <a:endParaRPr/>
            </a:p>
          </p:txBody>
        </p:sp>
        <p:pic>
          <p:nvPicPr>
            <p:cNvPr id="26" name="object 26"/>
            <p:cNvPicPr/>
            <p:nvPr/>
          </p:nvPicPr>
          <p:blipFill>
            <a:blip r:embed="rId6" cstate="print"/>
            <a:stretch>
              <a:fillRect/>
            </a:stretch>
          </p:blipFill>
          <p:spPr>
            <a:xfrm>
              <a:off x="3078479" y="4407446"/>
              <a:ext cx="495071" cy="705446"/>
            </a:xfrm>
            <a:prstGeom prst="rect">
              <a:avLst/>
            </a:prstGeom>
          </p:spPr>
        </p:pic>
        <p:sp>
          <p:nvSpPr>
            <p:cNvPr id="27" name="object 27"/>
            <p:cNvSpPr/>
            <p:nvPr/>
          </p:nvSpPr>
          <p:spPr>
            <a:xfrm>
              <a:off x="3122802" y="4431792"/>
              <a:ext cx="299720" cy="510540"/>
            </a:xfrm>
            <a:custGeom>
              <a:avLst/>
              <a:gdLst/>
              <a:ahLst/>
              <a:cxnLst/>
              <a:rect l="l" t="t" r="r" b="b"/>
              <a:pathLst>
                <a:path w="299720" h="510539">
                  <a:moveTo>
                    <a:pt x="210438" y="431164"/>
                  </a:moveTo>
                  <a:lnTo>
                    <a:pt x="202946" y="433196"/>
                  </a:lnTo>
                  <a:lnTo>
                    <a:pt x="199644" y="439038"/>
                  </a:lnTo>
                  <a:lnTo>
                    <a:pt x="196214" y="444880"/>
                  </a:lnTo>
                  <a:lnTo>
                    <a:pt x="198247" y="452246"/>
                  </a:lnTo>
                  <a:lnTo>
                    <a:pt x="204088" y="455675"/>
                  </a:lnTo>
                  <a:lnTo>
                    <a:pt x="298576" y="510158"/>
                  </a:lnTo>
                  <a:lnTo>
                    <a:pt x="298715" y="495299"/>
                  </a:lnTo>
                  <a:lnTo>
                    <a:pt x="275971" y="495299"/>
                  </a:lnTo>
                  <a:lnTo>
                    <a:pt x="253516" y="455991"/>
                  </a:lnTo>
                  <a:lnTo>
                    <a:pt x="216281" y="434466"/>
                  </a:lnTo>
                  <a:lnTo>
                    <a:pt x="210438" y="431164"/>
                  </a:lnTo>
                  <a:close/>
                </a:path>
                <a:path w="299720" h="510539">
                  <a:moveTo>
                    <a:pt x="253516" y="455991"/>
                  </a:moveTo>
                  <a:lnTo>
                    <a:pt x="275971" y="495299"/>
                  </a:lnTo>
                  <a:lnTo>
                    <a:pt x="286796" y="489076"/>
                  </a:lnTo>
                  <a:lnTo>
                    <a:pt x="274447" y="489076"/>
                  </a:lnTo>
                  <a:lnTo>
                    <a:pt x="274627" y="468195"/>
                  </a:lnTo>
                  <a:lnTo>
                    <a:pt x="253516" y="455991"/>
                  </a:lnTo>
                  <a:close/>
                </a:path>
                <a:path w="299720" h="510539">
                  <a:moveTo>
                    <a:pt x="287527" y="388746"/>
                  </a:moveTo>
                  <a:lnTo>
                    <a:pt x="280797" y="388746"/>
                  </a:lnTo>
                  <a:lnTo>
                    <a:pt x="275209" y="394080"/>
                  </a:lnTo>
                  <a:lnTo>
                    <a:pt x="275206" y="401065"/>
                  </a:lnTo>
                  <a:lnTo>
                    <a:pt x="274836" y="444011"/>
                  </a:lnTo>
                  <a:lnTo>
                    <a:pt x="297180" y="483107"/>
                  </a:lnTo>
                  <a:lnTo>
                    <a:pt x="275971" y="495299"/>
                  </a:lnTo>
                  <a:lnTo>
                    <a:pt x="298715" y="495299"/>
                  </a:lnTo>
                  <a:lnTo>
                    <a:pt x="299593" y="401065"/>
                  </a:lnTo>
                  <a:lnTo>
                    <a:pt x="299593" y="394334"/>
                  </a:lnTo>
                  <a:lnTo>
                    <a:pt x="294259" y="388873"/>
                  </a:lnTo>
                  <a:lnTo>
                    <a:pt x="287527" y="388746"/>
                  </a:lnTo>
                  <a:close/>
                </a:path>
                <a:path w="299720" h="510539">
                  <a:moveTo>
                    <a:pt x="274627" y="468195"/>
                  </a:moveTo>
                  <a:lnTo>
                    <a:pt x="274447" y="489076"/>
                  </a:lnTo>
                  <a:lnTo>
                    <a:pt x="292735" y="478662"/>
                  </a:lnTo>
                  <a:lnTo>
                    <a:pt x="274627" y="468195"/>
                  </a:lnTo>
                  <a:close/>
                </a:path>
                <a:path w="299720" h="510539">
                  <a:moveTo>
                    <a:pt x="274836" y="444011"/>
                  </a:moveTo>
                  <a:lnTo>
                    <a:pt x="274627" y="468195"/>
                  </a:lnTo>
                  <a:lnTo>
                    <a:pt x="292735" y="478662"/>
                  </a:lnTo>
                  <a:lnTo>
                    <a:pt x="274447" y="489076"/>
                  </a:lnTo>
                  <a:lnTo>
                    <a:pt x="286796" y="489076"/>
                  </a:lnTo>
                  <a:lnTo>
                    <a:pt x="297180" y="483107"/>
                  </a:lnTo>
                  <a:lnTo>
                    <a:pt x="274836" y="444011"/>
                  </a:lnTo>
                  <a:close/>
                </a:path>
                <a:path w="299720" h="510539">
                  <a:moveTo>
                    <a:pt x="21082" y="0"/>
                  </a:moveTo>
                  <a:lnTo>
                    <a:pt x="0" y="12191"/>
                  </a:lnTo>
                  <a:lnTo>
                    <a:pt x="253516" y="455991"/>
                  </a:lnTo>
                  <a:lnTo>
                    <a:pt x="274627" y="468195"/>
                  </a:lnTo>
                  <a:lnTo>
                    <a:pt x="274836" y="444011"/>
                  </a:lnTo>
                  <a:lnTo>
                    <a:pt x="21082" y="0"/>
                  </a:lnTo>
                  <a:close/>
                </a:path>
              </a:pathLst>
            </a:custGeom>
            <a:solidFill>
              <a:srgbClr val="C0504D"/>
            </a:solidFill>
          </p:spPr>
          <p:txBody>
            <a:bodyPr wrap="square" lIns="0" tIns="0" rIns="0" bIns="0" rtlCol="0"/>
            <a:lstStyle/>
            <a:p>
              <a:endParaRPr/>
            </a:p>
          </p:txBody>
        </p:sp>
      </p:grpSp>
      <p:sp>
        <p:nvSpPr>
          <p:cNvPr id="28" name="object 28"/>
          <p:cNvSpPr txBox="1"/>
          <p:nvPr/>
        </p:nvSpPr>
        <p:spPr>
          <a:xfrm>
            <a:off x="3458336" y="4724224"/>
            <a:ext cx="543560" cy="616585"/>
          </a:xfrm>
          <a:prstGeom prst="rect">
            <a:avLst/>
          </a:prstGeom>
        </p:spPr>
        <p:txBody>
          <a:bodyPr vert="horz" wrap="square" lIns="0" tIns="33655" rIns="0" bIns="0" rtlCol="0">
            <a:spAutoFit/>
          </a:bodyPr>
          <a:lstStyle/>
          <a:p>
            <a:pPr marL="414020">
              <a:lnSpc>
                <a:spcPct val="100000"/>
              </a:lnSpc>
              <a:spcBef>
                <a:spcPts val="265"/>
              </a:spcBef>
            </a:pPr>
            <a:r>
              <a:rPr sz="1800" b="1" dirty="0">
                <a:latin typeface="Calibri"/>
                <a:cs typeface="Calibri"/>
              </a:rPr>
              <a:t>0</a:t>
            </a:r>
            <a:endParaRPr sz="1800">
              <a:latin typeface="Calibri"/>
              <a:cs typeface="Calibri"/>
            </a:endParaRPr>
          </a:p>
          <a:p>
            <a:pPr marL="12700">
              <a:lnSpc>
                <a:spcPct val="100000"/>
              </a:lnSpc>
              <a:spcBef>
                <a:spcPts val="165"/>
              </a:spcBef>
            </a:pPr>
            <a:r>
              <a:rPr sz="1800" b="1" dirty="0">
                <a:solidFill>
                  <a:srgbClr val="943735"/>
                </a:solidFill>
                <a:latin typeface="Calibri"/>
                <a:cs typeface="Calibri"/>
              </a:rPr>
              <a:t>4</a:t>
            </a:r>
            <a:endParaRPr sz="1800">
              <a:latin typeface="Calibri"/>
              <a:cs typeface="Calibri"/>
            </a:endParaRPr>
          </a:p>
        </p:txBody>
      </p:sp>
      <p:sp>
        <p:nvSpPr>
          <p:cNvPr id="29" name="object 29"/>
          <p:cNvSpPr txBox="1"/>
          <p:nvPr/>
        </p:nvSpPr>
        <p:spPr>
          <a:xfrm>
            <a:off x="3067557" y="3736594"/>
            <a:ext cx="21145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30" name="object 30"/>
          <p:cNvSpPr txBox="1"/>
          <p:nvPr/>
        </p:nvSpPr>
        <p:spPr>
          <a:xfrm>
            <a:off x="2161794" y="3015818"/>
            <a:ext cx="613410" cy="524510"/>
          </a:xfrm>
          <a:prstGeom prst="rect">
            <a:avLst/>
          </a:prstGeom>
        </p:spPr>
        <p:txBody>
          <a:bodyPr vert="horz" wrap="square" lIns="0" tIns="12700" rIns="0" bIns="0" rtlCol="0">
            <a:spAutoFit/>
          </a:bodyPr>
          <a:lstStyle/>
          <a:p>
            <a:pPr marL="414020">
              <a:lnSpc>
                <a:spcPts val="1960"/>
              </a:lnSpc>
              <a:spcBef>
                <a:spcPts val="100"/>
              </a:spcBef>
            </a:pPr>
            <a:r>
              <a:rPr sz="1800" b="1" dirty="0">
                <a:latin typeface="Calibri"/>
                <a:cs typeface="Calibri"/>
              </a:rPr>
              <a:t>-1</a:t>
            </a:r>
            <a:endParaRPr sz="1800">
              <a:latin typeface="Calibri"/>
              <a:cs typeface="Calibri"/>
            </a:endParaRPr>
          </a:p>
          <a:p>
            <a:pPr marL="12700">
              <a:lnSpc>
                <a:spcPts val="1960"/>
              </a:lnSpc>
            </a:pPr>
            <a:r>
              <a:rPr sz="1800" b="1" dirty="0">
                <a:solidFill>
                  <a:srgbClr val="943735"/>
                </a:solidFill>
                <a:latin typeface="Calibri"/>
                <a:cs typeface="Calibri"/>
              </a:rPr>
              <a:t>2</a:t>
            </a:r>
            <a:endParaRPr sz="1800">
              <a:latin typeface="Calibri"/>
              <a:cs typeface="Calibri"/>
            </a:endParaRPr>
          </a:p>
        </p:txBody>
      </p:sp>
      <p:sp>
        <p:nvSpPr>
          <p:cNvPr id="31" name="object 31"/>
          <p:cNvSpPr txBox="1"/>
          <p:nvPr/>
        </p:nvSpPr>
        <p:spPr>
          <a:xfrm>
            <a:off x="1122680" y="3808298"/>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32" name="object 32"/>
          <p:cNvSpPr txBox="1"/>
          <p:nvPr/>
        </p:nvSpPr>
        <p:spPr>
          <a:xfrm>
            <a:off x="4737353" y="3808298"/>
            <a:ext cx="1543685" cy="300355"/>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FF0000"/>
                </a:solidFill>
                <a:latin typeface="Calibri"/>
                <a:cs typeface="Calibri"/>
              </a:rPr>
              <a:t>Tree</a:t>
            </a:r>
            <a:r>
              <a:rPr sz="1800" b="1" spc="-50" dirty="0">
                <a:solidFill>
                  <a:srgbClr val="FF0000"/>
                </a:solidFill>
                <a:latin typeface="Calibri"/>
                <a:cs typeface="Calibri"/>
              </a:rPr>
              <a:t> </a:t>
            </a:r>
            <a:r>
              <a:rPr sz="1800" b="1" spc="-10" dirty="0">
                <a:solidFill>
                  <a:srgbClr val="FF0000"/>
                </a:solidFill>
                <a:latin typeface="Calibri"/>
                <a:cs typeface="Calibri"/>
              </a:rPr>
              <a:t>is</a:t>
            </a:r>
            <a:r>
              <a:rPr sz="1800" b="1" spc="-35" dirty="0">
                <a:solidFill>
                  <a:srgbClr val="FF0000"/>
                </a:solidFill>
                <a:latin typeface="Calibri"/>
                <a:cs typeface="Calibri"/>
              </a:rPr>
              <a:t> </a:t>
            </a:r>
            <a:r>
              <a:rPr sz="1800" b="1" spc="-5" dirty="0">
                <a:solidFill>
                  <a:srgbClr val="FF0000"/>
                </a:solidFill>
                <a:latin typeface="Calibri"/>
                <a:cs typeface="Calibri"/>
              </a:rPr>
              <a:t>balanced</a:t>
            </a:r>
            <a:endParaRPr sz="18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998"/>
            </a:xfrm>
            <a:prstGeom prst="rect">
              <a:avLst/>
            </a:prstGeom>
          </p:spPr>
        </p:pic>
        <p:pic>
          <p:nvPicPr>
            <p:cNvPr id="4" name="object 4"/>
            <p:cNvPicPr/>
            <p:nvPr/>
          </p:nvPicPr>
          <p:blipFill>
            <a:blip r:embed="rId3" cstate="print"/>
            <a:stretch>
              <a:fillRect/>
            </a:stretch>
          </p:blipFill>
          <p:spPr>
            <a:xfrm>
              <a:off x="1908048" y="3069335"/>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25653" y="1703070"/>
            <a:ext cx="8698230"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rPr>
              <a:t>Construct</a:t>
            </a:r>
            <a:r>
              <a:rPr sz="3000" spc="5" dirty="0">
                <a:solidFill>
                  <a:srgbClr val="FFFFFF"/>
                </a:solidFill>
              </a:rPr>
              <a:t> </a:t>
            </a:r>
            <a:r>
              <a:rPr sz="3000" dirty="0">
                <a:solidFill>
                  <a:srgbClr val="FFFFFF"/>
                </a:solidFill>
              </a:rPr>
              <a:t>an </a:t>
            </a:r>
            <a:r>
              <a:rPr sz="3000" spc="-50" dirty="0">
                <a:solidFill>
                  <a:srgbClr val="FFFFFF"/>
                </a:solidFill>
              </a:rPr>
              <a:t>AVL</a:t>
            </a:r>
            <a:r>
              <a:rPr sz="3000" spc="-25" dirty="0">
                <a:solidFill>
                  <a:srgbClr val="FFFFFF"/>
                </a:solidFill>
              </a:rPr>
              <a:t> </a:t>
            </a:r>
            <a:r>
              <a:rPr sz="3000" spc="-10" dirty="0">
                <a:solidFill>
                  <a:srgbClr val="FFFFFF"/>
                </a:solidFill>
              </a:rPr>
              <a:t>tree</a:t>
            </a:r>
            <a:r>
              <a:rPr sz="3000" spc="10" dirty="0">
                <a:solidFill>
                  <a:srgbClr val="FFFFFF"/>
                </a:solidFill>
              </a:rPr>
              <a:t> </a:t>
            </a:r>
            <a:r>
              <a:rPr sz="3000" spc="-15" dirty="0">
                <a:solidFill>
                  <a:srgbClr val="FFFFFF"/>
                </a:solidFill>
              </a:rPr>
              <a:t>by</a:t>
            </a:r>
            <a:r>
              <a:rPr sz="3000" spc="15" dirty="0">
                <a:solidFill>
                  <a:srgbClr val="FFFFFF"/>
                </a:solidFill>
              </a:rPr>
              <a:t> </a:t>
            </a:r>
            <a:r>
              <a:rPr sz="3000" spc="-5" dirty="0">
                <a:solidFill>
                  <a:srgbClr val="FFFFFF"/>
                </a:solidFill>
              </a:rPr>
              <a:t>inserting</a:t>
            </a:r>
            <a:r>
              <a:rPr sz="3000" spc="10" dirty="0">
                <a:solidFill>
                  <a:srgbClr val="FFFFFF"/>
                </a:solidFill>
              </a:rPr>
              <a:t> </a:t>
            </a:r>
            <a:r>
              <a:rPr sz="3000" spc="-10" dirty="0">
                <a:solidFill>
                  <a:srgbClr val="FFFFFF"/>
                </a:solidFill>
              </a:rPr>
              <a:t>numbers</a:t>
            </a:r>
            <a:r>
              <a:rPr sz="3000" spc="25" dirty="0">
                <a:solidFill>
                  <a:srgbClr val="FFFFFF"/>
                </a:solidFill>
              </a:rPr>
              <a:t> </a:t>
            </a:r>
            <a:r>
              <a:rPr sz="3000" spc="-15" dirty="0">
                <a:solidFill>
                  <a:srgbClr val="FFFFFF"/>
                </a:solidFill>
              </a:rPr>
              <a:t>from</a:t>
            </a:r>
            <a:r>
              <a:rPr sz="3000" spc="-70" dirty="0">
                <a:solidFill>
                  <a:srgbClr val="FFFFFF"/>
                </a:solidFill>
              </a:rPr>
              <a:t> </a:t>
            </a:r>
            <a:r>
              <a:rPr sz="3000" dirty="0">
                <a:solidFill>
                  <a:srgbClr val="FFFFFF"/>
                </a:solidFill>
              </a:rPr>
              <a:t>1</a:t>
            </a:r>
            <a:r>
              <a:rPr sz="3000" spc="10" dirty="0">
                <a:solidFill>
                  <a:srgbClr val="FFFFFF"/>
                </a:solidFill>
              </a:rPr>
              <a:t> </a:t>
            </a:r>
            <a:r>
              <a:rPr sz="3000" spc="-20" dirty="0">
                <a:solidFill>
                  <a:srgbClr val="FFFFFF"/>
                </a:solidFill>
              </a:rPr>
              <a:t>to</a:t>
            </a:r>
            <a:r>
              <a:rPr sz="3000" spc="-15" dirty="0">
                <a:solidFill>
                  <a:srgbClr val="FFFFFF"/>
                </a:solidFill>
              </a:rPr>
              <a:t> </a:t>
            </a:r>
            <a:r>
              <a:rPr sz="3000" dirty="0">
                <a:solidFill>
                  <a:srgbClr val="FFFFFF"/>
                </a:solidFill>
              </a:rPr>
              <a:t>7</a:t>
            </a:r>
            <a:endParaRPr sz="3000"/>
          </a:p>
        </p:txBody>
      </p:sp>
      <p:grpSp>
        <p:nvGrpSpPr>
          <p:cNvPr id="7" name="object 7"/>
          <p:cNvGrpSpPr/>
          <p:nvPr/>
        </p:nvGrpSpPr>
        <p:grpSpPr>
          <a:xfrm>
            <a:off x="216408" y="3267493"/>
            <a:ext cx="1772207" cy="975703"/>
            <a:chOff x="216408" y="3267493"/>
            <a:chExt cx="1772207" cy="975703"/>
          </a:xfrm>
        </p:grpSpPr>
        <p:pic>
          <p:nvPicPr>
            <p:cNvPr id="9" name="object 9"/>
            <p:cNvPicPr/>
            <p:nvPr/>
          </p:nvPicPr>
          <p:blipFill>
            <a:blip r:embed="rId4" cstate="print"/>
            <a:stretch>
              <a:fillRect/>
            </a:stretch>
          </p:blipFill>
          <p:spPr>
            <a:xfrm>
              <a:off x="1362455" y="3267493"/>
              <a:ext cx="626160" cy="620102"/>
            </a:xfrm>
            <a:prstGeom prst="rect">
              <a:avLst/>
            </a:prstGeom>
          </p:spPr>
        </p:pic>
        <p:sp>
          <p:nvSpPr>
            <p:cNvPr id="10" name="object 10"/>
            <p:cNvSpPr/>
            <p:nvPr/>
          </p:nvSpPr>
          <p:spPr>
            <a:xfrm>
              <a:off x="1408684" y="3292347"/>
              <a:ext cx="427990" cy="424815"/>
            </a:xfrm>
            <a:custGeom>
              <a:avLst/>
              <a:gdLst/>
              <a:ahLst/>
              <a:cxnLst/>
              <a:rect l="l" t="t" r="r" b="b"/>
              <a:pathLst>
                <a:path w="427989" h="424814">
                  <a:moveTo>
                    <a:pt x="321564" y="371982"/>
                  </a:moveTo>
                  <a:lnTo>
                    <a:pt x="314959" y="375919"/>
                  </a:lnTo>
                  <a:lnTo>
                    <a:pt x="313309" y="382396"/>
                  </a:lnTo>
                  <a:lnTo>
                    <a:pt x="311530" y="388874"/>
                  </a:lnTo>
                  <a:lnTo>
                    <a:pt x="315467" y="395604"/>
                  </a:lnTo>
                  <a:lnTo>
                    <a:pt x="427609" y="424688"/>
                  </a:lnTo>
                  <a:lnTo>
                    <a:pt x="425367" y="416306"/>
                  </a:lnTo>
                  <a:lnTo>
                    <a:pt x="401828" y="416306"/>
                  </a:lnTo>
                  <a:lnTo>
                    <a:pt x="369681" y="384383"/>
                  </a:lnTo>
                  <a:lnTo>
                    <a:pt x="321564" y="371982"/>
                  </a:lnTo>
                  <a:close/>
                </a:path>
                <a:path w="427989" h="424814">
                  <a:moveTo>
                    <a:pt x="369681" y="384383"/>
                  </a:moveTo>
                  <a:lnTo>
                    <a:pt x="401828" y="416306"/>
                  </a:lnTo>
                  <a:lnTo>
                    <a:pt x="407375" y="410718"/>
                  </a:lnTo>
                  <a:lnTo>
                    <a:pt x="398653" y="410718"/>
                  </a:lnTo>
                  <a:lnTo>
                    <a:pt x="393256" y="390487"/>
                  </a:lnTo>
                  <a:lnTo>
                    <a:pt x="369681" y="384383"/>
                  </a:lnTo>
                  <a:close/>
                </a:path>
                <a:path w="427989" h="424814">
                  <a:moveTo>
                    <a:pt x="391033" y="308863"/>
                  </a:moveTo>
                  <a:lnTo>
                    <a:pt x="384555" y="310641"/>
                  </a:lnTo>
                  <a:lnTo>
                    <a:pt x="378078" y="312292"/>
                  </a:lnTo>
                  <a:lnTo>
                    <a:pt x="374141" y="319024"/>
                  </a:lnTo>
                  <a:lnTo>
                    <a:pt x="375920" y="325500"/>
                  </a:lnTo>
                  <a:lnTo>
                    <a:pt x="387001" y="367042"/>
                  </a:lnTo>
                  <a:lnTo>
                    <a:pt x="419099" y="398906"/>
                  </a:lnTo>
                  <a:lnTo>
                    <a:pt x="401828" y="416306"/>
                  </a:lnTo>
                  <a:lnTo>
                    <a:pt x="425367" y="416306"/>
                  </a:lnTo>
                  <a:lnTo>
                    <a:pt x="399351" y="319024"/>
                  </a:lnTo>
                  <a:lnTo>
                    <a:pt x="397764" y="312674"/>
                  </a:lnTo>
                  <a:lnTo>
                    <a:pt x="391033" y="308863"/>
                  </a:lnTo>
                  <a:close/>
                </a:path>
                <a:path w="427989" h="424814">
                  <a:moveTo>
                    <a:pt x="393256" y="390487"/>
                  </a:moveTo>
                  <a:lnTo>
                    <a:pt x="398653" y="410718"/>
                  </a:lnTo>
                  <a:lnTo>
                    <a:pt x="413511" y="395731"/>
                  </a:lnTo>
                  <a:lnTo>
                    <a:pt x="393256" y="390487"/>
                  </a:lnTo>
                  <a:close/>
                </a:path>
                <a:path w="427989" h="424814">
                  <a:moveTo>
                    <a:pt x="387001" y="367042"/>
                  </a:moveTo>
                  <a:lnTo>
                    <a:pt x="393256" y="390487"/>
                  </a:lnTo>
                  <a:lnTo>
                    <a:pt x="413511" y="395731"/>
                  </a:lnTo>
                  <a:lnTo>
                    <a:pt x="398653" y="410718"/>
                  </a:lnTo>
                  <a:lnTo>
                    <a:pt x="407375" y="410718"/>
                  </a:lnTo>
                  <a:lnTo>
                    <a:pt x="419099" y="398906"/>
                  </a:lnTo>
                  <a:lnTo>
                    <a:pt x="387001" y="367042"/>
                  </a:lnTo>
                  <a:close/>
                </a:path>
                <a:path w="427989" h="424814">
                  <a:moveTo>
                    <a:pt x="17271" y="0"/>
                  </a:moveTo>
                  <a:lnTo>
                    <a:pt x="0" y="17272"/>
                  </a:lnTo>
                  <a:lnTo>
                    <a:pt x="369681" y="384383"/>
                  </a:lnTo>
                  <a:lnTo>
                    <a:pt x="393256" y="390487"/>
                  </a:lnTo>
                  <a:lnTo>
                    <a:pt x="387001" y="367042"/>
                  </a:lnTo>
                  <a:lnTo>
                    <a:pt x="17271" y="0"/>
                  </a:lnTo>
                  <a:close/>
                </a:path>
              </a:pathLst>
            </a:custGeom>
            <a:solidFill>
              <a:srgbClr val="C0504D"/>
            </a:solidFill>
          </p:spPr>
          <p:txBody>
            <a:bodyPr wrap="square" lIns="0" tIns="0" rIns="0" bIns="0" rtlCol="0"/>
            <a:lstStyle/>
            <a:p>
              <a:endParaRPr/>
            </a:p>
          </p:txBody>
        </p:sp>
        <p:sp>
          <p:nvSpPr>
            <p:cNvPr id="11" name="object 11"/>
            <p:cNvSpPr/>
            <p:nvPr/>
          </p:nvSpPr>
          <p:spPr>
            <a:xfrm>
              <a:off x="216408" y="3715511"/>
              <a:ext cx="646430" cy="527685"/>
            </a:xfrm>
            <a:custGeom>
              <a:avLst/>
              <a:gdLst/>
              <a:ahLst/>
              <a:cxnLst/>
              <a:rect l="l" t="t" r="r" b="b"/>
              <a:pathLst>
                <a:path w="646430" h="527685">
                  <a:moveTo>
                    <a:pt x="323088" y="0"/>
                  </a:moveTo>
                  <a:lnTo>
                    <a:pt x="270681" y="3449"/>
                  </a:lnTo>
                  <a:lnTo>
                    <a:pt x="220967" y="13435"/>
                  </a:lnTo>
                  <a:lnTo>
                    <a:pt x="174611" y="29417"/>
                  </a:lnTo>
                  <a:lnTo>
                    <a:pt x="132277" y="50852"/>
                  </a:lnTo>
                  <a:lnTo>
                    <a:pt x="94630" y="77200"/>
                  </a:lnTo>
                  <a:lnTo>
                    <a:pt x="62337" y="107917"/>
                  </a:lnTo>
                  <a:lnTo>
                    <a:pt x="36062" y="142463"/>
                  </a:lnTo>
                  <a:lnTo>
                    <a:pt x="16471" y="180295"/>
                  </a:lnTo>
                  <a:lnTo>
                    <a:pt x="4228" y="220872"/>
                  </a:lnTo>
                  <a:lnTo>
                    <a:pt x="0" y="263651"/>
                  </a:lnTo>
                  <a:lnTo>
                    <a:pt x="4228" y="306431"/>
                  </a:lnTo>
                  <a:lnTo>
                    <a:pt x="16471" y="347008"/>
                  </a:lnTo>
                  <a:lnTo>
                    <a:pt x="36062" y="384840"/>
                  </a:lnTo>
                  <a:lnTo>
                    <a:pt x="62337" y="419386"/>
                  </a:lnTo>
                  <a:lnTo>
                    <a:pt x="94630" y="450103"/>
                  </a:lnTo>
                  <a:lnTo>
                    <a:pt x="132277" y="476451"/>
                  </a:lnTo>
                  <a:lnTo>
                    <a:pt x="174611" y="497886"/>
                  </a:lnTo>
                  <a:lnTo>
                    <a:pt x="220967" y="513868"/>
                  </a:lnTo>
                  <a:lnTo>
                    <a:pt x="270681" y="523854"/>
                  </a:lnTo>
                  <a:lnTo>
                    <a:pt x="323088" y="527304"/>
                  </a:lnTo>
                  <a:lnTo>
                    <a:pt x="375494" y="523854"/>
                  </a:lnTo>
                  <a:lnTo>
                    <a:pt x="425208" y="513868"/>
                  </a:lnTo>
                  <a:lnTo>
                    <a:pt x="471564" y="497886"/>
                  </a:lnTo>
                  <a:lnTo>
                    <a:pt x="513898" y="476451"/>
                  </a:lnTo>
                  <a:lnTo>
                    <a:pt x="551545" y="450103"/>
                  </a:lnTo>
                  <a:lnTo>
                    <a:pt x="583838" y="419386"/>
                  </a:lnTo>
                  <a:lnTo>
                    <a:pt x="610113" y="384840"/>
                  </a:lnTo>
                  <a:lnTo>
                    <a:pt x="629704" y="347008"/>
                  </a:lnTo>
                  <a:lnTo>
                    <a:pt x="641947" y="306431"/>
                  </a:lnTo>
                  <a:lnTo>
                    <a:pt x="646176" y="263651"/>
                  </a:lnTo>
                  <a:lnTo>
                    <a:pt x="641947" y="220872"/>
                  </a:lnTo>
                  <a:lnTo>
                    <a:pt x="629704" y="180295"/>
                  </a:lnTo>
                  <a:lnTo>
                    <a:pt x="610113" y="142463"/>
                  </a:lnTo>
                  <a:lnTo>
                    <a:pt x="583838" y="107917"/>
                  </a:lnTo>
                  <a:lnTo>
                    <a:pt x="551545" y="77200"/>
                  </a:lnTo>
                  <a:lnTo>
                    <a:pt x="513898" y="50852"/>
                  </a:lnTo>
                  <a:lnTo>
                    <a:pt x="471564" y="29417"/>
                  </a:lnTo>
                  <a:lnTo>
                    <a:pt x="425208" y="13435"/>
                  </a:lnTo>
                  <a:lnTo>
                    <a:pt x="375494" y="3449"/>
                  </a:lnTo>
                  <a:lnTo>
                    <a:pt x="323088" y="0"/>
                  </a:lnTo>
                  <a:close/>
                </a:path>
              </a:pathLst>
            </a:custGeom>
            <a:solidFill>
              <a:srgbClr val="FFFFFF"/>
            </a:solidFill>
          </p:spPr>
          <p:txBody>
            <a:bodyPr wrap="square" lIns="0" tIns="0" rIns="0" bIns="0" rtlCol="0"/>
            <a:lstStyle/>
            <a:p>
              <a:endParaRPr/>
            </a:p>
          </p:txBody>
        </p:sp>
        <p:sp>
          <p:nvSpPr>
            <p:cNvPr id="12" name="object 12"/>
            <p:cNvSpPr/>
            <p:nvPr/>
          </p:nvSpPr>
          <p:spPr>
            <a:xfrm>
              <a:off x="216408" y="3715511"/>
              <a:ext cx="646430" cy="527685"/>
            </a:xfrm>
            <a:custGeom>
              <a:avLst/>
              <a:gdLst/>
              <a:ahLst/>
              <a:cxnLst/>
              <a:rect l="l" t="t" r="r" b="b"/>
              <a:pathLst>
                <a:path w="646430" h="527685">
                  <a:moveTo>
                    <a:pt x="0" y="263651"/>
                  </a:moveTo>
                  <a:lnTo>
                    <a:pt x="4228" y="220872"/>
                  </a:lnTo>
                  <a:lnTo>
                    <a:pt x="16471" y="180295"/>
                  </a:lnTo>
                  <a:lnTo>
                    <a:pt x="36062" y="142463"/>
                  </a:lnTo>
                  <a:lnTo>
                    <a:pt x="62337" y="107917"/>
                  </a:lnTo>
                  <a:lnTo>
                    <a:pt x="94630" y="77200"/>
                  </a:lnTo>
                  <a:lnTo>
                    <a:pt x="132277" y="50852"/>
                  </a:lnTo>
                  <a:lnTo>
                    <a:pt x="174611" y="29417"/>
                  </a:lnTo>
                  <a:lnTo>
                    <a:pt x="220967" y="13435"/>
                  </a:lnTo>
                  <a:lnTo>
                    <a:pt x="270681" y="3449"/>
                  </a:lnTo>
                  <a:lnTo>
                    <a:pt x="323088" y="0"/>
                  </a:lnTo>
                  <a:lnTo>
                    <a:pt x="375494" y="3449"/>
                  </a:lnTo>
                  <a:lnTo>
                    <a:pt x="425208" y="13435"/>
                  </a:lnTo>
                  <a:lnTo>
                    <a:pt x="471564" y="29417"/>
                  </a:lnTo>
                  <a:lnTo>
                    <a:pt x="513898" y="50852"/>
                  </a:lnTo>
                  <a:lnTo>
                    <a:pt x="551545" y="77200"/>
                  </a:lnTo>
                  <a:lnTo>
                    <a:pt x="583838" y="107917"/>
                  </a:lnTo>
                  <a:lnTo>
                    <a:pt x="610113" y="142463"/>
                  </a:lnTo>
                  <a:lnTo>
                    <a:pt x="629704" y="180295"/>
                  </a:lnTo>
                  <a:lnTo>
                    <a:pt x="641947" y="220872"/>
                  </a:lnTo>
                  <a:lnTo>
                    <a:pt x="646176" y="263651"/>
                  </a:lnTo>
                  <a:lnTo>
                    <a:pt x="641947" y="306431"/>
                  </a:lnTo>
                  <a:lnTo>
                    <a:pt x="629704" y="347008"/>
                  </a:lnTo>
                  <a:lnTo>
                    <a:pt x="610113" y="384840"/>
                  </a:lnTo>
                  <a:lnTo>
                    <a:pt x="583838" y="419386"/>
                  </a:lnTo>
                  <a:lnTo>
                    <a:pt x="551545" y="450103"/>
                  </a:lnTo>
                  <a:lnTo>
                    <a:pt x="513898" y="476451"/>
                  </a:lnTo>
                  <a:lnTo>
                    <a:pt x="471564" y="497886"/>
                  </a:lnTo>
                  <a:lnTo>
                    <a:pt x="425208" y="513868"/>
                  </a:lnTo>
                  <a:lnTo>
                    <a:pt x="375494" y="523854"/>
                  </a:lnTo>
                  <a:lnTo>
                    <a:pt x="323088" y="527304"/>
                  </a:lnTo>
                  <a:lnTo>
                    <a:pt x="270681" y="523854"/>
                  </a:lnTo>
                  <a:lnTo>
                    <a:pt x="220967" y="513868"/>
                  </a:lnTo>
                  <a:lnTo>
                    <a:pt x="174611" y="497886"/>
                  </a:lnTo>
                  <a:lnTo>
                    <a:pt x="132277" y="476451"/>
                  </a:lnTo>
                  <a:lnTo>
                    <a:pt x="94630" y="450103"/>
                  </a:lnTo>
                  <a:lnTo>
                    <a:pt x="62337" y="419386"/>
                  </a:lnTo>
                  <a:lnTo>
                    <a:pt x="36062" y="384840"/>
                  </a:lnTo>
                  <a:lnTo>
                    <a:pt x="16471" y="347008"/>
                  </a:lnTo>
                  <a:lnTo>
                    <a:pt x="4228" y="306431"/>
                  </a:lnTo>
                  <a:lnTo>
                    <a:pt x="0" y="263651"/>
                  </a:lnTo>
                  <a:close/>
                </a:path>
              </a:pathLst>
            </a:custGeom>
            <a:ln w="24384">
              <a:solidFill>
                <a:srgbClr val="4F81BC"/>
              </a:solidFill>
            </a:ln>
          </p:spPr>
          <p:txBody>
            <a:bodyPr wrap="square" lIns="0" tIns="0" rIns="0" bIns="0" rtlCol="0"/>
            <a:lstStyle/>
            <a:p>
              <a:endParaRPr/>
            </a:p>
          </p:txBody>
        </p:sp>
      </p:grpSp>
      <p:sp>
        <p:nvSpPr>
          <p:cNvPr id="13" name="object 13"/>
          <p:cNvSpPr txBox="1"/>
          <p:nvPr/>
        </p:nvSpPr>
        <p:spPr>
          <a:xfrm>
            <a:off x="78739" y="2292858"/>
            <a:ext cx="98488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375F92"/>
                </a:solidFill>
                <a:latin typeface="Calibri"/>
                <a:cs typeface="Calibri"/>
              </a:rPr>
              <a:t>Insert</a:t>
            </a:r>
            <a:r>
              <a:rPr sz="2400" b="1" spc="-75" dirty="0">
                <a:solidFill>
                  <a:srgbClr val="375F92"/>
                </a:solidFill>
                <a:latin typeface="Calibri"/>
                <a:cs typeface="Calibri"/>
              </a:rPr>
              <a:t> </a:t>
            </a:r>
            <a:r>
              <a:rPr sz="2400" b="1" dirty="0">
                <a:solidFill>
                  <a:srgbClr val="375F92"/>
                </a:solidFill>
                <a:latin typeface="Calibri"/>
                <a:cs typeface="Calibri"/>
              </a:rPr>
              <a:t>5</a:t>
            </a:r>
            <a:endParaRPr sz="2400">
              <a:latin typeface="Calibri"/>
              <a:cs typeface="Calibri"/>
            </a:endParaRPr>
          </a:p>
        </p:txBody>
      </p:sp>
      <p:sp>
        <p:nvSpPr>
          <p:cNvPr id="14" name="object 14"/>
          <p:cNvSpPr txBox="1"/>
          <p:nvPr/>
        </p:nvSpPr>
        <p:spPr>
          <a:xfrm>
            <a:off x="469493" y="3815918"/>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grpSp>
        <p:nvGrpSpPr>
          <p:cNvPr id="15" name="object 15"/>
          <p:cNvGrpSpPr/>
          <p:nvPr/>
        </p:nvGrpSpPr>
        <p:grpSpPr>
          <a:xfrm>
            <a:off x="850201" y="2840545"/>
            <a:ext cx="674370" cy="549275"/>
            <a:chOff x="850201" y="2840545"/>
            <a:chExt cx="674370" cy="549275"/>
          </a:xfrm>
        </p:grpSpPr>
        <p:sp>
          <p:nvSpPr>
            <p:cNvPr id="16" name="object 16"/>
            <p:cNvSpPr/>
            <p:nvPr/>
          </p:nvSpPr>
          <p:spPr>
            <a:xfrm>
              <a:off x="862583" y="2852927"/>
              <a:ext cx="649605" cy="524510"/>
            </a:xfrm>
            <a:custGeom>
              <a:avLst/>
              <a:gdLst/>
              <a:ahLst/>
              <a:cxnLst/>
              <a:rect l="l" t="t" r="r" b="b"/>
              <a:pathLst>
                <a:path w="649605" h="524510">
                  <a:moveTo>
                    <a:pt x="324612" y="0"/>
                  </a:moveTo>
                  <a:lnTo>
                    <a:pt x="271959" y="3430"/>
                  </a:lnTo>
                  <a:lnTo>
                    <a:pt x="222011" y="13362"/>
                  </a:lnTo>
                  <a:lnTo>
                    <a:pt x="175436" y="29256"/>
                  </a:lnTo>
                  <a:lnTo>
                    <a:pt x="132902" y="50572"/>
                  </a:lnTo>
                  <a:lnTo>
                    <a:pt x="95078" y="76771"/>
                  </a:lnTo>
                  <a:lnTo>
                    <a:pt x="62632" y="107313"/>
                  </a:lnTo>
                  <a:lnTo>
                    <a:pt x="36233" y="141660"/>
                  </a:lnTo>
                  <a:lnTo>
                    <a:pt x="16549" y="179271"/>
                  </a:lnTo>
                  <a:lnTo>
                    <a:pt x="4248" y="219606"/>
                  </a:lnTo>
                  <a:lnTo>
                    <a:pt x="0" y="262127"/>
                  </a:lnTo>
                  <a:lnTo>
                    <a:pt x="4248" y="304649"/>
                  </a:lnTo>
                  <a:lnTo>
                    <a:pt x="16549" y="344984"/>
                  </a:lnTo>
                  <a:lnTo>
                    <a:pt x="36233" y="382595"/>
                  </a:lnTo>
                  <a:lnTo>
                    <a:pt x="62632" y="416942"/>
                  </a:lnTo>
                  <a:lnTo>
                    <a:pt x="95078" y="447484"/>
                  </a:lnTo>
                  <a:lnTo>
                    <a:pt x="132902" y="473683"/>
                  </a:lnTo>
                  <a:lnTo>
                    <a:pt x="175436" y="494999"/>
                  </a:lnTo>
                  <a:lnTo>
                    <a:pt x="222011" y="510893"/>
                  </a:lnTo>
                  <a:lnTo>
                    <a:pt x="271959"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17" name="object 17"/>
            <p:cNvSpPr/>
            <p:nvPr/>
          </p:nvSpPr>
          <p:spPr>
            <a:xfrm>
              <a:off x="862583" y="2852927"/>
              <a:ext cx="649605" cy="524510"/>
            </a:xfrm>
            <a:custGeom>
              <a:avLst/>
              <a:gdLst/>
              <a:ahLst/>
              <a:cxnLst/>
              <a:rect l="l" t="t" r="r" b="b"/>
              <a:pathLst>
                <a:path w="649605" h="524510">
                  <a:moveTo>
                    <a:pt x="0" y="262127"/>
                  </a:moveTo>
                  <a:lnTo>
                    <a:pt x="4248" y="219606"/>
                  </a:lnTo>
                  <a:lnTo>
                    <a:pt x="16549" y="179271"/>
                  </a:lnTo>
                  <a:lnTo>
                    <a:pt x="36233" y="141660"/>
                  </a:lnTo>
                  <a:lnTo>
                    <a:pt x="62632" y="107313"/>
                  </a:lnTo>
                  <a:lnTo>
                    <a:pt x="95078" y="76771"/>
                  </a:lnTo>
                  <a:lnTo>
                    <a:pt x="132902" y="50572"/>
                  </a:lnTo>
                  <a:lnTo>
                    <a:pt x="175436" y="29256"/>
                  </a:lnTo>
                  <a:lnTo>
                    <a:pt x="222011" y="13362"/>
                  </a:lnTo>
                  <a:lnTo>
                    <a:pt x="271959"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59" y="520825"/>
                  </a:lnTo>
                  <a:lnTo>
                    <a:pt x="222011" y="510893"/>
                  </a:lnTo>
                  <a:lnTo>
                    <a:pt x="175436" y="494999"/>
                  </a:lnTo>
                  <a:lnTo>
                    <a:pt x="132902" y="473683"/>
                  </a:lnTo>
                  <a:lnTo>
                    <a:pt x="95078" y="447484"/>
                  </a:lnTo>
                  <a:lnTo>
                    <a:pt x="62632" y="416942"/>
                  </a:lnTo>
                  <a:lnTo>
                    <a:pt x="36233" y="382595"/>
                  </a:lnTo>
                  <a:lnTo>
                    <a:pt x="16549" y="344984"/>
                  </a:lnTo>
                  <a:lnTo>
                    <a:pt x="4248" y="304649"/>
                  </a:lnTo>
                  <a:lnTo>
                    <a:pt x="0" y="262127"/>
                  </a:lnTo>
                  <a:close/>
                </a:path>
              </a:pathLst>
            </a:custGeom>
            <a:ln w="24384">
              <a:solidFill>
                <a:srgbClr val="4F81BC"/>
              </a:solidFill>
            </a:ln>
          </p:spPr>
          <p:txBody>
            <a:bodyPr wrap="square" lIns="0" tIns="0" rIns="0" bIns="0" rtlCol="0"/>
            <a:lstStyle/>
            <a:p>
              <a:endParaRPr/>
            </a:p>
          </p:txBody>
        </p:sp>
      </p:grpSp>
      <p:sp>
        <p:nvSpPr>
          <p:cNvPr id="18" name="object 18"/>
          <p:cNvSpPr txBox="1"/>
          <p:nvPr/>
        </p:nvSpPr>
        <p:spPr>
          <a:xfrm>
            <a:off x="1117803" y="295173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2</a:t>
            </a:r>
            <a:endParaRPr sz="1800">
              <a:latin typeface="Calibri"/>
              <a:cs typeface="Calibri"/>
            </a:endParaRPr>
          </a:p>
        </p:txBody>
      </p:sp>
      <p:grpSp>
        <p:nvGrpSpPr>
          <p:cNvPr id="19" name="object 19"/>
          <p:cNvGrpSpPr/>
          <p:nvPr/>
        </p:nvGrpSpPr>
        <p:grpSpPr>
          <a:xfrm>
            <a:off x="384047" y="3267493"/>
            <a:ext cx="2435860" cy="1924050"/>
            <a:chOff x="384047" y="3267493"/>
            <a:chExt cx="2435860" cy="1924050"/>
          </a:xfrm>
        </p:grpSpPr>
        <p:sp>
          <p:nvSpPr>
            <p:cNvPr id="20" name="object 20"/>
            <p:cNvSpPr/>
            <p:nvPr/>
          </p:nvSpPr>
          <p:spPr>
            <a:xfrm>
              <a:off x="1511808" y="3715511"/>
              <a:ext cx="649605" cy="527685"/>
            </a:xfrm>
            <a:custGeom>
              <a:avLst/>
              <a:gdLst/>
              <a:ahLst/>
              <a:cxnLst/>
              <a:rect l="l" t="t" r="r" b="b"/>
              <a:pathLst>
                <a:path w="649605" h="527685">
                  <a:moveTo>
                    <a:pt x="324611" y="0"/>
                  </a:moveTo>
                  <a:lnTo>
                    <a:pt x="271947" y="3449"/>
                  </a:lnTo>
                  <a:lnTo>
                    <a:pt x="221991" y="13435"/>
                  </a:lnTo>
                  <a:lnTo>
                    <a:pt x="175413" y="29417"/>
                  </a:lnTo>
                  <a:lnTo>
                    <a:pt x="132880" y="50852"/>
                  </a:lnTo>
                  <a:lnTo>
                    <a:pt x="95059" y="77200"/>
                  </a:lnTo>
                  <a:lnTo>
                    <a:pt x="62618" y="107917"/>
                  </a:lnTo>
                  <a:lnTo>
                    <a:pt x="36223" y="142463"/>
                  </a:lnTo>
                  <a:lnTo>
                    <a:pt x="16544" y="180295"/>
                  </a:lnTo>
                  <a:lnTo>
                    <a:pt x="4247" y="220872"/>
                  </a:lnTo>
                  <a:lnTo>
                    <a:pt x="0" y="263651"/>
                  </a:lnTo>
                  <a:lnTo>
                    <a:pt x="4247" y="306431"/>
                  </a:lnTo>
                  <a:lnTo>
                    <a:pt x="16544" y="347008"/>
                  </a:lnTo>
                  <a:lnTo>
                    <a:pt x="36223" y="384840"/>
                  </a:lnTo>
                  <a:lnTo>
                    <a:pt x="62618" y="419386"/>
                  </a:lnTo>
                  <a:lnTo>
                    <a:pt x="95059" y="450103"/>
                  </a:lnTo>
                  <a:lnTo>
                    <a:pt x="132880" y="476451"/>
                  </a:lnTo>
                  <a:lnTo>
                    <a:pt x="175413" y="497886"/>
                  </a:lnTo>
                  <a:lnTo>
                    <a:pt x="221991" y="513868"/>
                  </a:lnTo>
                  <a:lnTo>
                    <a:pt x="271947" y="523854"/>
                  </a:lnTo>
                  <a:lnTo>
                    <a:pt x="324611" y="527304"/>
                  </a:lnTo>
                  <a:lnTo>
                    <a:pt x="377276" y="523854"/>
                  </a:lnTo>
                  <a:lnTo>
                    <a:pt x="427232" y="513868"/>
                  </a:lnTo>
                  <a:lnTo>
                    <a:pt x="473810" y="497886"/>
                  </a:lnTo>
                  <a:lnTo>
                    <a:pt x="516343" y="476451"/>
                  </a:lnTo>
                  <a:lnTo>
                    <a:pt x="554164" y="450103"/>
                  </a:lnTo>
                  <a:lnTo>
                    <a:pt x="586605" y="419386"/>
                  </a:lnTo>
                  <a:lnTo>
                    <a:pt x="613000" y="384840"/>
                  </a:lnTo>
                  <a:lnTo>
                    <a:pt x="632679" y="347008"/>
                  </a:lnTo>
                  <a:lnTo>
                    <a:pt x="644976" y="306431"/>
                  </a:lnTo>
                  <a:lnTo>
                    <a:pt x="649223" y="263651"/>
                  </a:lnTo>
                  <a:lnTo>
                    <a:pt x="644976" y="220872"/>
                  </a:lnTo>
                  <a:lnTo>
                    <a:pt x="632679" y="180295"/>
                  </a:lnTo>
                  <a:lnTo>
                    <a:pt x="613000" y="142463"/>
                  </a:lnTo>
                  <a:lnTo>
                    <a:pt x="586605" y="107917"/>
                  </a:lnTo>
                  <a:lnTo>
                    <a:pt x="554164" y="77200"/>
                  </a:lnTo>
                  <a:lnTo>
                    <a:pt x="516343" y="50852"/>
                  </a:lnTo>
                  <a:lnTo>
                    <a:pt x="473810" y="29417"/>
                  </a:lnTo>
                  <a:lnTo>
                    <a:pt x="427232" y="13435"/>
                  </a:lnTo>
                  <a:lnTo>
                    <a:pt x="377276" y="3449"/>
                  </a:lnTo>
                  <a:lnTo>
                    <a:pt x="324611" y="0"/>
                  </a:lnTo>
                  <a:close/>
                </a:path>
              </a:pathLst>
            </a:custGeom>
            <a:solidFill>
              <a:srgbClr val="FFFFFF"/>
            </a:solidFill>
          </p:spPr>
          <p:txBody>
            <a:bodyPr wrap="square" lIns="0" tIns="0" rIns="0" bIns="0" rtlCol="0"/>
            <a:lstStyle/>
            <a:p>
              <a:endParaRPr/>
            </a:p>
          </p:txBody>
        </p:sp>
        <p:sp>
          <p:nvSpPr>
            <p:cNvPr id="21" name="object 21"/>
            <p:cNvSpPr/>
            <p:nvPr/>
          </p:nvSpPr>
          <p:spPr>
            <a:xfrm>
              <a:off x="1511808" y="3715511"/>
              <a:ext cx="649605" cy="527685"/>
            </a:xfrm>
            <a:custGeom>
              <a:avLst/>
              <a:gdLst/>
              <a:ahLst/>
              <a:cxnLst/>
              <a:rect l="l" t="t" r="r" b="b"/>
              <a:pathLst>
                <a:path w="649605" h="527685">
                  <a:moveTo>
                    <a:pt x="0" y="263651"/>
                  </a:moveTo>
                  <a:lnTo>
                    <a:pt x="4247" y="220872"/>
                  </a:lnTo>
                  <a:lnTo>
                    <a:pt x="16544" y="180295"/>
                  </a:lnTo>
                  <a:lnTo>
                    <a:pt x="36223" y="142463"/>
                  </a:lnTo>
                  <a:lnTo>
                    <a:pt x="62618" y="107917"/>
                  </a:lnTo>
                  <a:lnTo>
                    <a:pt x="95059" y="77200"/>
                  </a:lnTo>
                  <a:lnTo>
                    <a:pt x="132880" y="50852"/>
                  </a:lnTo>
                  <a:lnTo>
                    <a:pt x="175413" y="29417"/>
                  </a:lnTo>
                  <a:lnTo>
                    <a:pt x="221991" y="13435"/>
                  </a:lnTo>
                  <a:lnTo>
                    <a:pt x="271947" y="3449"/>
                  </a:lnTo>
                  <a:lnTo>
                    <a:pt x="324611" y="0"/>
                  </a:lnTo>
                  <a:lnTo>
                    <a:pt x="377276" y="3449"/>
                  </a:lnTo>
                  <a:lnTo>
                    <a:pt x="427232" y="13435"/>
                  </a:lnTo>
                  <a:lnTo>
                    <a:pt x="473810" y="29417"/>
                  </a:lnTo>
                  <a:lnTo>
                    <a:pt x="516343" y="50852"/>
                  </a:lnTo>
                  <a:lnTo>
                    <a:pt x="554164" y="77200"/>
                  </a:lnTo>
                  <a:lnTo>
                    <a:pt x="586605" y="107917"/>
                  </a:lnTo>
                  <a:lnTo>
                    <a:pt x="613000" y="142463"/>
                  </a:lnTo>
                  <a:lnTo>
                    <a:pt x="632679" y="180295"/>
                  </a:lnTo>
                  <a:lnTo>
                    <a:pt x="644976" y="220872"/>
                  </a:lnTo>
                  <a:lnTo>
                    <a:pt x="649223" y="263651"/>
                  </a:lnTo>
                  <a:lnTo>
                    <a:pt x="644976" y="306431"/>
                  </a:lnTo>
                  <a:lnTo>
                    <a:pt x="632679" y="347008"/>
                  </a:lnTo>
                  <a:lnTo>
                    <a:pt x="613000" y="384840"/>
                  </a:lnTo>
                  <a:lnTo>
                    <a:pt x="586605" y="419386"/>
                  </a:lnTo>
                  <a:lnTo>
                    <a:pt x="554164" y="450103"/>
                  </a:lnTo>
                  <a:lnTo>
                    <a:pt x="516343" y="476451"/>
                  </a:lnTo>
                  <a:lnTo>
                    <a:pt x="473810" y="497886"/>
                  </a:lnTo>
                  <a:lnTo>
                    <a:pt x="427232" y="513868"/>
                  </a:lnTo>
                  <a:lnTo>
                    <a:pt x="377276" y="523854"/>
                  </a:lnTo>
                  <a:lnTo>
                    <a:pt x="324611" y="527304"/>
                  </a:lnTo>
                  <a:lnTo>
                    <a:pt x="271947" y="523854"/>
                  </a:lnTo>
                  <a:lnTo>
                    <a:pt x="221991" y="513868"/>
                  </a:lnTo>
                  <a:lnTo>
                    <a:pt x="175413" y="497886"/>
                  </a:lnTo>
                  <a:lnTo>
                    <a:pt x="132880" y="476451"/>
                  </a:lnTo>
                  <a:lnTo>
                    <a:pt x="95059" y="450103"/>
                  </a:lnTo>
                  <a:lnTo>
                    <a:pt x="62618" y="419386"/>
                  </a:lnTo>
                  <a:lnTo>
                    <a:pt x="36223" y="384840"/>
                  </a:lnTo>
                  <a:lnTo>
                    <a:pt x="16544" y="347008"/>
                  </a:lnTo>
                  <a:lnTo>
                    <a:pt x="4247" y="306431"/>
                  </a:lnTo>
                  <a:lnTo>
                    <a:pt x="0" y="263651"/>
                  </a:lnTo>
                  <a:close/>
                </a:path>
              </a:pathLst>
            </a:custGeom>
            <a:ln w="24384">
              <a:solidFill>
                <a:srgbClr val="4F81BC"/>
              </a:solidFill>
            </a:ln>
          </p:spPr>
          <p:txBody>
            <a:bodyPr wrap="square" lIns="0" tIns="0" rIns="0" bIns="0" rtlCol="0"/>
            <a:lstStyle/>
            <a:p>
              <a:endParaRPr/>
            </a:p>
          </p:txBody>
        </p:sp>
        <p:pic>
          <p:nvPicPr>
            <p:cNvPr id="22" name="object 22"/>
            <p:cNvPicPr/>
            <p:nvPr/>
          </p:nvPicPr>
          <p:blipFill>
            <a:blip r:embed="rId5" cstate="print"/>
            <a:stretch>
              <a:fillRect/>
            </a:stretch>
          </p:blipFill>
          <p:spPr>
            <a:xfrm>
              <a:off x="384047" y="3267493"/>
              <a:ext cx="623125" cy="620102"/>
            </a:xfrm>
            <a:prstGeom prst="rect">
              <a:avLst/>
            </a:prstGeom>
          </p:spPr>
        </p:pic>
        <p:sp>
          <p:nvSpPr>
            <p:cNvPr id="23" name="object 23"/>
            <p:cNvSpPr/>
            <p:nvPr/>
          </p:nvSpPr>
          <p:spPr>
            <a:xfrm>
              <a:off x="539457" y="3292347"/>
              <a:ext cx="427990" cy="424815"/>
            </a:xfrm>
            <a:custGeom>
              <a:avLst/>
              <a:gdLst/>
              <a:ahLst/>
              <a:cxnLst/>
              <a:rect l="l" t="t" r="r" b="b"/>
              <a:pathLst>
                <a:path w="427990" h="424814">
                  <a:moveTo>
                    <a:pt x="36563" y="308863"/>
                  </a:moveTo>
                  <a:lnTo>
                    <a:pt x="29883" y="312674"/>
                  </a:lnTo>
                  <a:lnTo>
                    <a:pt x="28143" y="319277"/>
                  </a:lnTo>
                  <a:lnTo>
                    <a:pt x="0" y="424688"/>
                  </a:lnTo>
                  <a:lnTo>
                    <a:pt x="32274" y="416306"/>
                  </a:lnTo>
                  <a:lnTo>
                    <a:pt x="25755" y="416306"/>
                  </a:lnTo>
                  <a:lnTo>
                    <a:pt x="8572" y="398906"/>
                  </a:lnTo>
                  <a:lnTo>
                    <a:pt x="40591" y="367119"/>
                  </a:lnTo>
                  <a:lnTo>
                    <a:pt x="53441" y="319024"/>
                  </a:lnTo>
                  <a:lnTo>
                    <a:pt x="49568" y="312292"/>
                  </a:lnTo>
                  <a:lnTo>
                    <a:pt x="43065" y="310641"/>
                  </a:lnTo>
                  <a:lnTo>
                    <a:pt x="36563" y="308863"/>
                  </a:lnTo>
                  <a:close/>
                </a:path>
                <a:path w="427990" h="424814">
                  <a:moveTo>
                    <a:pt x="40591" y="367119"/>
                  </a:moveTo>
                  <a:lnTo>
                    <a:pt x="8572" y="398906"/>
                  </a:lnTo>
                  <a:lnTo>
                    <a:pt x="25755" y="416306"/>
                  </a:lnTo>
                  <a:lnTo>
                    <a:pt x="31382" y="410718"/>
                  </a:lnTo>
                  <a:lnTo>
                    <a:pt x="28943" y="410718"/>
                  </a:lnTo>
                  <a:lnTo>
                    <a:pt x="14109" y="395731"/>
                  </a:lnTo>
                  <a:lnTo>
                    <a:pt x="34346" y="390495"/>
                  </a:lnTo>
                  <a:lnTo>
                    <a:pt x="40591" y="367119"/>
                  </a:lnTo>
                  <a:close/>
                </a:path>
                <a:path w="427990" h="424814">
                  <a:moveTo>
                    <a:pt x="106019" y="371982"/>
                  </a:moveTo>
                  <a:lnTo>
                    <a:pt x="57878" y="384405"/>
                  </a:lnTo>
                  <a:lnTo>
                    <a:pt x="25755" y="416306"/>
                  </a:lnTo>
                  <a:lnTo>
                    <a:pt x="32274" y="416306"/>
                  </a:lnTo>
                  <a:lnTo>
                    <a:pt x="112141" y="395604"/>
                  </a:lnTo>
                  <a:lnTo>
                    <a:pt x="116052" y="388874"/>
                  </a:lnTo>
                  <a:lnTo>
                    <a:pt x="112674" y="375919"/>
                  </a:lnTo>
                  <a:lnTo>
                    <a:pt x="106019" y="371982"/>
                  </a:lnTo>
                  <a:close/>
                </a:path>
                <a:path w="427990" h="424814">
                  <a:moveTo>
                    <a:pt x="34346" y="390495"/>
                  </a:moveTo>
                  <a:lnTo>
                    <a:pt x="14109" y="395731"/>
                  </a:lnTo>
                  <a:lnTo>
                    <a:pt x="28943" y="410718"/>
                  </a:lnTo>
                  <a:lnTo>
                    <a:pt x="34346" y="390495"/>
                  </a:lnTo>
                  <a:close/>
                </a:path>
                <a:path w="427990" h="424814">
                  <a:moveTo>
                    <a:pt x="57878" y="384405"/>
                  </a:moveTo>
                  <a:lnTo>
                    <a:pt x="34346" y="390495"/>
                  </a:lnTo>
                  <a:lnTo>
                    <a:pt x="28943" y="410718"/>
                  </a:lnTo>
                  <a:lnTo>
                    <a:pt x="31382" y="410718"/>
                  </a:lnTo>
                  <a:lnTo>
                    <a:pt x="57878" y="384405"/>
                  </a:lnTo>
                  <a:close/>
                </a:path>
                <a:path w="427990" h="424814">
                  <a:moveTo>
                    <a:pt x="410387" y="0"/>
                  </a:moveTo>
                  <a:lnTo>
                    <a:pt x="40591" y="367119"/>
                  </a:lnTo>
                  <a:lnTo>
                    <a:pt x="34346" y="390495"/>
                  </a:lnTo>
                  <a:lnTo>
                    <a:pt x="57878" y="384405"/>
                  </a:lnTo>
                  <a:lnTo>
                    <a:pt x="427570" y="17272"/>
                  </a:lnTo>
                  <a:lnTo>
                    <a:pt x="410387" y="0"/>
                  </a:lnTo>
                  <a:close/>
                </a:path>
              </a:pathLst>
            </a:custGeom>
            <a:solidFill>
              <a:srgbClr val="C0504D"/>
            </a:solidFill>
          </p:spPr>
          <p:txBody>
            <a:bodyPr wrap="square" lIns="0" tIns="0" rIns="0" bIns="0" rtlCol="0"/>
            <a:lstStyle/>
            <a:p>
              <a:endParaRPr/>
            </a:p>
          </p:txBody>
        </p:sp>
        <p:sp>
          <p:nvSpPr>
            <p:cNvPr id="24" name="object 24"/>
            <p:cNvSpPr/>
            <p:nvPr/>
          </p:nvSpPr>
          <p:spPr>
            <a:xfrm>
              <a:off x="2161031" y="4654295"/>
              <a:ext cx="646430" cy="524510"/>
            </a:xfrm>
            <a:custGeom>
              <a:avLst/>
              <a:gdLst/>
              <a:ahLst/>
              <a:cxnLst/>
              <a:rect l="l" t="t" r="r" b="b"/>
              <a:pathLst>
                <a:path w="646430"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5"/>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25" name="object 25"/>
            <p:cNvSpPr/>
            <p:nvPr/>
          </p:nvSpPr>
          <p:spPr>
            <a:xfrm>
              <a:off x="2161031" y="4654295"/>
              <a:ext cx="646430" cy="524510"/>
            </a:xfrm>
            <a:custGeom>
              <a:avLst/>
              <a:gdLst/>
              <a:ahLst/>
              <a:cxnLst/>
              <a:rect l="l" t="t" r="r" b="b"/>
              <a:pathLst>
                <a:path w="646430"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5"/>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7"/>
                  </a:lnTo>
                  <a:close/>
                </a:path>
              </a:pathLst>
            </a:custGeom>
            <a:ln w="24384">
              <a:solidFill>
                <a:srgbClr val="4F81BC"/>
              </a:solidFill>
            </a:ln>
          </p:spPr>
          <p:txBody>
            <a:bodyPr wrap="square" lIns="0" tIns="0" rIns="0" bIns="0" rtlCol="0"/>
            <a:lstStyle/>
            <a:p>
              <a:endParaRPr/>
            </a:p>
          </p:txBody>
        </p:sp>
      </p:grpSp>
      <p:sp>
        <p:nvSpPr>
          <p:cNvPr id="26" name="object 26"/>
          <p:cNvSpPr txBox="1"/>
          <p:nvPr/>
        </p:nvSpPr>
        <p:spPr>
          <a:xfrm>
            <a:off x="2414397" y="475284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4</a:t>
            </a:r>
            <a:endParaRPr sz="1800">
              <a:latin typeface="Calibri"/>
              <a:cs typeface="Calibri"/>
            </a:endParaRPr>
          </a:p>
        </p:txBody>
      </p:sp>
      <p:grpSp>
        <p:nvGrpSpPr>
          <p:cNvPr id="27" name="object 27"/>
          <p:cNvGrpSpPr/>
          <p:nvPr/>
        </p:nvGrpSpPr>
        <p:grpSpPr>
          <a:xfrm>
            <a:off x="2033016" y="4117886"/>
            <a:ext cx="1256030" cy="2009139"/>
            <a:chOff x="2033016" y="4117886"/>
            <a:chExt cx="1256030" cy="2009139"/>
          </a:xfrm>
        </p:grpSpPr>
        <p:pic>
          <p:nvPicPr>
            <p:cNvPr id="28" name="object 28"/>
            <p:cNvPicPr/>
            <p:nvPr/>
          </p:nvPicPr>
          <p:blipFill>
            <a:blip r:embed="rId6" cstate="print"/>
            <a:stretch>
              <a:fillRect/>
            </a:stretch>
          </p:blipFill>
          <p:spPr>
            <a:xfrm>
              <a:off x="2033016" y="4117886"/>
              <a:ext cx="495071" cy="705446"/>
            </a:xfrm>
            <a:prstGeom prst="rect">
              <a:avLst/>
            </a:prstGeom>
          </p:spPr>
        </p:pic>
        <p:sp>
          <p:nvSpPr>
            <p:cNvPr id="29" name="object 29"/>
            <p:cNvSpPr/>
            <p:nvPr/>
          </p:nvSpPr>
          <p:spPr>
            <a:xfrm>
              <a:off x="2077339" y="4142232"/>
              <a:ext cx="299720" cy="510540"/>
            </a:xfrm>
            <a:custGeom>
              <a:avLst/>
              <a:gdLst/>
              <a:ahLst/>
              <a:cxnLst/>
              <a:rect l="l" t="t" r="r" b="b"/>
              <a:pathLst>
                <a:path w="299719" h="510539">
                  <a:moveTo>
                    <a:pt x="210438" y="431165"/>
                  </a:moveTo>
                  <a:lnTo>
                    <a:pt x="202946" y="433197"/>
                  </a:lnTo>
                  <a:lnTo>
                    <a:pt x="199644" y="439039"/>
                  </a:lnTo>
                  <a:lnTo>
                    <a:pt x="196215" y="444881"/>
                  </a:lnTo>
                  <a:lnTo>
                    <a:pt x="198247" y="452247"/>
                  </a:lnTo>
                  <a:lnTo>
                    <a:pt x="204088" y="455676"/>
                  </a:lnTo>
                  <a:lnTo>
                    <a:pt x="298577" y="510159"/>
                  </a:lnTo>
                  <a:lnTo>
                    <a:pt x="298715" y="495300"/>
                  </a:lnTo>
                  <a:lnTo>
                    <a:pt x="275971" y="495300"/>
                  </a:lnTo>
                  <a:lnTo>
                    <a:pt x="253516" y="455991"/>
                  </a:lnTo>
                  <a:lnTo>
                    <a:pt x="216281" y="434467"/>
                  </a:lnTo>
                  <a:lnTo>
                    <a:pt x="210438" y="431165"/>
                  </a:lnTo>
                  <a:close/>
                </a:path>
                <a:path w="299719" h="510539">
                  <a:moveTo>
                    <a:pt x="253516" y="455991"/>
                  </a:moveTo>
                  <a:lnTo>
                    <a:pt x="275971" y="495300"/>
                  </a:lnTo>
                  <a:lnTo>
                    <a:pt x="286796" y="489077"/>
                  </a:lnTo>
                  <a:lnTo>
                    <a:pt x="274447" y="489077"/>
                  </a:lnTo>
                  <a:lnTo>
                    <a:pt x="274627" y="468195"/>
                  </a:lnTo>
                  <a:lnTo>
                    <a:pt x="253516" y="455991"/>
                  </a:lnTo>
                  <a:close/>
                </a:path>
                <a:path w="299719" h="510539">
                  <a:moveTo>
                    <a:pt x="287528" y="388747"/>
                  </a:moveTo>
                  <a:lnTo>
                    <a:pt x="280797" y="388747"/>
                  </a:lnTo>
                  <a:lnTo>
                    <a:pt x="275209" y="394081"/>
                  </a:lnTo>
                  <a:lnTo>
                    <a:pt x="275206" y="401066"/>
                  </a:lnTo>
                  <a:lnTo>
                    <a:pt x="274836" y="444011"/>
                  </a:lnTo>
                  <a:lnTo>
                    <a:pt x="297180" y="483108"/>
                  </a:lnTo>
                  <a:lnTo>
                    <a:pt x="275971" y="495300"/>
                  </a:lnTo>
                  <a:lnTo>
                    <a:pt x="298715" y="495300"/>
                  </a:lnTo>
                  <a:lnTo>
                    <a:pt x="299593" y="401066"/>
                  </a:lnTo>
                  <a:lnTo>
                    <a:pt x="299593" y="394335"/>
                  </a:lnTo>
                  <a:lnTo>
                    <a:pt x="294259" y="388874"/>
                  </a:lnTo>
                  <a:lnTo>
                    <a:pt x="287528" y="388747"/>
                  </a:lnTo>
                  <a:close/>
                </a:path>
                <a:path w="299719" h="510539">
                  <a:moveTo>
                    <a:pt x="274627" y="468195"/>
                  </a:moveTo>
                  <a:lnTo>
                    <a:pt x="274447" y="489077"/>
                  </a:lnTo>
                  <a:lnTo>
                    <a:pt x="292735" y="478663"/>
                  </a:lnTo>
                  <a:lnTo>
                    <a:pt x="274627" y="468195"/>
                  </a:lnTo>
                  <a:close/>
                </a:path>
                <a:path w="299719" h="510539">
                  <a:moveTo>
                    <a:pt x="274836" y="444011"/>
                  </a:moveTo>
                  <a:lnTo>
                    <a:pt x="274627" y="468195"/>
                  </a:lnTo>
                  <a:lnTo>
                    <a:pt x="292735" y="478663"/>
                  </a:lnTo>
                  <a:lnTo>
                    <a:pt x="274447" y="489077"/>
                  </a:lnTo>
                  <a:lnTo>
                    <a:pt x="286796" y="489077"/>
                  </a:lnTo>
                  <a:lnTo>
                    <a:pt x="297180" y="483108"/>
                  </a:lnTo>
                  <a:lnTo>
                    <a:pt x="274836" y="444011"/>
                  </a:lnTo>
                  <a:close/>
                </a:path>
                <a:path w="299719" h="510539">
                  <a:moveTo>
                    <a:pt x="21081" y="0"/>
                  </a:moveTo>
                  <a:lnTo>
                    <a:pt x="0" y="12192"/>
                  </a:lnTo>
                  <a:lnTo>
                    <a:pt x="253516" y="455991"/>
                  </a:lnTo>
                  <a:lnTo>
                    <a:pt x="274627" y="468195"/>
                  </a:lnTo>
                  <a:lnTo>
                    <a:pt x="274836" y="444011"/>
                  </a:lnTo>
                  <a:lnTo>
                    <a:pt x="21081" y="0"/>
                  </a:lnTo>
                  <a:close/>
                </a:path>
              </a:pathLst>
            </a:custGeom>
            <a:solidFill>
              <a:srgbClr val="C0504D"/>
            </a:solidFill>
          </p:spPr>
          <p:txBody>
            <a:bodyPr wrap="square" lIns="0" tIns="0" rIns="0" bIns="0" rtlCol="0"/>
            <a:lstStyle/>
            <a:p>
              <a:endParaRPr/>
            </a:p>
          </p:txBody>
        </p:sp>
        <p:sp>
          <p:nvSpPr>
            <p:cNvPr id="30" name="object 30"/>
            <p:cNvSpPr/>
            <p:nvPr/>
          </p:nvSpPr>
          <p:spPr>
            <a:xfrm>
              <a:off x="2627376" y="5590032"/>
              <a:ext cx="649605" cy="524510"/>
            </a:xfrm>
            <a:custGeom>
              <a:avLst/>
              <a:gdLst/>
              <a:ahLst/>
              <a:cxnLst/>
              <a:rect l="l" t="t" r="r" b="b"/>
              <a:pathLst>
                <a:path w="649604" h="524510">
                  <a:moveTo>
                    <a:pt x="324612" y="0"/>
                  </a:moveTo>
                  <a:lnTo>
                    <a:pt x="271947" y="3430"/>
                  </a:lnTo>
                  <a:lnTo>
                    <a:pt x="221991" y="13363"/>
                  </a:lnTo>
                  <a:lnTo>
                    <a:pt x="175413" y="29258"/>
                  </a:lnTo>
                  <a:lnTo>
                    <a:pt x="132880" y="50576"/>
                  </a:lnTo>
                  <a:lnTo>
                    <a:pt x="95059" y="76776"/>
                  </a:lnTo>
                  <a:lnTo>
                    <a:pt x="62618" y="107319"/>
                  </a:lnTo>
                  <a:lnTo>
                    <a:pt x="36223" y="141665"/>
                  </a:lnTo>
                  <a:lnTo>
                    <a:pt x="16544" y="179276"/>
                  </a:lnTo>
                  <a:lnTo>
                    <a:pt x="4247" y="219609"/>
                  </a:lnTo>
                  <a:lnTo>
                    <a:pt x="0" y="262128"/>
                  </a:lnTo>
                  <a:lnTo>
                    <a:pt x="4247" y="304646"/>
                  </a:lnTo>
                  <a:lnTo>
                    <a:pt x="16544" y="344979"/>
                  </a:lnTo>
                  <a:lnTo>
                    <a:pt x="36223" y="382590"/>
                  </a:lnTo>
                  <a:lnTo>
                    <a:pt x="62618" y="416936"/>
                  </a:lnTo>
                  <a:lnTo>
                    <a:pt x="95059" y="447479"/>
                  </a:lnTo>
                  <a:lnTo>
                    <a:pt x="132880" y="473679"/>
                  </a:lnTo>
                  <a:lnTo>
                    <a:pt x="175413" y="494997"/>
                  </a:lnTo>
                  <a:lnTo>
                    <a:pt x="221991" y="510892"/>
                  </a:lnTo>
                  <a:lnTo>
                    <a:pt x="271947" y="520825"/>
                  </a:lnTo>
                  <a:lnTo>
                    <a:pt x="324612" y="524256"/>
                  </a:lnTo>
                  <a:lnTo>
                    <a:pt x="377276" y="520825"/>
                  </a:lnTo>
                  <a:lnTo>
                    <a:pt x="427232" y="510892"/>
                  </a:lnTo>
                  <a:lnTo>
                    <a:pt x="473810" y="494997"/>
                  </a:lnTo>
                  <a:lnTo>
                    <a:pt x="516343" y="473679"/>
                  </a:lnTo>
                  <a:lnTo>
                    <a:pt x="554164" y="447479"/>
                  </a:lnTo>
                  <a:lnTo>
                    <a:pt x="586605" y="416936"/>
                  </a:lnTo>
                  <a:lnTo>
                    <a:pt x="613000" y="382590"/>
                  </a:lnTo>
                  <a:lnTo>
                    <a:pt x="632679" y="344979"/>
                  </a:lnTo>
                  <a:lnTo>
                    <a:pt x="644976" y="304646"/>
                  </a:lnTo>
                  <a:lnTo>
                    <a:pt x="649224" y="262128"/>
                  </a:lnTo>
                  <a:lnTo>
                    <a:pt x="644976" y="219609"/>
                  </a:lnTo>
                  <a:lnTo>
                    <a:pt x="632679" y="179276"/>
                  </a:lnTo>
                  <a:lnTo>
                    <a:pt x="613000" y="141665"/>
                  </a:lnTo>
                  <a:lnTo>
                    <a:pt x="586605" y="107319"/>
                  </a:lnTo>
                  <a:lnTo>
                    <a:pt x="554164" y="76776"/>
                  </a:lnTo>
                  <a:lnTo>
                    <a:pt x="516343" y="50576"/>
                  </a:lnTo>
                  <a:lnTo>
                    <a:pt x="473810" y="29258"/>
                  </a:lnTo>
                  <a:lnTo>
                    <a:pt x="427232" y="13363"/>
                  </a:lnTo>
                  <a:lnTo>
                    <a:pt x="377276" y="3430"/>
                  </a:lnTo>
                  <a:lnTo>
                    <a:pt x="324612" y="0"/>
                  </a:lnTo>
                  <a:close/>
                </a:path>
              </a:pathLst>
            </a:custGeom>
            <a:solidFill>
              <a:srgbClr val="FFFFFF"/>
            </a:solidFill>
          </p:spPr>
          <p:txBody>
            <a:bodyPr wrap="square" lIns="0" tIns="0" rIns="0" bIns="0" rtlCol="0"/>
            <a:lstStyle/>
            <a:p>
              <a:endParaRPr/>
            </a:p>
          </p:txBody>
        </p:sp>
        <p:sp>
          <p:nvSpPr>
            <p:cNvPr id="31" name="object 31"/>
            <p:cNvSpPr/>
            <p:nvPr/>
          </p:nvSpPr>
          <p:spPr>
            <a:xfrm>
              <a:off x="2627376" y="5590032"/>
              <a:ext cx="649605" cy="524510"/>
            </a:xfrm>
            <a:custGeom>
              <a:avLst/>
              <a:gdLst/>
              <a:ahLst/>
              <a:cxnLst/>
              <a:rect l="l" t="t" r="r" b="b"/>
              <a:pathLst>
                <a:path w="649604" h="524510">
                  <a:moveTo>
                    <a:pt x="0" y="262128"/>
                  </a:moveTo>
                  <a:lnTo>
                    <a:pt x="4247" y="219609"/>
                  </a:lnTo>
                  <a:lnTo>
                    <a:pt x="16544" y="179276"/>
                  </a:lnTo>
                  <a:lnTo>
                    <a:pt x="36223" y="141665"/>
                  </a:lnTo>
                  <a:lnTo>
                    <a:pt x="62618" y="107319"/>
                  </a:lnTo>
                  <a:lnTo>
                    <a:pt x="95059" y="76776"/>
                  </a:lnTo>
                  <a:lnTo>
                    <a:pt x="132880" y="50576"/>
                  </a:lnTo>
                  <a:lnTo>
                    <a:pt x="175413" y="29258"/>
                  </a:lnTo>
                  <a:lnTo>
                    <a:pt x="221991" y="13363"/>
                  </a:lnTo>
                  <a:lnTo>
                    <a:pt x="271947" y="3430"/>
                  </a:lnTo>
                  <a:lnTo>
                    <a:pt x="324612" y="0"/>
                  </a:lnTo>
                  <a:lnTo>
                    <a:pt x="377276" y="3430"/>
                  </a:lnTo>
                  <a:lnTo>
                    <a:pt x="427232" y="13363"/>
                  </a:lnTo>
                  <a:lnTo>
                    <a:pt x="473810" y="29258"/>
                  </a:lnTo>
                  <a:lnTo>
                    <a:pt x="516343" y="50576"/>
                  </a:lnTo>
                  <a:lnTo>
                    <a:pt x="554164" y="76776"/>
                  </a:lnTo>
                  <a:lnTo>
                    <a:pt x="586605" y="107319"/>
                  </a:lnTo>
                  <a:lnTo>
                    <a:pt x="613000" y="141665"/>
                  </a:lnTo>
                  <a:lnTo>
                    <a:pt x="632679" y="179276"/>
                  </a:lnTo>
                  <a:lnTo>
                    <a:pt x="644976" y="219609"/>
                  </a:lnTo>
                  <a:lnTo>
                    <a:pt x="649224" y="262128"/>
                  </a:lnTo>
                  <a:lnTo>
                    <a:pt x="644976" y="304646"/>
                  </a:lnTo>
                  <a:lnTo>
                    <a:pt x="632679" y="344979"/>
                  </a:lnTo>
                  <a:lnTo>
                    <a:pt x="613000" y="382590"/>
                  </a:lnTo>
                  <a:lnTo>
                    <a:pt x="586605" y="416936"/>
                  </a:lnTo>
                  <a:lnTo>
                    <a:pt x="554164" y="447479"/>
                  </a:lnTo>
                  <a:lnTo>
                    <a:pt x="516343" y="473679"/>
                  </a:lnTo>
                  <a:lnTo>
                    <a:pt x="473810" y="494997"/>
                  </a:lnTo>
                  <a:lnTo>
                    <a:pt x="427232" y="510892"/>
                  </a:lnTo>
                  <a:lnTo>
                    <a:pt x="377276" y="520825"/>
                  </a:lnTo>
                  <a:lnTo>
                    <a:pt x="324612" y="524256"/>
                  </a:lnTo>
                  <a:lnTo>
                    <a:pt x="271947" y="520825"/>
                  </a:lnTo>
                  <a:lnTo>
                    <a:pt x="221991" y="510892"/>
                  </a:lnTo>
                  <a:lnTo>
                    <a:pt x="175413" y="494997"/>
                  </a:lnTo>
                  <a:lnTo>
                    <a:pt x="132880" y="473679"/>
                  </a:lnTo>
                  <a:lnTo>
                    <a:pt x="95059" y="447479"/>
                  </a:lnTo>
                  <a:lnTo>
                    <a:pt x="62618" y="416936"/>
                  </a:lnTo>
                  <a:lnTo>
                    <a:pt x="36223" y="382590"/>
                  </a:lnTo>
                  <a:lnTo>
                    <a:pt x="16544" y="344979"/>
                  </a:lnTo>
                  <a:lnTo>
                    <a:pt x="4247" y="304646"/>
                  </a:lnTo>
                  <a:lnTo>
                    <a:pt x="0" y="262128"/>
                  </a:lnTo>
                  <a:close/>
                </a:path>
              </a:pathLst>
            </a:custGeom>
            <a:ln w="24384">
              <a:solidFill>
                <a:srgbClr val="4F81BC"/>
              </a:solidFill>
            </a:ln>
          </p:spPr>
          <p:txBody>
            <a:bodyPr wrap="square" lIns="0" tIns="0" rIns="0" bIns="0" rtlCol="0"/>
            <a:lstStyle/>
            <a:p>
              <a:endParaRPr/>
            </a:p>
          </p:txBody>
        </p:sp>
      </p:grpSp>
      <p:sp>
        <p:nvSpPr>
          <p:cNvPr id="32" name="object 32"/>
          <p:cNvSpPr txBox="1"/>
          <p:nvPr/>
        </p:nvSpPr>
        <p:spPr>
          <a:xfrm>
            <a:off x="78739" y="352056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33" name="object 33"/>
          <p:cNvSpPr txBox="1"/>
          <p:nvPr/>
        </p:nvSpPr>
        <p:spPr>
          <a:xfrm>
            <a:off x="2882010" y="5689498"/>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5</a:t>
            </a:r>
            <a:endParaRPr sz="1800">
              <a:latin typeface="Calibri"/>
              <a:cs typeface="Calibri"/>
            </a:endParaRPr>
          </a:p>
        </p:txBody>
      </p:sp>
      <p:grpSp>
        <p:nvGrpSpPr>
          <p:cNvPr id="34" name="object 34"/>
          <p:cNvGrpSpPr/>
          <p:nvPr/>
        </p:nvGrpSpPr>
        <p:grpSpPr>
          <a:xfrm>
            <a:off x="1462849" y="3703129"/>
            <a:ext cx="1638300" cy="2059305"/>
            <a:chOff x="1462849" y="3703129"/>
            <a:chExt cx="1638300" cy="2059305"/>
          </a:xfrm>
        </p:grpSpPr>
        <p:pic>
          <p:nvPicPr>
            <p:cNvPr id="35" name="object 35"/>
            <p:cNvPicPr/>
            <p:nvPr/>
          </p:nvPicPr>
          <p:blipFill>
            <a:blip r:embed="rId7" cstate="print"/>
            <a:stretch>
              <a:fillRect/>
            </a:stretch>
          </p:blipFill>
          <p:spPr>
            <a:xfrm>
              <a:off x="2654808" y="5071871"/>
              <a:ext cx="446303" cy="690181"/>
            </a:xfrm>
            <a:prstGeom prst="rect">
              <a:avLst/>
            </a:prstGeom>
          </p:spPr>
        </p:pic>
        <p:sp>
          <p:nvSpPr>
            <p:cNvPr id="36" name="object 36"/>
            <p:cNvSpPr/>
            <p:nvPr/>
          </p:nvSpPr>
          <p:spPr>
            <a:xfrm>
              <a:off x="2701797" y="5097017"/>
              <a:ext cx="258445" cy="493395"/>
            </a:xfrm>
            <a:custGeom>
              <a:avLst/>
              <a:gdLst/>
              <a:ahLst/>
              <a:cxnLst/>
              <a:rect l="l" t="t" r="r" b="b"/>
              <a:pathLst>
                <a:path w="258444" h="493395">
                  <a:moveTo>
                    <a:pt x="166496" y="408812"/>
                  </a:moveTo>
                  <a:lnTo>
                    <a:pt x="159003" y="410336"/>
                  </a:lnTo>
                  <a:lnTo>
                    <a:pt x="155194" y="415924"/>
                  </a:lnTo>
                  <a:lnTo>
                    <a:pt x="151510" y="421512"/>
                  </a:lnTo>
                  <a:lnTo>
                    <a:pt x="153034" y="429132"/>
                  </a:lnTo>
                  <a:lnTo>
                    <a:pt x="249300" y="493356"/>
                  </a:lnTo>
                  <a:lnTo>
                    <a:pt x="250522" y="477011"/>
                  </a:lnTo>
                  <a:lnTo>
                    <a:pt x="227837" y="477011"/>
                  </a:lnTo>
                  <a:lnTo>
                    <a:pt x="208053" y="436516"/>
                  </a:lnTo>
                  <a:lnTo>
                    <a:pt x="166496" y="408812"/>
                  </a:lnTo>
                  <a:close/>
                </a:path>
                <a:path w="258444" h="493395">
                  <a:moveTo>
                    <a:pt x="208053" y="436516"/>
                  </a:moveTo>
                  <a:lnTo>
                    <a:pt x="227837" y="477011"/>
                  </a:lnTo>
                  <a:lnTo>
                    <a:pt x="240687" y="470661"/>
                  </a:lnTo>
                  <a:lnTo>
                    <a:pt x="226568" y="470661"/>
                  </a:lnTo>
                  <a:lnTo>
                    <a:pt x="228100" y="449904"/>
                  </a:lnTo>
                  <a:lnTo>
                    <a:pt x="208053" y="436516"/>
                  </a:lnTo>
                  <a:close/>
                </a:path>
                <a:path w="258444" h="493395">
                  <a:moveTo>
                    <a:pt x="239394" y="370966"/>
                  </a:moveTo>
                  <a:lnTo>
                    <a:pt x="233552" y="376046"/>
                  </a:lnTo>
                  <a:lnTo>
                    <a:pt x="229886" y="425710"/>
                  </a:lnTo>
                  <a:lnTo>
                    <a:pt x="249681" y="466216"/>
                  </a:lnTo>
                  <a:lnTo>
                    <a:pt x="227837" y="477011"/>
                  </a:lnTo>
                  <a:lnTo>
                    <a:pt x="250522" y="477011"/>
                  </a:lnTo>
                  <a:lnTo>
                    <a:pt x="257937" y="377824"/>
                  </a:lnTo>
                  <a:lnTo>
                    <a:pt x="252856" y="371982"/>
                  </a:lnTo>
                  <a:lnTo>
                    <a:pt x="239394" y="370966"/>
                  </a:lnTo>
                  <a:close/>
                </a:path>
                <a:path w="258444" h="493395">
                  <a:moveTo>
                    <a:pt x="228100" y="449904"/>
                  </a:moveTo>
                  <a:lnTo>
                    <a:pt x="226568" y="470661"/>
                  </a:lnTo>
                  <a:lnTo>
                    <a:pt x="245490" y="461517"/>
                  </a:lnTo>
                  <a:lnTo>
                    <a:pt x="228100" y="449904"/>
                  </a:lnTo>
                  <a:close/>
                </a:path>
                <a:path w="258444" h="493395">
                  <a:moveTo>
                    <a:pt x="229886" y="425710"/>
                  </a:moveTo>
                  <a:lnTo>
                    <a:pt x="228100" y="449904"/>
                  </a:lnTo>
                  <a:lnTo>
                    <a:pt x="245490" y="461517"/>
                  </a:lnTo>
                  <a:lnTo>
                    <a:pt x="226568" y="470661"/>
                  </a:lnTo>
                  <a:lnTo>
                    <a:pt x="240687" y="470661"/>
                  </a:lnTo>
                  <a:lnTo>
                    <a:pt x="249681" y="466216"/>
                  </a:lnTo>
                  <a:lnTo>
                    <a:pt x="229886" y="425710"/>
                  </a:lnTo>
                  <a:close/>
                </a:path>
                <a:path w="258444" h="493395">
                  <a:moveTo>
                    <a:pt x="21843" y="0"/>
                  </a:moveTo>
                  <a:lnTo>
                    <a:pt x="0" y="10667"/>
                  </a:lnTo>
                  <a:lnTo>
                    <a:pt x="208053" y="436516"/>
                  </a:lnTo>
                  <a:lnTo>
                    <a:pt x="228100" y="449904"/>
                  </a:lnTo>
                  <a:lnTo>
                    <a:pt x="229886" y="425710"/>
                  </a:lnTo>
                  <a:lnTo>
                    <a:pt x="21843" y="0"/>
                  </a:lnTo>
                  <a:close/>
                </a:path>
              </a:pathLst>
            </a:custGeom>
            <a:solidFill>
              <a:srgbClr val="C0504D"/>
            </a:solidFill>
          </p:spPr>
          <p:txBody>
            <a:bodyPr wrap="square" lIns="0" tIns="0" rIns="0" bIns="0" rtlCol="0"/>
            <a:lstStyle/>
            <a:p>
              <a:endParaRPr/>
            </a:p>
          </p:txBody>
        </p:sp>
        <p:sp>
          <p:nvSpPr>
            <p:cNvPr id="37" name="object 37"/>
            <p:cNvSpPr/>
            <p:nvPr/>
          </p:nvSpPr>
          <p:spPr>
            <a:xfrm>
              <a:off x="1475231" y="3715511"/>
              <a:ext cx="719455" cy="527685"/>
            </a:xfrm>
            <a:custGeom>
              <a:avLst/>
              <a:gdLst/>
              <a:ahLst/>
              <a:cxnLst/>
              <a:rect l="l" t="t" r="r" b="b"/>
              <a:pathLst>
                <a:path w="719455" h="527685">
                  <a:moveTo>
                    <a:pt x="359663" y="0"/>
                  </a:moveTo>
                  <a:lnTo>
                    <a:pt x="306517" y="2857"/>
                  </a:lnTo>
                  <a:lnTo>
                    <a:pt x="255791" y="11158"/>
                  </a:lnTo>
                  <a:lnTo>
                    <a:pt x="208042" y="24495"/>
                  </a:lnTo>
                  <a:lnTo>
                    <a:pt x="163827" y="42461"/>
                  </a:lnTo>
                  <a:lnTo>
                    <a:pt x="123701" y="64649"/>
                  </a:lnTo>
                  <a:lnTo>
                    <a:pt x="88222" y="90653"/>
                  </a:lnTo>
                  <a:lnTo>
                    <a:pt x="57946" y="120065"/>
                  </a:lnTo>
                  <a:lnTo>
                    <a:pt x="33429" y="152477"/>
                  </a:lnTo>
                  <a:lnTo>
                    <a:pt x="15228" y="187484"/>
                  </a:lnTo>
                  <a:lnTo>
                    <a:pt x="3899" y="224678"/>
                  </a:lnTo>
                  <a:lnTo>
                    <a:pt x="0" y="263651"/>
                  </a:lnTo>
                  <a:lnTo>
                    <a:pt x="3899" y="302625"/>
                  </a:lnTo>
                  <a:lnTo>
                    <a:pt x="15228" y="339819"/>
                  </a:lnTo>
                  <a:lnTo>
                    <a:pt x="33429" y="374826"/>
                  </a:lnTo>
                  <a:lnTo>
                    <a:pt x="57946" y="407238"/>
                  </a:lnTo>
                  <a:lnTo>
                    <a:pt x="88222" y="436650"/>
                  </a:lnTo>
                  <a:lnTo>
                    <a:pt x="123701" y="462654"/>
                  </a:lnTo>
                  <a:lnTo>
                    <a:pt x="163827" y="484842"/>
                  </a:lnTo>
                  <a:lnTo>
                    <a:pt x="208042" y="502808"/>
                  </a:lnTo>
                  <a:lnTo>
                    <a:pt x="255791" y="516145"/>
                  </a:lnTo>
                  <a:lnTo>
                    <a:pt x="306517" y="524446"/>
                  </a:lnTo>
                  <a:lnTo>
                    <a:pt x="359663" y="527304"/>
                  </a:lnTo>
                  <a:lnTo>
                    <a:pt x="412810" y="524446"/>
                  </a:lnTo>
                  <a:lnTo>
                    <a:pt x="463536" y="516145"/>
                  </a:lnTo>
                  <a:lnTo>
                    <a:pt x="511285" y="502808"/>
                  </a:lnTo>
                  <a:lnTo>
                    <a:pt x="555500" y="484842"/>
                  </a:lnTo>
                  <a:lnTo>
                    <a:pt x="595626" y="462654"/>
                  </a:lnTo>
                  <a:lnTo>
                    <a:pt x="631105" y="436650"/>
                  </a:lnTo>
                  <a:lnTo>
                    <a:pt x="661381" y="407238"/>
                  </a:lnTo>
                  <a:lnTo>
                    <a:pt x="685898" y="374826"/>
                  </a:lnTo>
                  <a:lnTo>
                    <a:pt x="704099" y="339819"/>
                  </a:lnTo>
                  <a:lnTo>
                    <a:pt x="715428" y="302625"/>
                  </a:lnTo>
                  <a:lnTo>
                    <a:pt x="719328" y="263651"/>
                  </a:lnTo>
                  <a:lnTo>
                    <a:pt x="715428" y="224678"/>
                  </a:lnTo>
                  <a:lnTo>
                    <a:pt x="704099" y="187484"/>
                  </a:lnTo>
                  <a:lnTo>
                    <a:pt x="685898" y="152477"/>
                  </a:lnTo>
                  <a:lnTo>
                    <a:pt x="661381" y="120065"/>
                  </a:lnTo>
                  <a:lnTo>
                    <a:pt x="631105" y="90653"/>
                  </a:lnTo>
                  <a:lnTo>
                    <a:pt x="595626" y="64649"/>
                  </a:lnTo>
                  <a:lnTo>
                    <a:pt x="555500" y="42461"/>
                  </a:lnTo>
                  <a:lnTo>
                    <a:pt x="511285" y="24495"/>
                  </a:lnTo>
                  <a:lnTo>
                    <a:pt x="463536" y="11158"/>
                  </a:lnTo>
                  <a:lnTo>
                    <a:pt x="412810" y="2857"/>
                  </a:lnTo>
                  <a:lnTo>
                    <a:pt x="359663" y="0"/>
                  </a:lnTo>
                  <a:close/>
                </a:path>
              </a:pathLst>
            </a:custGeom>
            <a:solidFill>
              <a:srgbClr val="FFFFFF"/>
            </a:solidFill>
          </p:spPr>
          <p:txBody>
            <a:bodyPr wrap="square" lIns="0" tIns="0" rIns="0" bIns="0" rtlCol="0"/>
            <a:lstStyle/>
            <a:p>
              <a:endParaRPr/>
            </a:p>
          </p:txBody>
        </p:sp>
        <p:sp>
          <p:nvSpPr>
            <p:cNvPr id="38" name="object 38"/>
            <p:cNvSpPr/>
            <p:nvPr/>
          </p:nvSpPr>
          <p:spPr>
            <a:xfrm>
              <a:off x="1475231" y="3715511"/>
              <a:ext cx="719455" cy="527685"/>
            </a:xfrm>
            <a:custGeom>
              <a:avLst/>
              <a:gdLst/>
              <a:ahLst/>
              <a:cxnLst/>
              <a:rect l="l" t="t" r="r" b="b"/>
              <a:pathLst>
                <a:path w="719455" h="527685">
                  <a:moveTo>
                    <a:pt x="0" y="263651"/>
                  </a:moveTo>
                  <a:lnTo>
                    <a:pt x="3899" y="224678"/>
                  </a:lnTo>
                  <a:lnTo>
                    <a:pt x="15228" y="187484"/>
                  </a:lnTo>
                  <a:lnTo>
                    <a:pt x="33429" y="152477"/>
                  </a:lnTo>
                  <a:lnTo>
                    <a:pt x="57946" y="120065"/>
                  </a:lnTo>
                  <a:lnTo>
                    <a:pt x="88222" y="90653"/>
                  </a:lnTo>
                  <a:lnTo>
                    <a:pt x="123701" y="64649"/>
                  </a:lnTo>
                  <a:lnTo>
                    <a:pt x="163827" y="42461"/>
                  </a:lnTo>
                  <a:lnTo>
                    <a:pt x="208042" y="24495"/>
                  </a:lnTo>
                  <a:lnTo>
                    <a:pt x="255791" y="11158"/>
                  </a:lnTo>
                  <a:lnTo>
                    <a:pt x="306517" y="2857"/>
                  </a:lnTo>
                  <a:lnTo>
                    <a:pt x="359663" y="0"/>
                  </a:lnTo>
                  <a:lnTo>
                    <a:pt x="412810" y="2857"/>
                  </a:lnTo>
                  <a:lnTo>
                    <a:pt x="463536" y="11158"/>
                  </a:lnTo>
                  <a:lnTo>
                    <a:pt x="511285" y="24495"/>
                  </a:lnTo>
                  <a:lnTo>
                    <a:pt x="555500" y="42461"/>
                  </a:lnTo>
                  <a:lnTo>
                    <a:pt x="595626" y="64649"/>
                  </a:lnTo>
                  <a:lnTo>
                    <a:pt x="631105" y="90653"/>
                  </a:lnTo>
                  <a:lnTo>
                    <a:pt x="661381" y="120065"/>
                  </a:lnTo>
                  <a:lnTo>
                    <a:pt x="685898" y="152477"/>
                  </a:lnTo>
                  <a:lnTo>
                    <a:pt x="704099" y="187484"/>
                  </a:lnTo>
                  <a:lnTo>
                    <a:pt x="715428" y="224678"/>
                  </a:lnTo>
                  <a:lnTo>
                    <a:pt x="719328" y="263651"/>
                  </a:lnTo>
                  <a:lnTo>
                    <a:pt x="715428" y="302625"/>
                  </a:lnTo>
                  <a:lnTo>
                    <a:pt x="704099" y="339819"/>
                  </a:lnTo>
                  <a:lnTo>
                    <a:pt x="685898" y="374826"/>
                  </a:lnTo>
                  <a:lnTo>
                    <a:pt x="661381" y="407238"/>
                  </a:lnTo>
                  <a:lnTo>
                    <a:pt x="631105" y="436650"/>
                  </a:lnTo>
                  <a:lnTo>
                    <a:pt x="595626" y="462654"/>
                  </a:lnTo>
                  <a:lnTo>
                    <a:pt x="555500" y="484842"/>
                  </a:lnTo>
                  <a:lnTo>
                    <a:pt x="511285" y="502808"/>
                  </a:lnTo>
                  <a:lnTo>
                    <a:pt x="463536" y="516145"/>
                  </a:lnTo>
                  <a:lnTo>
                    <a:pt x="412810" y="524446"/>
                  </a:lnTo>
                  <a:lnTo>
                    <a:pt x="359663" y="527304"/>
                  </a:lnTo>
                  <a:lnTo>
                    <a:pt x="306517" y="524446"/>
                  </a:lnTo>
                  <a:lnTo>
                    <a:pt x="255791" y="516145"/>
                  </a:lnTo>
                  <a:lnTo>
                    <a:pt x="208042" y="502808"/>
                  </a:lnTo>
                  <a:lnTo>
                    <a:pt x="163827" y="484842"/>
                  </a:lnTo>
                  <a:lnTo>
                    <a:pt x="123701" y="462654"/>
                  </a:lnTo>
                  <a:lnTo>
                    <a:pt x="88222" y="436650"/>
                  </a:lnTo>
                  <a:lnTo>
                    <a:pt x="57946" y="407238"/>
                  </a:lnTo>
                  <a:lnTo>
                    <a:pt x="33429" y="374826"/>
                  </a:lnTo>
                  <a:lnTo>
                    <a:pt x="15228" y="339819"/>
                  </a:lnTo>
                  <a:lnTo>
                    <a:pt x="3899" y="302625"/>
                  </a:lnTo>
                  <a:lnTo>
                    <a:pt x="0" y="263651"/>
                  </a:lnTo>
                  <a:close/>
                </a:path>
              </a:pathLst>
            </a:custGeom>
            <a:ln w="24384">
              <a:solidFill>
                <a:srgbClr val="FF0000"/>
              </a:solidFill>
              <a:prstDash val="sysDash"/>
            </a:ln>
          </p:spPr>
          <p:txBody>
            <a:bodyPr wrap="square" lIns="0" tIns="0" rIns="0" bIns="0" rtlCol="0"/>
            <a:lstStyle/>
            <a:p>
              <a:endParaRPr/>
            </a:p>
          </p:txBody>
        </p:sp>
      </p:grpSp>
      <p:sp>
        <p:nvSpPr>
          <p:cNvPr id="39" name="object 39"/>
          <p:cNvSpPr txBox="1"/>
          <p:nvPr/>
        </p:nvSpPr>
        <p:spPr>
          <a:xfrm>
            <a:off x="3211829" y="5249113"/>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0</a:t>
            </a:r>
            <a:endParaRPr sz="1800">
              <a:latin typeface="Calibri"/>
              <a:cs typeface="Calibri"/>
            </a:endParaRPr>
          </a:p>
        </p:txBody>
      </p:sp>
      <p:sp>
        <p:nvSpPr>
          <p:cNvPr id="40" name="object 40"/>
          <p:cNvSpPr txBox="1"/>
          <p:nvPr/>
        </p:nvSpPr>
        <p:spPr>
          <a:xfrm>
            <a:off x="2816098" y="4457192"/>
            <a:ext cx="462915" cy="299720"/>
          </a:xfrm>
          <a:prstGeom prst="rect">
            <a:avLst/>
          </a:prstGeom>
        </p:spPr>
        <p:txBody>
          <a:bodyPr vert="horz" wrap="square" lIns="0" tIns="12700" rIns="0" bIns="0" rtlCol="0">
            <a:spAutoFit/>
          </a:bodyPr>
          <a:lstStyle/>
          <a:p>
            <a:pPr marL="12700">
              <a:lnSpc>
                <a:spcPct val="100000"/>
              </a:lnSpc>
              <a:spcBef>
                <a:spcPts val="100"/>
              </a:spcBef>
              <a:tabLst>
                <a:tab pos="263525" algn="l"/>
              </a:tabLst>
            </a:pPr>
            <a:r>
              <a:rPr sz="1800" b="1" dirty="0">
                <a:latin typeface="Calibri"/>
                <a:cs typeface="Calibri"/>
              </a:rPr>
              <a:t>0	</a:t>
            </a:r>
            <a:r>
              <a:rPr sz="1800" b="1" dirty="0">
                <a:solidFill>
                  <a:srgbClr val="FF0000"/>
                </a:solidFill>
                <a:latin typeface="Calibri"/>
                <a:cs typeface="Calibri"/>
              </a:rPr>
              <a:t>-1</a:t>
            </a:r>
            <a:endParaRPr sz="1800">
              <a:latin typeface="Calibri"/>
              <a:cs typeface="Calibri"/>
            </a:endParaRPr>
          </a:p>
        </p:txBody>
      </p:sp>
      <p:sp>
        <p:nvSpPr>
          <p:cNvPr id="41" name="object 41"/>
          <p:cNvSpPr txBox="1"/>
          <p:nvPr/>
        </p:nvSpPr>
        <p:spPr>
          <a:xfrm>
            <a:off x="1519555" y="2728086"/>
            <a:ext cx="535305" cy="299720"/>
          </a:xfrm>
          <a:prstGeom prst="rect">
            <a:avLst/>
          </a:prstGeom>
        </p:spPr>
        <p:txBody>
          <a:bodyPr vert="horz" wrap="square" lIns="0" tIns="12700" rIns="0" bIns="0" rtlCol="0">
            <a:spAutoFit/>
          </a:bodyPr>
          <a:lstStyle/>
          <a:p>
            <a:pPr marL="12700">
              <a:lnSpc>
                <a:spcPct val="100000"/>
              </a:lnSpc>
              <a:spcBef>
                <a:spcPts val="100"/>
              </a:spcBef>
              <a:tabLst>
                <a:tab pos="335915" algn="l"/>
              </a:tabLst>
            </a:pPr>
            <a:r>
              <a:rPr sz="1800" b="1" dirty="0">
                <a:latin typeface="Calibri"/>
                <a:cs typeface="Calibri"/>
              </a:rPr>
              <a:t>-1	</a:t>
            </a:r>
            <a:r>
              <a:rPr sz="1800" b="1" dirty="0">
                <a:solidFill>
                  <a:srgbClr val="FF0000"/>
                </a:solidFill>
                <a:latin typeface="Calibri"/>
                <a:cs typeface="Calibri"/>
              </a:rPr>
              <a:t>-2</a:t>
            </a:r>
            <a:endParaRPr sz="1800">
              <a:latin typeface="Calibri"/>
              <a:cs typeface="Calibri"/>
            </a:endParaRPr>
          </a:p>
        </p:txBody>
      </p:sp>
      <p:sp>
        <p:nvSpPr>
          <p:cNvPr id="42" name="object 42"/>
          <p:cNvSpPr txBox="1"/>
          <p:nvPr/>
        </p:nvSpPr>
        <p:spPr>
          <a:xfrm>
            <a:off x="330504" y="3376117"/>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0</a:t>
            </a:r>
            <a:endParaRPr sz="1800">
              <a:latin typeface="Calibri"/>
              <a:cs typeface="Calibri"/>
            </a:endParaRPr>
          </a:p>
        </p:txBody>
      </p:sp>
      <p:sp>
        <p:nvSpPr>
          <p:cNvPr id="43" name="object 43"/>
          <p:cNvSpPr txBox="1"/>
          <p:nvPr/>
        </p:nvSpPr>
        <p:spPr>
          <a:xfrm>
            <a:off x="1764538" y="3815918"/>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3</a:t>
            </a:r>
            <a:endParaRPr sz="1800">
              <a:latin typeface="Calibri"/>
              <a:cs typeface="Calibri"/>
            </a:endParaRPr>
          </a:p>
        </p:txBody>
      </p:sp>
      <p:sp>
        <p:nvSpPr>
          <p:cNvPr id="44" name="object 44"/>
          <p:cNvSpPr txBox="1"/>
          <p:nvPr/>
        </p:nvSpPr>
        <p:spPr>
          <a:xfrm>
            <a:off x="134213" y="4816805"/>
            <a:ext cx="1887855" cy="30035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libri"/>
                <a:cs typeface="Calibri"/>
              </a:rPr>
              <a:t>Node</a:t>
            </a:r>
            <a:r>
              <a:rPr sz="1800" b="1" spc="-35" dirty="0">
                <a:solidFill>
                  <a:srgbClr val="FF0000"/>
                </a:solidFill>
                <a:latin typeface="Calibri"/>
                <a:cs typeface="Calibri"/>
              </a:rPr>
              <a:t> </a:t>
            </a:r>
            <a:r>
              <a:rPr sz="1800" b="1" spc="-10" dirty="0">
                <a:solidFill>
                  <a:srgbClr val="FF0000"/>
                </a:solidFill>
                <a:latin typeface="Calibri"/>
                <a:cs typeface="Calibri"/>
              </a:rPr>
              <a:t>is</a:t>
            </a:r>
            <a:r>
              <a:rPr sz="1800" b="1" spc="-35" dirty="0">
                <a:solidFill>
                  <a:srgbClr val="FF0000"/>
                </a:solidFill>
                <a:latin typeface="Calibri"/>
                <a:cs typeface="Calibri"/>
              </a:rPr>
              <a:t> </a:t>
            </a:r>
            <a:r>
              <a:rPr sz="1800" b="1" spc="-5" dirty="0">
                <a:solidFill>
                  <a:srgbClr val="FF0000"/>
                </a:solidFill>
                <a:latin typeface="Calibri"/>
                <a:cs typeface="Calibri"/>
              </a:rPr>
              <a:t>Imbalanced</a:t>
            </a:r>
            <a:endParaRPr sz="1800">
              <a:latin typeface="Calibri"/>
              <a:cs typeface="Calibri"/>
            </a:endParaRPr>
          </a:p>
        </p:txBody>
      </p:sp>
      <p:grpSp>
        <p:nvGrpSpPr>
          <p:cNvPr id="45" name="object 45"/>
          <p:cNvGrpSpPr/>
          <p:nvPr/>
        </p:nvGrpSpPr>
        <p:grpSpPr>
          <a:xfrm>
            <a:off x="923836" y="3194342"/>
            <a:ext cx="3549015" cy="1485265"/>
            <a:chOff x="923836" y="3194342"/>
            <a:chExt cx="3549015" cy="1485265"/>
          </a:xfrm>
        </p:grpSpPr>
        <p:sp>
          <p:nvSpPr>
            <p:cNvPr id="46" name="object 46"/>
            <p:cNvSpPr/>
            <p:nvPr/>
          </p:nvSpPr>
          <p:spPr>
            <a:xfrm>
              <a:off x="923836" y="4143501"/>
              <a:ext cx="410845" cy="535940"/>
            </a:xfrm>
            <a:custGeom>
              <a:avLst/>
              <a:gdLst/>
              <a:ahLst/>
              <a:cxnLst/>
              <a:rect l="l" t="t" r="r" b="b"/>
              <a:pathLst>
                <a:path w="410844" h="535939">
                  <a:moveTo>
                    <a:pt x="409790" y="0"/>
                  </a:moveTo>
                  <a:lnTo>
                    <a:pt x="392899" y="762"/>
                  </a:lnTo>
                  <a:lnTo>
                    <a:pt x="375500" y="3048"/>
                  </a:lnTo>
                  <a:lnTo>
                    <a:pt x="370801" y="4064"/>
                  </a:lnTo>
                  <a:lnTo>
                    <a:pt x="373595" y="16510"/>
                  </a:lnTo>
                  <a:lnTo>
                    <a:pt x="377151" y="15748"/>
                  </a:lnTo>
                  <a:lnTo>
                    <a:pt x="393534" y="13462"/>
                  </a:lnTo>
                  <a:lnTo>
                    <a:pt x="410298" y="12700"/>
                  </a:lnTo>
                  <a:lnTo>
                    <a:pt x="409790" y="0"/>
                  </a:lnTo>
                  <a:close/>
                </a:path>
                <a:path w="410844" h="535939">
                  <a:moveTo>
                    <a:pt x="358482" y="6858"/>
                  </a:moveTo>
                  <a:lnTo>
                    <a:pt x="358228" y="6858"/>
                  </a:lnTo>
                  <a:lnTo>
                    <a:pt x="341020" y="12192"/>
                  </a:lnTo>
                  <a:lnTo>
                    <a:pt x="324015" y="18796"/>
                  </a:lnTo>
                  <a:lnTo>
                    <a:pt x="321246" y="20066"/>
                  </a:lnTo>
                  <a:lnTo>
                    <a:pt x="326707" y="31623"/>
                  </a:lnTo>
                  <a:lnTo>
                    <a:pt x="328637" y="30606"/>
                  </a:lnTo>
                  <a:lnTo>
                    <a:pt x="344766" y="24384"/>
                  </a:lnTo>
                  <a:lnTo>
                    <a:pt x="360895" y="19304"/>
                  </a:lnTo>
                  <a:lnTo>
                    <a:pt x="361149" y="19304"/>
                  </a:lnTo>
                  <a:lnTo>
                    <a:pt x="358482" y="6858"/>
                  </a:lnTo>
                  <a:close/>
                </a:path>
                <a:path w="410844" h="535939">
                  <a:moveTo>
                    <a:pt x="309778" y="25527"/>
                  </a:moveTo>
                  <a:lnTo>
                    <a:pt x="307200" y="26797"/>
                  </a:lnTo>
                  <a:lnTo>
                    <a:pt x="290652" y="36068"/>
                  </a:lnTo>
                  <a:lnTo>
                    <a:pt x="276275" y="45339"/>
                  </a:lnTo>
                  <a:lnTo>
                    <a:pt x="283171" y="56006"/>
                  </a:lnTo>
                  <a:lnTo>
                    <a:pt x="296837" y="47117"/>
                  </a:lnTo>
                  <a:lnTo>
                    <a:pt x="312674" y="38227"/>
                  </a:lnTo>
                  <a:lnTo>
                    <a:pt x="315239" y="37084"/>
                  </a:lnTo>
                  <a:lnTo>
                    <a:pt x="309778" y="25527"/>
                  </a:lnTo>
                  <a:close/>
                </a:path>
                <a:path w="410844" h="535939">
                  <a:moveTo>
                    <a:pt x="265645" y="52831"/>
                  </a:moveTo>
                  <a:lnTo>
                    <a:pt x="258381" y="58166"/>
                  </a:lnTo>
                  <a:lnTo>
                    <a:pt x="242760" y="70993"/>
                  </a:lnTo>
                  <a:lnTo>
                    <a:pt x="235635" y="77470"/>
                  </a:lnTo>
                  <a:lnTo>
                    <a:pt x="244157" y="86868"/>
                  </a:lnTo>
                  <a:lnTo>
                    <a:pt x="250812" y="80772"/>
                  </a:lnTo>
                  <a:lnTo>
                    <a:pt x="265861" y="68453"/>
                  </a:lnTo>
                  <a:lnTo>
                    <a:pt x="273113" y="63118"/>
                  </a:lnTo>
                  <a:lnTo>
                    <a:pt x="265645" y="52831"/>
                  </a:lnTo>
                  <a:close/>
                </a:path>
                <a:path w="410844" h="535939">
                  <a:moveTo>
                    <a:pt x="226072" y="86233"/>
                  </a:moveTo>
                  <a:lnTo>
                    <a:pt x="212509" y="99568"/>
                  </a:lnTo>
                  <a:lnTo>
                    <a:pt x="199428" y="113792"/>
                  </a:lnTo>
                  <a:lnTo>
                    <a:pt x="208800" y="122428"/>
                  </a:lnTo>
                  <a:lnTo>
                    <a:pt x="221437" y="108585"/>
                  </a:lnTo>
                  <a:lnTo>
                    <a:pt x="234988" y="95250"/>
                  </a:lnTo>
                  <a:lnTo>
                    <a:pt x="226072" y="86233"/>
                  </a:lnTo>
                  <a:close/>
                </a:path>
                <a:path w="410844" h="535939">
                  <a:moveTo>
                    <a:pt x="191033" y="123698"/>
                  </a:moveTo>
                  <a:lnTo>
                    <a:pt x="183997" y="132206"/>
                  </a:lnTo>
                  <a:lnTo>
                    <a:pt x="170421" y="149733"/>
                  </a:lnTo>
                  <a:lnTo>
                    <a:pt x="167271" y="154178"/>
                  </a:lnTo>
                  <a:lnTo>
                    <a:pt x="177609" y="161544"/>
                  </a:lnTo>
                  <a:lnTo>
                    <a:pt x="180467" y="157480"/>
                  </a:lnTo>
                  <a:lnTo>
                    <a:pt x="193751" y="140335"/>
                  </a:lnTo>
                  <a:lnTo>
                    <a:pt x="200787" y="131953"/>
                  </a:lnTo>
                  <a:lnTo>
                    <a:pt x="191033" y="123698"/>
                  </a:lnTo>
                  <a:close/>
                </a:path>
                <a:path w="410844" h="535939">
                  <a:moveTo>
                    <a:pt x="159905" y="164465"/>
                  </a:moveTo>
                  <a:lnTo>
                    <a:pt x="157314" y="168148"/>
                  </a:lnTo>
                  <a:lnTo>
                    <a:pt x="144780" y="187325"/>
                  </a:lnTo>
                  <a:lnTo>
                    <a:pt x="139052" y="196977"/>
                  </a:lnTo>
                  <a:lnTo>
                    <a:pt x="149936" y="203454"/>
                  </a:lnTo>
                  <a:lnTo>
                    <a:pt x="155435" y="194310"/>
                  </a:lnTo>
                  <a:lnTo>
                    <a:pt x="167665" y="175514"/>
                  </a:lnTo>
                  <a:lnTo>
                    <a:pt x="170243" y="171831"/>
                  </a:lnTo>
                  <a:lnTo>
                    <a:pt x="159905" y="164465"/>
                  </a:lnTo>
                  <a:close/>
                </a:path>
                <a:path w="410844" h="535939">
                  <a:moveTo>
                    <a:pt x="132422" y="208025"/>
                  </a:moveTo>
                  <a:lnTo>
                    <a:pt x="121500" y="227837"/>
                  </a:lnTo>
                  <a:lnTo>
                    <a:pt x="114439" y="241935"/>
                  </a:lnTo>
                  <a:lnTo>
                    <a:pt x="125793" y="247650"/>
                  </a:lnTo>
                  <a:lnTo>
                    <a:pt x="132613" y="234061"/>
                  </a:lnTo>
                  <a:lnTo>
                    <a:pt x="143548" y="214249"/>
                  </a:lnTo>
                  <a:lnTo>
                    <a:pt x="132422" y="208025"/>
                  </a:lnTo>
                  <a:close/>
                </a:path>
                <a:path w="410844" h="535939">
                  <a:moveTo>
                    <a:pt x="108788" y="253492"/>
                  </a:moveTo>
                  <a:lnTo>
                    <a:pt x="100723" y="270891"/>
                  </a:lnTo>
                  <a:lnTo>
                    <a:pt x="93357" y="288671"/>
                  </a:lnTo>
                  <a:lnTo>
                    <a:pt x="105092" y="293497"/>
                  </a:lnTo>
                  <a:lnTo>
                    <a:pt x="112242" y="276225"/>
                  </a:lnTo>
                  <a:lnTo>
                    <a:pt x="120307" y="258825"/>
                  </a:lnTo>
                  <a:lnTo>
                    <a:pt x="108788" y="253492"/>
                  </a:lnTo>
                  <a:close/>
                </a:path>
                <a:path w="410844" h="535939">
                  <a:moveTo>
                    <a:pt x="88633" y="300609"/>
                  </a:moveTo>
                  <a:lnTo>
                    <a:pt x="82740" y="316103"/>
                  </a:lnTo>
                  <a:lnTo>
                    <a:pt x="75831" y="336804"/>
                  </a:lnTo>
                  <a:lnTo>
                    <a:pt x="87871" y="340741"/>
                  </a:lnTo>
                  <a:lnTo>
                    <a:pt x="94602" y="320675"/>
                  </a:lnTo>
                  <a:lnTo>
                    <a:pt x="100507" y="305181"/>
                  </a:lnTo>
                  <a:lnTo>
                    <a:pt x="88633" y="300609"/>
                  </a:lnTo>
                  <a:close/>
                </a:path>
                <a:path w="410844" h="535939">
                  <a:moveTo>
                    <a:pt x="72059" y="349123"/>
                  </a:moveTo>
                  <a:lnTo>
                    <a:pt x="67919" y="363220"/>
                  </a:lnTo>
                  <a:lnTo>
                    <a:pt x="61950" y="386080"/>
                  </a:lnTo>
                  <a:lnTo>
                    <a:pt x="74244" y="389255"/>
                  </a:lnTo>
                  <a:lnTo>
                    <a:pt x="80098" y="366775"/>
                  </a:lnTo>
                  <a:lnTo>
                    <a:pt x="84239" y="352679"/>
                  </a:lnTo>
                  <a:lnTo>
                    <a:pt x="72059" y="349123"/>
                  </a:lnTo>
                  <a:close/>
                </a:path>
                <a:path w="410844" h="535939">
                  <a:moveTo>
                    <a:pt x="59105" y="398653"/>
                  </a:moveTo>
                  <a:lnTo>
                    <a:pt x="56273" y="411353"/>
                  </a:lnTo>
                  <a:lnTo>
                    <a:pt x="51841" y="435991"/>
                  </a:lnTo>
                  <a:lnTo>
                    <a:pt x="51765" y="436499"/>
                  </a:lnTo>
                  <a:lnTo>
                    <a:pt x="64338" y="438404"/>
                  </a:lnTo>
                  <a:lnTo>
                    <a:pt x="68681" y="414147"/>
                  </a:lnTo>
                  <a:lnTo>
                    <a:pt x="71501" y="401447"/>
                  </a:lnTo>
                  <a:lnTo>
                    <a:pt x="59105" y="398653"/>
                  </a:lnTo>
                  <a:close/>
                </a:path>
                <a:path w="410844" h="535939">
                  <a:moveTo>
                    <a:pt x="7226" y="439039"/>
                  </a:moveTo>
                  <a:lnTo>
                    <a:pt x="4165" y="440817"/>
                  </a:lnTo>
                  <a:lnTo>
                    <a:pt x="1104" y="442468"/>
                  </a:lnTo>
                  <a:lnTo>
                    <a:pt x="0" y="446405"/>
                  </a:lnTo>
                  <a:lnTo>
                    <a:pt x="49999" y="535940"/>
                  </a:lnTo>
                  <a:lnTo>
                    <a:pt x="57587" y="523494"/>
                  </a:lnTo>
                  <a:lnTo>
                    <a:pt x="56591" y="523494"/>
                  </a:lnTo>
                  <a:lnTo>
                    <a:pt x="43891" y="523240"/>
                  </a:lnTo>
                  <a:lnTo>
                    <a:pt x="44145" y="510667"/>
                  </a:lnTo>
                  <a:lnTo>
                    <a:pt x="44799" y="500609"/>
                  </a:lnTo>
                  <a:lnTo>
                    <a:pt x="11099" y="440181"/>
                  </a:lnTo>
                  <a:lnTo>
                    <a:pt x="7226" y="439039"/>
                  </a:lnTo>
                  <a:close/>
                </a:path>
                <a:path w="410844" h="535939">
                  <a:moveTo>
                    <a:pt x="44799" y="500609"/>
                  </a:moveTo>
                  <a:lnTo>
                    <a:pt x="44145" y="510667"/>
                  </a:lnTo>
                  <a:lnTo>
                    <a:pt x="43891" y="523240"/>
                  </a:lnTo>
                  <a:lnTo>
                    <a:pt x="56591" y="523494"/>
                  </a:lnTo>
                  <a:lnTo>
                    <a:pt x="56648" y="520319"/>
                  </a:lnTo>
                  <a:lnTo>
                    <a:pt x="55791" y="520319"/>
                  </a:lnTo>
                  <a:lnTo>
                    <a:pt x="44818" y="520065"/>
                  </a:lnTo>
                  <a:lnTo>
                    <a:pt x="50474" y="510784"/>
                  </a:lnTo>
                  <a:lnTo>
                    <a:pt x="44799" y="500609"/>
                  </a:lnTo>
                  <a:close/>
                </a:path>
                <a:path w="410844" h="535939">
                  <a:moveTo>
                    <a:pt x="96456" y="440817"/>
                  </a:moveTo>
                  <a:lnTo>
                    <a:pt x="92544" y="441706"/>
                  </a:lnTo>
                  <a:lnTo>
                    <a:pt x="90716" y="444754"/>
                  </a:lnTo>
                  <a:lnTo>
                    <a:pt x="56472" y="500942"/>
                  </a:lnTo>
                  <a:lnTo>
                    <a:pt x="57505" y="501015"/>
                  </a:lnTo>
                  <a:lnTo>
                    <a:pt x="56807" y="511429"/>
                  </a:lnTo>
                  <a:lnTo>
                    <a:pt x="56591" y="523494"/>
                  </a:lnTo>
                  <a:lnTo>
                    <a:pt x="57587" y="523494"/>
                  </a:lnTo>
                  <a:lnTo>
                    <a:pt x="101561" y="451358"/>
                  </a:lnTo>
                  <a:lnTo>
                    <a:pt x="103390" y="448310"/>
                  </a:lnTo>
                  <a:lnTo>
                    <a:pt x="102438" y="444373"/>
                  </a:lnTo>
                  <a:lnTo>
                    <a:pt x="96456" y="440817"/>
                  </a:lnTo>
                  <a:close/>
                </a:path>
                <a:path w="410844" h="535939">
                  <a:moveTo>
                    <a:pt x="50474" y="510784"/>
                  </a:moveTo>
                  <a:lnTo>
                    <a:pt x="44818" y="520065"/>
                  </a:lnTo>
                  <a:lnTo>
                    <a:pt x="55791" y="520319"/>
                  </a:lnTo>
                  <a:lnTo>
                    <a:pt x="50474" y="510784"/>
                  </a:lnTo>
                  <a:close/>
                </a:path>
                <a:path w="410844" h="535939">
                  <a:moveTo>
                    <a:pt x="56472" y="500942"/>
                  </a:moveTo>
                  <a:lnTo>
                    <a:pt x="50474" y="510784"/>
                  </a:lnTo>
                  <a:lnTo>
                    <a:pt x="55791" y="520319"/>
                  </a:lnTo>
                  <a:lnTo>
                    <a:pt x="56648" y="520319"/>
                  </a:lnTo>
                  <a:lnTo>
                    <a:pt x="56807" y="511429"/>
                  </a:lnTo>
                  <a:lnTo>
                    <a:pt x="57505" y="501015"/>
                  </a:lnTo>
                  <a:lnTo>
                    <a:pt x="56472" y="500942"/>
                  </a:lnTo>
                  <a:close/>
                </a:path>
                <a:path w="410844" h="535939">
                  <a:moveTo>
                    <a:pt x="44831" y="500125"/>
                  </a:moveTo>
                  <a:lnTo>
                    <a:pt x="44799" y="500609"/>
                  </a:lnTo>
                  <a:lnTo>
                    <a:pt x="50474" y="510784"/>
                  </a:lnTo>
                  <a:lnTo>
                    <a:pt x="56472" y="500942"/>
                  </a:lnTo>
                  <a:lnTo>
                    <a:pt x="44831" y="500125"/>
                  </a:lnTo>
                  <a:close/>
                </a:path>
                <a:path w="410844" h="535939">
                  <a:moveTo>
                    <a:pt x="49961" y="449072"/>
                  </a:moveTo>
                  <a:lnTo>
                    <a:pt x="48285" y="460756"/>
                  </a:lnTo>
                  <a:lnTo>
                    <a:pt x="45783" y="485648"/>
                  </a:lnTo>
                  <a:lnTo>
                    <a:pt x="45656" y="487425"/>
                  </a:lnTo>
                  <a:lnTo>
                    <a:pt x="58331" y="488315"/>
                  </a:lnTo>
                  <a:lnTo>
                    <a:pt x="58420" y="486918"/>
                  </a:lnTo>
                  <a:lnTo>
                    <a:pt x="60858" y="462534"/>
                  </a:lnTo>
                  <a:lnTo>
                    <a:pt x="62534" y="450977"/>
                  </a:lnTo>
                  <a:lnTo>
                    <a:pt x="49961" y="449072"/>
                  </a:lnTo>
                  <a:close/>
                </a:path>
              </a:pathLst>
            </a:custGeom>
            <a:solidFill>
              <a:srgbClr val="FF0000"/>
            </a:solidFill>
          </p:spPr>
          <p:txBody>
            <a:bodyPr wrap="square" lIns="0" tIns="0" rIns="0" bIns="0" rtlCol="0"/>
            <a:lstStyle/>
            <a:p>
              <a:endParaRPr/>
            </a:p>
          </p:txBody>
        </p:sp>
        <p:pic>
          <p:nvPicPr>
            <p:cNvPr id="47" name="object 47"/>
            <p:cNvPicPr/>
            <p:nvPr/>
          </p:nvPicPr>
          <p:blipFill>
            <a:blip r:embed="rId4" cstate="print"/>
            <a:stretch>
              <a:fillRect/>
            </a:stretch>
          </p:blipFill>
          <p:spPr>
            <a:xfrm>
              <a:off x="3846575" y="3194342"/>
              <a:ext cx="626160" cy="620102"/>
            </a:xfrm>
            <a:prstGeom prst="rect">
              <a:avLst/>
            </a:prstGeom>
          </p:spPr>
        </p:pic>
        <p:sp>
          <p:nvSpPr>
            <p:cNvPr id="48" name="object 48"/>
            <p:cNvSpPr/>
            <p:nvPr/>
          </p:nvSpPr>
          <p:spPr>
            <a:xfrm>
              <a:off x="3892803" y="3219195"/>
              <a:ext cx="427990" cy="424815"/>
            </a:xfrm>
            <a:custGeom>
              <a:avLst/>
              <a:gdLst/>
              <a:ahLst/>
              <a:cxnLst/>
              <a:rect l="l" t="t" r="r" b="b"/>
              <a:pathLst>
                <a:path w="427989" h="424814">
                  <a:moveTo>
                    <a:pt x="321563" y="371982"/>
                  </a:moveTo>
                  <a:lnTo>
                    <a:pt x="314960" y="375919"/>
                  </a:lnTo>
                  <a:lnTo>
                    <a:pt x="313309" y="382396"/>
                  </a:lnTo>
                  <a:lnTo>
                    <a:pt x="311531" y="388873"/>
                  </a:lnTo>
                  <a:lnTo>
                    <a:pt x="315468" y="395604"/>
                  </a:lnTo>
                  <a:lnTo>
                    <a:pt x="427609" y="424687"/>
                  </a:lnTo>
                  <a:lnTo>
                    <a:pt x="425367" y="416305"/>
                  </a:lnTo>
                  <a:lnTo>
                    <a:pt x="401828" y="416305"/>
                  </a:lnTo>
                  <a:lnTo>
                    <a:pt x="369681" y="384383"/>
                  </a:lnTo>
                  <a:lnTo>
                    <a:pt x="321563" y="371982"/>
                  </a:lnTo>
                  <a:close/>
                </a:path>
                <a:path w="427989" h="424814">
                  <a:moveTo>
                    <a:pt x="369681" y="384383"/>
                  </a:moveTo>
                  <a:lnTo>
                    <a:pt x="401828" y="416305"/>
                  </a:lnTo>
                  <a:lnTo>
                    <a:pt x="407375" y="410717"/>
                  </a:lnTo>
                  <a:lnTo>
                    <a:pt x="398653" y="410717"/>
                  </a:lnTo>
                  <a:lnTo>
                    <a:pt x="393256" y="390487"/>
                  </a:lnTo>
                  <a:lnTo>
                    <a:pt x="369681" y="384383"/>
                  </a:lnTo>
                  <a:close/>
                </a:path>
                <a:path w="427989" h="424814">
                  <a:moveTo>
                    <a:pt x="391033" y="308863"/>
                  </a:moveTo>
                  <a:lnTo>
                    <a:pt x="384556" y="310641"/>
                  </a:lnTo>
                  <a:lnTo>
                    <a:pt x="378079" y="312292"/>
                  </a:lnTo>
                  <a:lnTo>
                    <a:pt x="374142" y="319024"/>
                  </a:lnTo>
                  <a:lnTo>
                    <a:pt x="375920" y="325500"/>
                  </a:lnTo>
                  <a:lnTo>
                    <a:pt x="387001" y="367042"/>
                  </a:lnTo>
                  <a:lnTo>
                    <a:pt x="419100" y="398906"/>
                  </a:lnTo>
                  <a:lnTo>
                    <a:pt x="401828" y="416305"/>
                  </a:lnTo>
                  <a:lnTo>
                    <a:pt x="425367" y="416305"/>
                  </a:lnTo>
                  <a:lnTo>
                    <a:pt x="399351" y="319024"/>
                  </a:lnTo>
                  <a:lnTo>
                    <a:pt x="397763" y="312674"/>
                  </a:lnTo>
                  <a:lnTo>
                    <a:pt x="391033" y="308863"/>
                  </a:lnTo>
                  <a:close/>
                </a:path>
                <a:path w="427989" h="424814">
                  <a:moveTo>
                    <a:pt x="393256" y="390487"/>
                  </a:moveTo>
                  <a:lnTo>
                    <a:pt x="398653" y="410717"/>
                  </a:lnTo>
                  <a:lnTo>
                    <a:pt x="413512" y="395731"/>
                  </a:lnTo>
                  <a:lnTo>
                    <a:pt x="393256" y="390487"/>
                  </a:lnTo>
                  <a:close/>
                </a:path>
                <a:path w="427989" h="424814">
                  <a:moveTo>
                    <a:pt x="387001" y="367042"/>
                  </a:moveTo>
                  <a:lnTo>
                    <a:pt x="393256" y="390487"/>
                  </a:lnTo>
                  <a:lnTo>
                    <a:pt x="413512" y="395731"/>
                  </a:lnTo>
                  <a:lnTo>
                    <a:pt x="398653" y="410717"/>
                  </a:lnTo>
                  <a:lnTo>
                    <a:pt x="407375" y="410717"/>
                  </a:lnTo>
                  <a:lnTo>
                    <a:pt x="419100" y="398906"/>
                  </a:lnTo>
                  <a:lnTo>
                    <a:pt x="387001" y="367042"/>
                  </a:lnTo>
                  <a:close/>
                </a:path>
                <a:path w="427989" h="424814">
                  <a:moveTo>
                    <a:pt x="17272" y="0"/>
                  </a:moveTo>
                  <a:lnTo>
                    <a:pt x="0" y="17271"/>
                  </a:lnTo>
                  <a:lnTo>
                    <a:pt x="369681" y="384383"/>
                  </a:lnTo>
                  <a:lnTo>
                    <a:pt x="393256" y="390487"/>
                  </a:lnTo>
                  <a:lnTo>
                    <a:pt x="387001" y="367042"/>
                  </a:lnTo>
                  <a:lnTo>
                    <a:pt x="17272" y="0"/>
                  </a:lnTo>
                  <a:close/>
                </a:path>
              </a:pathLst>
            </a:custGeom>
            <a:solidFill>
              <a:srgbClr val="C0504D"/>
            </a:solidFill>
          </p:spPr>
          <p:txBody>
            <a:bodyPr wrap="square" lIns="0" tIns="0" rIns="0" bIns="0" rtlCol="0"/>
            <a:lstStyle/>
            <a:p>
              <a:endParaRPr/>
            </a:p>
          </p:txBody>
        </p:sp>
        <p:sp>
          <p:nvSpPr>
            <p:cNvPr id="49" name="object 49"/>
            <p:cNvSpPr/>
            <p:nvPr/>
          </p:nvSpPr>
          <p:spPr>
            <a:xfrm>
              <a:off x="2700527" y="3645407"/>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8"/>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6"/>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8"/>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50" name="object 50"/>
            <p:cNvSpPr/>
            <p:nvPr/>
          </p:nvSpPr>
          <p:spPr>
            <a:xfrm>
              <a:off x="2700527" y="3645407"/>
              <a:ext cx="646430" cy="524510"/>
            </a:xfrm>
            <a:custGeom>
              <a:avLst/>
              <a:gdLst/>
              <a:ahLst/>
              <a:cxnLst/>
              <a:rect l="l" t="t" r="r" b="b"/>
              <a:pathLst>
                <a:path w="646429" h="524510">
                  <a:moveTo>
                    <a:pt x="0" y="262128"/>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8"/>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6"/>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8"/>
                  </a:lnTo>
                  <a:close/>
                </a:path>
              </a:pathLst>
            </a:custGeom>
            <a:ln w="24384">
              <a:solidFill>
                <a:srgbClr val="4F81BC"/>
              </a:solidFill>
            </a:ln>
          </p:spPr>
          <p:txBody>
            <a:bodyPr wrap="square" lIns="0" tIns="0" rIns="0" bIns="0" rtlCol="0"/>
            <a:lstStyle/>
            <a:p>
              <a:endParaRPr/>
            </a:p>
          </p:txBody>
        </p:sp>
      </p:grpSp>
      <p:sp>
        <p:nvSpPr>
          <p:cNvPr id="51" name="object 51"/>
          <p:cNvSpPr txBox="1"/>
          <p:nvPr/>
        </p:nvSpPr>
        <p:spPr>
          <a:xfrm>
            <a:off x="2954273" y="374421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grpSp>
        <p:nvGrpSpPr>
          <p:cNvPr id="52" name="object 52"/>
          <p:cNvGrpSpPr/>
          <p:nvPr/>
        </p:nvGrpSpPr>
        <p:grpSpPr>
          <a:xfrm>
            <a:off x="3334321" y="2767393"/>
            <a:ext cx="674370" cy="552450"/>
            <a:chOff x="3334321" y="2767393"/>
            <a:chExt cx="674370" cy="552450"/>
          </a:xfrm>
        </p:grpSpPr>
        <p:sp>
          <p:nvSpPr>
            <p:cNvPr id="53" name="object 53"/>
            <p:cNvSpPr/>
            <p:nvPr/>
          </p:nvSpPr>
          <p:spPr>
            <a:xfrm>
              <a:off x="3346704" y="2779775"/>
              <a:ext cx="649605" cy="527685"/>
            </a:xfrm>
            <a:custGeom>
              <a:avLst/>
              <a:gdLst/>
              <a:ahLst/>
              <a:cxnLst/>
              <a:rect l="l" t="t" r="r" b="b"/>
              <a:pathLst>
                <a:path w="649604" h="527685">
                  <a:moveTo>
                    <a:pt x="324612" y="0"/>
                  </a:moveTo>
                  <a:lnTo>
                    <a:pt x="271947" y="3449"/>
                  </a:lnTo>
                  <a:lnTo>
                    <a:pt x="221991" y="13435"/>
                  </a:lnTo>
                  <a:lnTo>
                    <a:pt x="175413" y="29417"/>
                  </a:lnTo>
                  <a:lnTo>
                    <a:pt x="132880" y="50852"/>
                  </a:lnTo>
                  <a:lnTo>
                    <a:pt x="95059" y="77200"/>
                  </a:lnTo>
                  <a:lnTo>
                    <a:pt x="62618" y="107917"/>
                  </a:lnTo>
                  <a:lnTo>
                    <a:pt x="36223" y="142463"/>
                  </a:lnTo>
                  <a:lnTo>
                    <a:pt x="16544" y="180295"/>
                  </a:lnTo>
                  <a:lnTo>
                    <a:pt x="4247" y="220872"/>
                  </a:lnTo>
                  <a:lnTo>
                    <a:pt x="0" y="263651"/>
                  </a:lnTo>
                  <a:lnTo>
                    <a:pt x="4247" y="306431"/>
                  </a:lnTo>
                  <a:lnTo>
                    <a:pt x="16544" y="347008"/>
                  </a:lnTo>
                  <a:lnTo>
                    <a:pt x="36223" y="384840"/>
                  </a:lnTo>
                  <a:lnTo>
                    <a:pt x="62618" y="419386"/>
                  </a:lnTo>
                  <a:lnTo>
                    <a:pt x="95059" y="450103"/>
                  </a:lnTo>
                  <a:lnTo>
                    <a:pt x="132880" y="476451"/>
                  </a:lnTo>
                  <a:lnTo>
                    <a:pt x="175413" y="497886"/>
                  </a:lnTo>
                  <a:lnTo>
                    <a:pt x="221991" y="513868"/>
                  </a:lnTo>
                  <a:lnTo>
                    <a:pt x="271947" y="523854"/>
                  </a:lnTo>
                  <a:lnTo>
                    <a:pt x="324612" y="527303"/>
                  </a:lnTo>
                  <a:lnTo>
                    <a:pt x="377276" y="523854"/>
                  </a:lnTo>
                  <a:lnTo>
                    <a:pt x="427232" y="513868"/>
                  </a:lnTo>
                  <a:lnTo>
                    <a:pt x="473810" y="497886"/>
                  </a:lnTo>
                  <a:lnTo>
                    <a:pt x="516343" y="476451"/>
                  </a:lnTo>
                  <a:lnTo>
                    <a:pt x="554164" y="450103"/>
                  </a:lnTo>
                  <a:lnTo>
                    <a:pt x="586605" y="419386"/>
                  </a:lnTo>
                  <a:lnTo>
                    <a:pt x="613000" y="384840"/>
                  </a:lnTo>
                  <a:lnTo>
                    <a:pt x="632679" y="347008"/>
                  </a:lnTo>
                  <a:lnTo>
                    <a:pt x="644976" y="306431"/>
                  </a:lnTo>
                  <a:lnTo>
                    <a:pt x="649224" y="263651"/>
                  </a:lnTo>
                  <a:lnTo>
                    <a:pt x="644976" y="220872"/>
                  </a:lnTo>
                  <a:lnTo>
                    <a:pt x="632679" y="180295"/>
                  </a:lnTo>
                  <a:lnTo>
                    <a:pt x="613000" y="142463"/>
                  </a:lnTo>
                  <a:lnTo>
                    <a:pt x="586605" y="107917"/>
                  </a:lnTo>
                  <a:lnTo>
                    <a:pt x="554164" y="77200"/>
                  </a:lnTo>
                  <a:lnTo>
                    <a:pt x="516343" y="50852"/>
                  </a:lnTo>
                  <a:lnTo>
                    <a:pt x="473810" y="29417"/>
                  </a:lnTo>
                  <a:lnTo>
                    <a:pt x="427232" y="13435"/>
                  </a:lnTo>
                  <a:lnTo>
                    <a:pt x="377276" y="3449"/>
                  </a:lnTo>
                  <a:lnTo>
                    <a:pt x="324612" y="0"/>
                  </a:lnTo>
                  <a:close/>
                </a:path>
              </a:pathLst>
            </a:custGeom>
            <a:solidFill>
              <a:srgbClr val="FFFFFF"/>
            </a:solidFill>
          </p:spPr>
          <p:txBody>
            <a:bodyPr wrap="square" lIns="0" tIns="0" rIns="0" bIns="0" rtlCol="0"/>
            <a:lstStyle/>
            <a:p>
              <a:endParaRPr/>
            </a:p>
          </p:txBody>
        </p:sp>
        <p:sp>
          <p:nvSpPr>
            <p:cNvPr id="54" name="object 54"/>
            <p:cNvSpPr/>
            <p:nvPr/>
          </p:nvSpPr>
          <p:spPr>
            <a:xfrm>
              <a:off x="3346704" y="2779775"/>
              <a:ext cx="649605" cy="527685"/>
            </a:xfrm>
            <a:custGeom>
              <a:avLst/>
              <a:gdLst/>
              <a:ahLst/>
              <a:cxnLst/>
              <a:rect l="l" t="t" r="r" b="b"/>
              <a:pathLst>
                <a:path w="649604" h="527685">
                  <a:moveTo>
                    <a:pt x="0" y="263651"/>
                  </a:moveTo>
                  <a:lnTo>
                    <a:pt x="4247" y="220872"/>
                  </a:lnTo>
                  <a:lnTo>
                    <a:pt x="16544" y="180295"/>
                  </a:lnTo>
                  <a:lnTo>
                    <a:pt x="36223" y="142463"/>
                  </a:lnTo>
                  <a:lnTo>
                    <a:pt x="62618" y="107917"/>
                  </a:lnTo>
                  <a:lnTo>
                    <a:pt x="95059" y="77200"/>
                  </a:lnTo>
                  <a:lnTo>
                    <a:pt x="132880" y="50852"/>
                  </a:lnTo>
                  <a:lnTo>
                    <a:pt x="175413" y="29417"/>
                  </a:lnTo>
                  <a:lnTo>
                    <a:pt x="221991" y="13435"/>
                  </a:lnTo>
                  <a:lnTo>
                    <a:pt x="271947" y="3449"/>
                  </a:lnTo>
                  <a:lnTo>
                    <a:pt x="324612" y="0"/>
                  </a:lnTo>
                  <a:lnTo>
                    <a:pt x="377276" y="3449"/>
                  </a:lnTo>
                  <a:lnTo>
                    <a:pt x="427232" y="13435"/>
                  </a:lnTo>
                  <a:lnTo>
                    <a:pt x="473810" y="29417"/>
                  </a:lnTo>
                  <a:lnTo>
                    <a:pt x="516343" y="50852"/>
                  </a:lnTo>
                  <a:lnTo>
                    <a:pt x="554164" y="77200"/>
                  </a:lnTo>
                  <a:lnTo>
                    <a:pt x="586605" y="107917"/>
                  </a:lnTo>
                  <a:lnTo>
                    <a:pt x="613000" y="142463"/>
                  </a:lnTo>
                  <a:lnTo>
                    <a:pt x="632679" y="180295"/>
                  </a:lnTo>
                  <a:lnTo>
                    <a:pt x="644976" y="220872"/>
                  </a:lnTo>
                  <a:lnTo>
                    <a:pt x="649224" y="263651"/>
                  </a:lnTo>
                  <a:lnTo>
                    <a:pt x="644976" y="306431"/>
                  </a:lnTo>
                  <a:lnTo>
                    <a:pt x="632679" y="347008"/>
                  </a:lnTo>
                  <a:lnTo>
                    <a:pt x="613000" y="384840"/>
                  </a:lnTo>
                  <a:lnTo>
                    <a:pt x="586605" y="419386"/>
                  </a:lnTo>
                  <a:lnTo>
                    <a:pt x="554164" y="450103"/>
                  </a:lnTo>
                  <a:lnTo>
                    <a:pt x="516343" y="476451"/>
                  </a:lnTo>
                  <a:lnTo>
                    <a:pt x="473810" y="497886"/>
                  </a:lnTo>
                  <a:lnTo>
                    <a:pt x="427232" y="513868"/>
                  </a:lnTo>
                  <a:lnTo>
                    <a:pt x="377276" y="523854"/>
                  </a:lnTo>
                  <a:lnTo>
                    <a:pt x="324612" y="527303"/>
                  </a:lnTo>
                  <a:lnTo>
                    <a:pt x="271947" y="523854"/>
                  </a:lnTo>
                  <a:lnTo>
                    <a:pt x="221991" y="513868"/>
                  </a:lnTo>
                  <a:lnTo>
                    <a:pt x="175413" y="497886"/>
                  </a:lnTo>
                  <a:lnTo>
                    <a:pt x="132880" y="476451"/>
                  </a:lnTo>
                  <a:lnTo>
                    <a:pt x="95059" y="450103"/>
                  </a:lnTo>
                  <a:lnTo>
                    <a:pt x="62618" y="419386"/>
                  </a:lnTo>
                  <a:lnTo>
                    <a:pt x="36223" y="384840"/>
                  </a:lnTo>
                  <a:lnTo>
                    <a:pt x="16544" y="347008"/>
                  </a:lnTo>
                  <a:lnTo>
                    <a:pt x="4247" y="306431"/>
                  </a:lnTo>
                  <a:lnTo>
                    <a:pt x="0" y="263651"/>
                  </a:lnTo>
                  <a:close/>
                </a:path>
              </a:pathLst>
            </a:custGeom>
            <a:ln w="24384">
              <a:solidFill>
                <a:srgbClr val="4F81BC"/>
              </a:solidFill>
            </a:ln>
          </p:spPr>
          <p:txBody>
            <a:bodyPr wrap="square" lIns="0" tIns="0" rIns="0" bIns="0" rtlCol="0"/>
            <a:lstStyle/>
            <a:p>
              <a:endParaRPr/>
            </a:p>
          </p:txBody>
        </p:sp>
      </p:grpSp>
      <p:sp>
        <p:nvSpPr>
          <p:cNvPr id="55" name="object 55"/>
          <p:cNvSpPr txBox="1"/>
          <p:nvPr/>
        </p:nvSpPr>
        <p:spPr>
          <a:xfrm>
            <a:off x="3602482" y="287985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2</a:t>
            </a:r>
            <a:endParaRPr sz="1800">
              <a:latin typeface="Calibri"/>
              <a:cs typeface="Calibri"/>
            </a:endParaRPr>
          </a:p>
        </p:txBody>
      </p:sp>
      <p:grpSp>
        <p:nvGrpSpPr>
          <p:cNvPr id="56" name="object 56"/>
          <p:cNvGrpSpPr/>
          <p:nvPr/>
        </p:nvGrpSpPr>
        <p:grpSpPr>
          <a:xfrm>
            <a:off x="3983545" y="3633025"/>
            <a:ext cx="674370" cy="549275"/>
            <a:chOff x="3983545" y="3633025"/>
            <a:chExt cx="674370" cy="549275"/>
          </a:xfrm>
        </p:grpSpPr>
        <p:sp>
          <p:nvSpPr>
            <p:cNvPr id="57" name="object 57"/>
            <p:cNvSpPr/>
            <p:nvPr/>
          </p:nvSpPr>
          <p:spPr>
            <a:xfrm>
              <a:off x="3995928" y="3645408"/>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58" name="object 58"/>
            <p:cNvSpPr/>
            <p:nvPr/>
          </p:nvSpPr>
          <p:spPr>
            <a:xfrm>
              <a:off x="3995928" y="3645408"/>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4">
              <a:solidFill>
                <a:srgbClr val="4F81BC"/>
              </a:solidFill>
            </a:ln>
          </p:spPr>
          <p:txBody>
            <a:bodyPr wrap="square" lIns="0" tIns="0" rIns="0" bIns="0" rtlCol="0"/>
            <a:lstStyle/>
            <a:p>
              <a:endParaRPr/>
            </a:p>
          </p:txBody>
        </p:sp>
      </p:grpSp>
      <p:sp>
        <p:nvSpPr>
          <p:cNvPr id="59" name="object 59"/>
          <p:cNvSpPr txBox="1"/>
          <p:nvPr/>
        </p:nvSpPr>
        <p:spPr>
          <a:xfrm>
            <a:off x="4250563" y="374421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3</a:t>
            </a:r>
            <a:endParaRPr sz="1800">
              <a:latin typeface="Calibri"/>
              <a:cs typeface="Calibri"/>
            </a:endParaRPr>
          </a:p>
        </p:txBody>
      </p:sp>
      <p:grpSp>
        <p:nvGrpSpPr>
          <p:cNvPr id="60" name="object 60"/>
          <p:cNvGrpSpPr/>
          <p:nvPr/>
        </p:nvGrpSpPr>
        <p:grpSpPr>
          <a:xfrm>
            <a:off x="2868167" y="3194342"/>
            <a:ext cx="2435860" cy="1924050"/>
            <a:chOff x="2868167" y="3194342"/>
            <a:chExt cx="2435860" cy="1924050"/>
          </a:xfrm>
        </p:grpSpPr>
        <p:pic>
          <p:nvPicPr>
            <p:cNvPr id="61" name="object 61"/>
            <p:cNvPicPr/>
            <p:nvPr/>
          </p:nvPicPr>
          <p:blipFill>
            <a:blip r:embed="rId5" cstate="print"/>
            <a:stretch>
              <a:fillRect/>
            </a:stretch>
          </p:blipFill>
          <p:spPr>
            <a:xfrm>
              <a:off x="2868167" y="3194342"/>
              <a:ext cx="623125" cy="620102"/>
            </a:xfrm>
            <a:prstGeom prst="rect">
              <a:avLst/>
            </a:prstGeom>
          </p:spPr>
        </p:pic>
        <p:sp>
          <p:nvSpPr>
            <p:cNvPr id="62" name="object 62"/>
            <p:cNvSpPr/>
            <p:nvPr/>
          </p:nvSpPr>
          <p:spPr>
            <a:xfrm>
              <a:off x="3023615" y="3219195"/>
              <a:ext cx="427990" cy="424815"/>
            </a:xfrm>
            <a:custGeom>
              <a:avLst/>
              <a:gdLst/>
              <a:ahLst/>
              <a:cxnLst/>
              <a:rect l="l" t="t" r="r" b="b"/>
              <a:pathLst>
                <a:path w="427989" h="424814">
                  <a:moveTo>
                    <a:pt x="36575" y="308863"/>
                  </a:moveTo>
                  <a:lnTo>
                    <a:pt x="29844" y="312674"/>
                  </a:lnTo>
                  <a:lnTo>
                    <a:pt x="28066" y="319277"/>
                  </a:lnTo>
                  <a:lnTo>
                    <a:pt x="0" y="424687"/>
                  </a:lnTo>
                  <a:lnTo>
                    <a:pt x="32247" y="416305"/>
                  </a:lnTo>
                  <a:lnTo>
                    <a:pt x="25781" y="416305"/>
                  </a:lnTo>
                  <a:lnTo>
                    <a:pt x="8508" y="398906"/>
                  </a:lnTo>
                  <a:lnTo>
                    <a:pt x="40607" y="367042"/>
                  </a:lnTo>
                  <a:lnTo>
                    <a:pt x="51688" y="325500"/>
                  </a:lnTo>
                  <a:lnTo>
                    <a:pt x="53339" y="319024"/>
                  </a:lnTo>
                  <a:lnTo>
                    <a:pt x="49529" y="312292"/>
                  </a:lnTo>
                  <a:lnTo>
                    <a:pt x="43052" y="310641"/>
                  </a:lnTo>
                  <a:lnTo>
                    <a:pt x="36575" y="308863"/>
                  </a:lnTo>
                  <a:close/>
                </a:path>
                <a:path w="427989" h="424814">
                  <a:moveTo>
                    <a:pt x="40607" y="367042"/>
                  </a:moveTo>
                  <a:lnTo>
                    <a:pt x="8508" y="398906"/>
                  </a:lnTo>
                  <a:lnTo>
                    <a:pt x="25781" y="416305"/>
                  </a:lnTo>
                  <a:lnTo>
                    <a:pt x="31406" y="410717"/>
                  </a:lnTo>
                  <a:lnTo>
                    <a:pt x="28956" y="410717"/>
                  </a:lnTo>
                  <a:lnTo>
                    <a:pt x="14096" y="395731"/>
                  </a:lnTo>
                  <a:lnTo>
                    <a:pt x="34352" y="390487"/>
                  </a:lnTo>
                  <a:lnTo>
                    <a:pt x="40607" y="367042"/>
                  </a:lnTo>
                  <a:close/>
                </a:path>
                <a:path w="427989" h="424814">
                  <a:moveTo>
                    <a:pt x="105917" y="371982"/>
                  </a:moveTo>
                  <a:lnTo>
                    <a:pt x="57913" y="384386"/>
                  </a:lnTo>
                  <a:lnTo>
                    <a:pt x="25781" y="416305"/>
                  </a:lnTo>
                  <a:lnTo>
                    <a:pt x="32247" y="416305"/>
                  </a:lnTo>
                  <a:lnTo>
                    <a:pt x="112140" y="395604"/>
                  </a:lnTo>
                  <a:lnTo>
                    <a:pt x="115950" y="388873"/>
                  </a:lnTo>
                  <a:lnTo>
                    <a:pt x="112648" y="375919"/>
                  </a:lnTo>
                  <a:lnTo>
                    <a:pt x="105917" y="371982"/>
                  </a:lnTo>
                  <a:close/>
                </a:path>
                <a:path w="427989" h="424814">
                  <a:moveTo>
                    <a:pt x="34352" y="390487"/>
                  </a:moveTo>
                  <a:lnTo>
                    <a:pt x="14096" y="395731"/>
                  </a:lnTo>
                  <a:lnTo>
                    <a:pt x="28956" y="410717"/>
                  </a:lnTo>
                  <a:lnTo>
                    <a:pt x="34352" y="390487"/>
                  </a:lnTo>
                  <a:close/>
                </a:path>
                <a:path w="427989" h="424814">
                  <a:moveTo>
                    <a:pt x="57913" y="384386"/>
                  </a:moveTo>
                  <a:lnTo>
                    <a:pt x="34352" y="390487"/>
                  </a:lnTo>
                  <a:lnTo>
                    <a:pt x="28956" y="410717"/>
                  </a:lnTo>
                  <a:lnTo>
                    <a:pt x="31406" y="410717"/>
                  </a:lnTo>
                  <a:lnTo>
                    <a:pt x="57913" y="384386"/>
                  </a:lnTo>
                  <a:close/>
                </a:path>
                <a:path w="427989" h="424814">
                  <a:moveTo>
                    <a:pt x="410336" y="0"/>
                  </a:moveTo>
                  <a:lnTo>
                    <a:pt x="40607" y="367042"/>
                  </a:lnTo>
                  <a:lnTo>
                    <a:pt x="34352" y="390487"/>
                  </a:lnTo>
                  <a:lnTo>
                    <a:pt x="57913" y="384386"/>
                  </a:lnTo>
                  <a:lnTo>
                    <a:pt x="427481" y="17271"/>
                  </a:lnTo>
                  <a:lnTo>
                    <a:pt x="410336" y="0"/>
                  </a:lnTo>
                  <a:close/>
                </a:path>
              </a:pathLst>
            </a:custGeom>
            <a:solidFill>
              <a:srgbClr val="C0504D"/>
            </a:solidFill>
          </p:spPr>
          <p:txBody>
            <a:bodyPr wrap="square" lIns="0" tIns="0" rIns="0" bIns="0" rtlCol="0"/>
            <a:lstStyle/>
            <a:p>
              <a:endParaRPr/>
            </a:p>
          </p:txBody>
        </p:sp>
        <p:sp>
          <p:nvSpPr>
            <p:cNvPr id="63" name="object 63"/>
            <p:cNvSpPr/>
            <p:nvPr/>
          </p:nvSpPr>
          <p:spPr>
            <a:xfrm>
              <a:off x="4645151" y="4581143"/>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5"/>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64" name="object 64"/>
            <p:cNvSpPr/>
            <p:nvPr/>
          </p:nvSpPr>
          <p:spPr>
            <a:xfrm>
              <a:off x="4645151" y="4581143"/>
              <a:ext cx="646430" cy="524510"/>
            </a:xfrm>
            <a:custGeom>
              <a:avLst/>
              <a:gdLst/>
              <a:ahLst/>
              <a:cxnLst/>
              <a:rect l="l" t="t" r="r" b="b"/>
              <a:pathLst>
                <a:path w="646429"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5"/>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7"/>
                  </a:lnTo>
                  <a:close/>
                </a:path>
              </a:pathLst>
            </a:custGeom>
            <a:ln w="24384">
              <a:solidFill>
                <a:srgbClr val="4F81BC"/>
              </a:solidFill>
            </a:ln>
          </p:spPr>
          <p:txBody>
            <a:bodyPr wrap="square" lIns="0" tIns="0" rIns="0" bIns="0" rtlCol="0"/>
            <a:lstStyle/>
            <a:p>
              <a:endParaRPr/>
            </a:p>
          </p:txBody>
        </p:sp>
      </p:grpSp>
      <p:sp>
        <p:nvSpPr>
          <p:cNvPr id="65" name="object 65"/>
          <p:cNvSpPr txBox="1"/>
          <p:nvPr/>
        </p:nvSpPr>
        <p:spPr>
          <a:xfrm>
            <a:off x="4898897" y="468096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4</a:t>
            </a:r>
            <a:endParaRPr sz="1800">
              <a:latin typeface="Calibri"/>
              <a:cs typeface="Calibri"/>
            </a:endParaRPr>
          </a:p>
        </p:txBody>
      </p:sp>
      <p:grpSp>
        <p:nvGrpSpPr>
          <p:cNvPr id="66" name="object 66"/>
          <p:cNvGrpSpPr/>
          <p:nvPr/>
        </p:nvGrpSpPr>
        <p:grpSpPr>
          <a:xfrm>
            <a:off x="4517135" y="4047781"/>
            <a:ext cx="495300" cy="705485"/>
            <a:chOff x="4517135" y="4047781"/>
            <a:chExt cx="495300" cy="705485"/>
          </a:xfrm>
        </p:grpSpPr>
        <p:pic>
          <p:nvPicPr>
            <p:cNvPr id="67" name="object 67"/>
            <p:cNvPicPr/>
            <p:nvPr/>
          </p:nvPicPr>
          <p:blipFill>
            <a:blip r:embed="rId6" cstate="print"/>
            <a:stretch>
              <a:fillRect/>
            </a:stretch>
          </p:blipFill>
          <p:spPr>
            <a:xfrm>
              <a:off x="4517135" y="4047781"/>
              <a:ext cx="495071" cy="705446"/>
            </a:xfrm>
            <a:prstGeom prst="rect">
              <a:avLst/>
            </a:prstGeom>
          </p:spPr>
        </p:pic>
        <p:sp>
          <p:nvSpPr>
            <p:cNvPr id="68" name="object 68"/>
            <p:cNvSpPr/>
            <p:nvPr/>
          </p:nvSpPr>
          <p:spPr>
            <a:xfrm>
              <a:off x="4561458" y="4072127"/>
              <a:ext cx="299720" cy="510540"/>
            </a:xfrm>
            <a:custGeom>
              <a:avLst/>
              <a:gdLst/>
              <a:ahLst/>
              <a:cxnLst/>
              <a:rect l="l" t="t" r="r" b="b"/>
              <a:pathLst>
                <a:path w="299720" h="510539">
                  <a:moveTo>
                    <a:pt x="210438" y="431165"/>
                  </a:moveTo>
                  <a:lnTo>
                    <a:pt x="202945" y="433197"/>
                  </a:lnTo>
                  <a:lnTo>
                    <a:pt x="199643" y="439039"/>
                  </a:lnTo>
                  <a:lnTo>
                    <a:pt x="196214" y="444881"/>
                  </a:lnTo>
                  <a:lnTo>
                    <a:pt x="198246" y="452247"/>
                  </a:lnTo>
                  <a:lnTo>
                    <a:pt x="204088" y="455676"/>
                  </a:lnTo>
                  <a:lnTo>
                    <a:pt x="298576" y="510159"/>
                  </a:lnTo>
                  <a:lnTo>
                    <a:pt x="298715" y="495300"/>
                  </a:lnTo>
                  <a:lnTo>
                    <a:pt x="275970" y="495300"/>
                  </a:lnTo>
                  <a:lnTo>
                    <a:pt x="253516" y="455991"/>
                  </a:lnTo>
                  <a:lnTo>
                    <a:pt x="216280" y="434467"/>
                  </a:lnTo>
                  <a:lnTo>
                    <a:pt x="210438" y="431165"/>
                  </a:lnTo>
                  <a:close/>
                </a:path>
                <a:path w="299720" h="510539">
                  <a:moveTo>
                    <a:pt x="253516" y="455991"/>
                  </a:moveTo>
                  <a:lnTo>
                    <a:pt x="275970" y="495300"/>
                  </a:lnTo>
                  <a:lnTo>
                    <a:pt x="286796" y="489077"/>
                  </a:lnTo>
                  <a:lnTo>
                    <a:pt x="274446" y="489077"/>
                  </a:lnTo>
                  <a:lnTo>
                    <a:pt x="274627" y="468195"/>
                  </a:lnTo>
                  <a:lnTo>
                    <a:pt x="253516" y="455991"/>
                  </a:lnTo>
                  <a:close/>
                </a:path>
                <a:path w="299720" h="510539">
                  <a:moveTo>
                    <a:pt x="287527" y="388747"/>
                  </a:moveTo>
                  <a:lnTo>
                    <a:pt x="280796" y="388747"/>
                  </a:lnTo>
                  <a:lnTo>
                    <a:pt x="275208" y="394081"/>
                  </a:lnTo>
                  <a:lnTo>
                    <a:pt x="275206" y="401066"/>
                  </a:lnTo>
                  <a:lnTo>
                    <a:pt x="274836" y="444011"/>
                  </a:lnTo>
                  <a:lnTo>
                    <a:pt x="297179" y="483108"/>
                  </a:lnTo>
                  <a:lnTo>
                    <a:pt x="275970" y="495300"/>
                  </a:lnTo>
                  <a:lnTo>
                    <a:pt x="298715" y="495300"/>
                  </a:lnTo>
                  <a:lnTo>
                    <a:pt x="299592" y="401066"/>
                  </a:lnTo>
                  <a:lnTo>
                    <a:pt x="299592" y="394335"/>
                  </a:lnTo>
                  <a:lnTo>
                    <a:pt x="294258" y="388874"/>
                  </a:lnTo>
                  <a:lnTo>
                    <a:pt x="287527" y="388747"/>
                  </a:lnTo>
                  <a:close/>
                </a:path>
                <a:path w="299720" h="510539">
                  <a:moveTo>
                    <a:pt x="274627" y="468195"/>
                  </a:moveTo>
                  <a:lnTo>
                    <a:pt x="274446" y="489077"/>
                  </a:lnTo>
                  <a:lnTo>
                    <a:pt x="292735" y="478663"/>
                  </a:lnTo>
                  <a:lnTo>
                    <a:pt x="274627" y="468195"/>
                  </a:lnTo>
                  <a:close/>
                </a:path>
                <a:path w="299720" h="510539">
                  <a:moveTo>
                    <a:pt x="274836" y="444011"/>
                  </a:moveTo>
                  <a:lnTo>
                    <a:pt x="274627" y="468195"/>
                  </a:lnTo>
                  <a:lnTo>
                    <a:pt x="292735" y="478663"/>
                  </a:lnTo>
                  <a:lnTo>
                    <a:pt x="274446" y="489077"/>
                  </a:lnTo>
                  <a:lnTo>
                    <a:pt x="286796" y="489077"/>
                  </a:lnTo>
                  <a:lnTo>
                    <a:pt x="297179" y="483108"/>
                  </a:lnTo>
                  <a:lnTo>
                    <a:pt x="274836" y="444011"/>
                  </a:lnTo>
                  <a:close/>
                </a:path>
                <a:path w="299720" h="510539">
                  <a:moveTo>
                    <a:pt x="21081" y="0"/>
                  </a:moveTo>
                  <a:lnTo>
                    <a:pt x="0" y="12192"/>
                  </a:lnTo>
                  <a:lnTo>
                    <a:pt x="253516" y="455991"/>
                  </a:lnTo>
                  <a:lnTo>
                    <a:pt x="274627" y="468195"/>
                  </a:lnTo>
                  <a:lnTo>
                    <a:pt x="274836" y="444011"/>
                  </a:lnTo>
                  <a:lnTo>
                    <a:pt x="21081" y="0"/>
                  </a:lnTo>
                  <a:close/>
                </a:path>
              </a:pathLst>
            </a:custGeom>
            <a:solidFill>
              <a:srgbClr val="C0504D"/>
            </a:solidFill>
          </p:spPr>
          <p:txBody>
            <a:bodyPr wrap="square" lIns="0" tIns="0" rIns="0" bIns="0" rtlCol="0"/>
            <a:lstStyle/>
            <a:p>
              <a:endParaRPr/>
            </a:p>
          </p:txBody>
        </p:sp>
      </p:grpSp>
      <p:sp>
        <p:nvSpPr>
          <p:cNvPr id="69" name="object 69"/>
          <p:cNvSpPr txBox="1"/>
          <p:nvPr/>
        </p:nvSpPr>
        <p:spPr>
          <a:xfrm>
            <a:off x="5300598" y="4384624"/>
            <a:ext cx="2120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70" name="object 70"/>
          <p:cNvSpPr txBox="1"/>
          <p:nvPr/>
        </p:nvSpPr>
        <p:spPr>
          <a:xfrm>
            <a:off x="4508372" y="3376117"/>
            <a:ext cx="2120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-2</a:t>
            </a:r>
            <a:endParaRPr sz="1800">
              <a:latin typeface="Calibri"/>
              <a:cs typeface="Calibri"/>
            </a:endParaRPr>
          </a:p>
        </p:txBody>
      </p:sp>
      <p:sp>
        <p:nvSpPr>
          <p:cNvPr id="71" name="object 71"/>
          <p:cNvSpPr txBox="1"/>
          <p:nvPr/>
        </p:nvSpPr>
        <p:spPr>
          <a:xfrm>
            <a:off x="4003928" y="2656078"/>
            <a:ext cx="21145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-2</a:t>
            </a:r>
            <a:endParaRPr sz="1800">
              <a:latin typeface="Calibri"/>
              <a:cs typeface="Calibri"/>
            </a:endParaRPr>
          </a:p>
        </p:txBody>
      </p:sp>
      <p:sp>
        <p:nvSpPr>
          <p:cNvPr id="72" name="object 72"/>
          <p:cNvSpPr txBox="1"/>
          <p:nvPr/>
        </p:nvSpPr>
        <p:spPr>
          <a:xfrm>
            <a:off x="2023617" y="3448557"/>
            <a:ext cx="681355" cy="299720"/>
          </a:xfrm>
          <a:prstGeom prst="rect">
            <a:avLst/>
          </a:prstGeom>
        </p:spPr>
        <p:txBody>
          <a:bodyPr vert="horz" wrap="square" lIns="0" tIns="12700" rIns="0" bIns="0" rtlCol="0">
            <a:spAutoFit/>
          </a:bodyPr>
          <a:lstStyle/>
          <a:p>
            <a:pPr marL="12700">
              <a:lnSpc>
                <a:spcPct val="100000"/>
              </a:lnSpc>
              <a:spcBef>
                <a:spcPts val="100"/>
              </a:spcBef>
              <a:tabLst>
                <a:tab pos="335915" algn="l"/>
              </a:tabLst>
            </a:pPr>
            <a:r>
              <a:rPr sz="1800" b="1" dirty="0">
                <a:latin typeface="Calibri"/>
                <a:cs typeface="Calibri"/>
              </a:rPr>
              <a:t>-1	</a:t>
            </a:r>
            <a:r>
              <a:rPr sz="1800" b="1" dirty="0">
                <a:solidFill>
                  <a:srgbClr val="FF0000"/>
                </a:solidFill>
                <a:latin typeface="Calibri"/>
                <a:cs typeface="Calibri"/>
              </a:rPr>
              <a:t>-2</a:t>
            </a:r>
            <a:r>
              <a:rPr sz="1800" b="1" spc="-170" dirty="0">
                <a:solidFill>
                  <a:srgbClr val="FF0000"/>
                </a:solidFill>
                <a:latin typeface="Calibri"/>
                <a:cs typeface="Calibri"/>
              </a:rPr>
              <a:t> </a:t>
            </a:r>
            <a:r>
              <a:rPr sz="1800" b="1" dirty="0">
                <a:latin typeface="Calibri"/>
                <a:cs typeface="Calibri"/>
              </a:rPr>
              <a:t>0</a:t>
            </a:r>
            <a:endParaRPr sz="1800">
              <a:latin typeface="Calibri"/>
              <a:cs typeface="Calibri"/>
            </a:endParaRPr>
          </a:p>
        </p:txBody>
      </p:sp>
      <p:grpSp>
        <p:nvGrpSpPr>
          <p:cNvPr id="73" name="object 73"/>
          <p:cNvGrpSpPr/>
          <p:nvPr/>
        </p:nvGrpSpPr>
        <p:grpSpPr>
          <a:xfrm>
            <a:off x="4992433" y="5559361"/>
            <a:ext cx="671195" cy="552450"/>
            <a:chOff x="4992433" y="5559361"/>
            <a:chExt cx="671195" cy="552450"/>
          </a:xfrm>
        </p:grpSpPr>
        <p:sp>
          <p:nvSpPr>
            <p:cNvPr id="74" name="object 74"/>
            <p:cNvSpPr/>
            <p:nvPr/>
          </p:nvSpPr>
          <p:spPr>
            <a:xfrm>
              <a:off x="5004816" y="5571743"/>
              <a:ext cx="646430" cy="527685"/>
            </a:xfrm>
            <a:custGeom>
              <a:avLst/>
              <a:gdLst/>
              <a:ahLst/>
              <a:cxnLst/>
              <a:rect l="l" t="t" r="r" b="b"/>
              <a:pathLst>
                <a:path w="646429" h="527685">
                  <a:moveTo>
                    <a:pt x="323088" y="0"/>
                  </a:moveTo>
                  <a:lnTo>
                    <a:pt x="270681" y="3450"/>
                  </a:lnTo>
                  <a:lnTo>
                    <a:pt x="220967" y="13441"/>
                  </a:lnTo>
                  <a:lnTo>
                    <a:pt x="174611" y="29429"/>
                  </a:lnTo>
                  <a:lnTo>
                    <a:pt x="132277" y="50871"/>
                  </a:lnTo>
                  <a:lnTo>
                    <a:pt x="94630" y="77223"/>
                  </a:lnTo>
                  <a:lnTo>
                    <a:pt x="62337" y="107944"/>
                  </a:lnTo>
                  <a:lnTo>
                    <a:pt x="36062" y="142491"/>
                  </a:lnTo>
                  <a:lnTo>
                    <a:pt x="16471" y="180319"/>
                  </a:lnTo>
                  <a:lnTo>
                    <a:pt x="4228" y="220887"/>
                  </a:lnTo>
                  <a:lnTo>
                    <a:pt x="0" y="263651"/>
                  </a:lnTo>
                  <a:lnTo>
                    <a:pt x="4228" y="306416"/>
                  </a:lnTo>
                  <a:lnTo>
                    <a:pt x="16471" y="346984"/>
                  </a:lnTo>
                  <a:lnTo>
                    <a:pt x="36062" y="384812"/>
                  </a:lnTo>
                  <a:lnTo>
                    <a:pt x="62337" y="419359"/>
                  </a:lnTo>
                  <a:lnTo>
                    <a:pt x="94630" y="450080"/>
                  </a:lnTo>
                  <a:lnTo>
                    <a:pt x="132277" y="476432"/>
                  </a:lnTo>
                  <a:lnTo>
                    <a:pt x="174611" y="497874"/>
                  </a:lnTo>
                  <a:lnTo>
                    <a:pt x="220967" y="513862"/>
                  </a:lnTo>
                  <a:lnTo>
                    <a:pt x="270681" y="523853"/>
                  </a:lnTo>
                  <a:lnTo>
                    <a:pt x="323088" y="527303"/>
                  </a:lnTo>
                  <a:lnTo>
                    <a:pt x="375494" y="523853"/>
                  </a:lnTo>
                  <a:lnTo>
                    <a:pt x="425208" y="513862"/>
                  </a:lnTo>
                  <a:lnTo>
                    <a:pt x="471564" y="497874"/>
                  </a:lnTo>
                  <a:lnTo>
                    <a:pt x="513898" y="476432"/>
                  </a:lnTo>
                  <a:lnTo>
                    <a:pt x="551545" y="450080"/>
                  </a:lnTo>
                  <a:lnTo>
                    <a:pt x="583838" y="419359"/>
                  </a:lnTo>
                  <a:lnTo>
                    <a:pt x="610113" y="384812"/>
                  </a:lnTo>
                  <a:lnTo>
                    <a:pt x="629704" y="346984"/>
                  </a:lnTo>
                  <a:lnTo>
                    <a:pt x="641947" y="306416"/>
                  </a:lnTo>
                  <a:lnTo>
                    <a:pt x="646176" y="263651"/>
                  </a:lnTo>
                  <a:lnTo>
                    <a:pt x="641947" y="220887"/>
                  </a:lnTo>
                  <a:lnTo>
                    <a:pt x="629704" y="180319"/>
                  </a:lnTo>
                  <a:lnTo>
                    <a:pt x="610113" y="142491"/>
                  </a:lnTo>
                  <a:lnTo>
                    <a:pt x="583838" y="107944"/>
                  </a:lnTo>
                  <a:lnTo>
                    <a:pt x="551545" y="77223"/>
                  </a:lnTo>
                  <a:lnTo>
                    <a:pt x="513898" y="50871"/>
                  </a:lnTo>
                  <a:lnTo>
                    <a:pt x="471564" y="29429"/>
                  </a:lnTo>
                  <a:lnTo>
                    <a:pt x="425208" y="13441"/>
                  </a:lnTo>
                  <a:lnTo>
                    <a:pt x="375494" y="3450"/>
                  </a:lnTo>
                  <a:lnTo>
                    <a:pt x="323088" y="0"/>
                  </a:lnTo>
                  <a:close/>
                </a:path>
              </a:pathLst>
            </a:custGeom>
            <a:solidFill>
              <a:srgbClr val="FFFFFF"/>
            </a:solidFill>
          </p:spPr>
          <p:txBody>
            <a:bodyPr wrap="square" lIns="0" tIns="0" rIns="0" bIns="0" rtlCol="0"/>
            <a:lstStyle/>
            <a:p>
              <a:endParaRPr/>
            </a:p>
          </p:txBody>
        </p:sp>
        <p:sp>
          <p:nvSpPr>
            <p:cNvPr id="75" name="object 75"/>
            <p:cNvSpPr/>
            <p:nvPr/>
          </p:nvSpPr>
          <p:spPr>
            <a:xfrm>
              <a:off x="5004816" y="5571743"/>
              <a:ext cx="646430" cy="527685"/>
            </a:xfrm>
            <a:custGeom>
              <a:avLst/>
              <a:gdLst/>
              <a:ahLst/>
              <a:cxnLst/>
              <a:rect l="l" t="t" r="r" b="b"/>
              <a:pathLst>
                <a:path w="646429" h="527685">
                  <a:moveTo>
                    <a:pt x="0" y="263651"/>
                  </a:moveTo>
                  <a:lnTo>
                    <a:pt x="4228" y="220887"/>
                  </a:lnTo>
                  <a:lnTo>
                    <a:pt x="16471" y="180319"/>
                  </a:lnTo>
                  <a:lnTo>
                    <a:pt x="36062" y="142491"/>
                  </a:lnTo>
                  <a:lnTo>
                    <a:pt x="62337" y="107944"/>
                  </a:lnTo>
                  <a:lnTo>
                    <a:pt x="94630" y="77223"/>
                  </a:lnTo>
                  <a:lnTo>
                    <a:pt x="132277" y="50871"/>
                  </a:lnTo>
                  <a:lnTo>
                    <a:pt x="174611" y="29429"/>
                  </a:lnTo>
                  <a:lnTo>
                    <a:pt x="220967" y="13441"/>
                  </a:lnTo>
                  <a:lnTo>
                    <a:pt x="270681" y="3450"/>
                  </a:lnTo>
                  <a:lnTo>
                    <a:pt x="323088" y="0"/>
                  </a:lnTo>
                  <a:lnTo>
                    <a:pt x="375494" y="3450"/>
                  </a:lnTo>
                  <a:lnTo>
                    <a:pt x="425208" y="13441"/>
                  </a:lnTo>
                  <a:lnTo>
                    <a:pt x="471564" y="29429"/>
                  </a:lnTo>
                  <a:lnTo>
                    <a:pt x="513898" y="50871"/>
                  </a:lnTo>
                  <a:lnTo>
                    <a:pt x="551545" y="77223"/>
                  </a:lnTo>
                  <a:lnTo>
                    <a:pt x="583838" y="107944"/>
                  </a:lnTo>
                  <a:lnTo>
                    <a:pt x="610113" y="142491"/>
                  </a:lnTo>
                  <a:lnTo>
                    <a:pt x="629704" y="180319"/>
                  </a:lnTo>
                  <a:lnTo>
                    <a:pt x="641947" y="220887"/>
                  </a:lnTo>
                  <a:lnTo>
                    <a:pt x="646176" y="263651"/>
                  </a:lnTo>
                  <a:lnTo>
                    <a:pt x="641947" y="306416"/>
                  </a:lnTo>
                  <a:lnTo>
                    <a:pt x="629704" y="346984"/>
                  </a:lnTo>
                  <a:lnTo>
                    <a:pt x="610113" y="384812"/>
                  </a:lnTo>
                  <a:lnTo>
                    <a:pt x="583838" y="419359"/>
                  </a:lnTo>
                  <a:lnTo>
                    <a:pt x="551545" y="450080"/>
                  </a:lnTo>
                  <a:lnTo>
                    <a:pt x="513898" y="476432"/>
                  </a:lnTo>
                  <a:lnTo>
                    <a:pt x="471564" y="497874"/>
                  </a:lnTo>
                  <a:lnTo>
                    <a:pt x="425208" y="513862"/>
                  </a:lnTo>
                  <a:lnTo>
                    <a:pt x="375494" y="523853"/>
                  </a:lnTo>
                  <a:lnTo>
                    <a:pt x="323088" y="527303"/>
                  </a:lnTo>
                  <a:lnTo>
                    <a:pt x="270681" y="523853"/>
                  </a:lnTo>
                  <a:lnTo>
                    <a:pt x="220967" y="513862"/>
                  </a:lnTo>
                  <a:lnTo>
                    <a:pt x="174611" y="497874"/>
                  </a:lnTo>
                  <a:lnTo>
                    <a:pt x="132277" y="476432"/>
                  </a:lnTo>
                  <a:lnTo>
                    <a:pt x="94630" y="450080"/>
                  </a:lnTo>
                  <a:lnTo>
                    <a:pt x="62337" y="419359"/>
                  </a:lnTo>
                  <a:lnTo>
                    <a:pt x="36062" y="384812"/>
                  </a:lnTo>
                  <a:lnTo>
                    <a:pt x="16471" y="346984"/>
                  </a:lnTo>
                  <a:lnTo>
                    <a:pt x="4228" y="306416"/>
                  </a:lnTo>
                  <a:lnTo>
                    <a:pt x="0" y="263651"/>
                  </a:lnTo>
                  <a:close/>
                </a:path>
              </a:pathLst>
            </a:custGeom>
            <a:ln w="24384">
              <a:solidFill>
                <a:srgbClr val="4F81BC"/>
              </a:solidFill>
            </a:ln>
          </p:spPr>
          <p:txBody>
            <a:bodyPr wrap="square" lIns="0" tIns="0" rIns="0" bIns="0" rtlCol="0"/>
            <a:lstStyle/>
            <a:p>
              <a:endParaRPr/>
            </a:p>
          </p:txBody>
        </p:sp>
      </p:grpSp>
      <p:sp>
        <p:nvSpPr>
          <p:cNvPr id="76" name="object 76"/>
          <p:cNvSpPr txBox="1"/>
          <p:nvPr/>
        </p:nvSpPr>
        <p:spPr>
          <a:xfrm>
            <a:off x="5259070" y="567334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5</a:t>
            </a:r>
            <a:endParaRPr sz="1800">
              <a:latin typeface="Calibri"/>
              <a:cs typeface="Calibri"/>
            </a:endParaRPr>
          </a:p>
        </p:txBody>
      </p:sp>
      <p:grpSp>
        <p:nvGrpSpPr>
          <p:cNvPr id="77" name="object 77"/>
          <p:cNvGrpSpPr/>
          <p:nvPr/>
        </p:nvGrpSpPr>
        <p:grpSpPr>
          <a:xfrm>
            <a:off x="5032247" y="5053584"/>
            <a:ext cx="446405" cy="690245"/>
            <a:chOff x="5032247" y="5053584"/>
            <a:chExt cx="446405" cy="690245"/>
          </a:xfrm>
        </p:grpSpPr>
        <p:pic>
          <p:nvPicPr>
            <p:cNvPr id="78" name="object 78"/>
            <p:cNvPicPr/>
            <p:nvPr/>
          </p:nvPicPr>
          <p:blipFill>
            <a:blip r:embed="rId7" cstate="print"/>
            <a:stretch>
              <a:fillRect/>
            </a:stretch>
          </p:blipFill>
          <p:spPr>
            <a:xfrm>
              <a:off x="5032247" y="5053584"/>
              <a:ext cx="446303" cy="690181"/>
            </a:xfrm>
            <a:prstGeom prst="rect">
              <a:avLst/>
            </a:prstGeom>
          </p:spPr>
        </p:pic>
        <p:sp>
          <p:nvSpPr>
            <p:cNvPr id="79" name="object 79"/>
            <p:cNvSpPr/>
            <p:nvPr/>
          </p:nvSpPr>
          <p:spPr>
            <a:xfrm>
              <a:off x="5079237" y="5078730"/>
              <a:ext cx="258445" cy="493395"/>
            </a:xfrm>
            <a:custGeom>
              <a:avLst/>
              <a:gdLst/>
              <a:ahLst/>
              <a:cxnLst/>
              <a:rect l="l" t="t" r="r" b="b"/>
              <a:pathLst>
                <a:path w="258445" h="493395">
                  <a:moveTo>
                    <a:pt x="166497" y="408813"/>
                  </a:moveTo>
                  <a:lnTo>
                    <a:pt x="159003" y="410337"/>
                  </a:lnTo>
                  <a:lnTo>
                    <a:pt x="155194" y="415925"/>
                  </a:lnTo>
                  <a:lnTo>
                    <a:pt x="151511" y="421513"/>
                  </a:lnTo>
                  <a:lnTo>
                    <a:pt x="153035" y="429133"/>
                  </a:lnTo>
                  <a:lnTo>
                    <a:pt x="249300" y="493395"/>
                  </a:lnTo>
                  <a:lnTo>
                    <a:pt x="250524" y="477012"/>
                  </a:lnTo>
                  <a:lnTo>
                    <a:pt x="227837" y="477012"/>
                  </a:lnTo>
                  <a:lnTo>
                    <a:pt x="208053" y="436516"/>
                  </a:lnTo>
                  <a:lnTo>
                    <a:pt x="166497" y="408813"/>
                  </a:lnTo>
                  <a:close/>
                </a:path>
                <a:path w="258445" h="493395">
                  <a:moveTo>
                    <a:pt x="208053" y="436516"/>
                  </a:moveTo>
                  <a:lnTo>
                    <a:pt x="227837" y="477012"/>
                  </a:lnTo>
                  <a:lnTo>
                    <a:pt x="240687" y="470662"/>
                  </a:lnTo>
                  <a:lnTo>
                    <a:pt x="226567" y="470662"/>
                  </a:lnTo>
                  <a:lnTo>
                    <a:pt x="228100" y="449904"/>
                  </a:lnTo>
                  <a:lnTo>
                    <a:pt x="208053" y="436516"/>
                  </a:lnTo>
                  <a:close/>
                </a:path>
                <a:path w="258445" h="493395">
                  <a:moveTo>
                    <a:pt x="239395" y="370967"/>
                  </a:moveTo>
                  <a:lnTo>
                    <a:pt x="233552" y="376047"/>
                  </a:lnTo>
                  <a:lnTo>
                    <a:pt x="229886" y="425710"/>
                  </a:lnTo>
                  <a:lnTo>
                    <a:pt x="249682" y="466217"/>
                  </a:lnTo>
                  <a:lnTo>
                    <a:pt x="227837" y="477012"/>
                  </a:lnTo>
                  <a:lnTo>
                    <a:pt x="250524" y="477012"/>
                  </a:lnTo>
                  <a:lnTo>
                    <a:pt x="257937" y="377825"/>
                  </a:lnTo>
                  <a:lnTo>
                    <a:pt x="252857" y="371983"/>
                  </a:lnTo>
                  <a:lnTo>
                    <a:pt x="239395" y="370967"/>
                  </a:lnTo>
                  <a:close/>
                </a:path>
                <a:path w="258445" h="493395">
                  <a:moveTo>
                    <a:pt x="228100" y="449904"/>
                  </a:moveTo>
                  <a:lnTo>
                    <a:pt x="226567" y="470662"/>
                  </a:lnTo>
                  <a:lnTo>
                    <a:pt x="245490" y="461518"/>
                  </a:lnTo>
                  <a:lnTo>
                    <a:pt x="228100" y="449904"/>
                  </a:lnTo>
                  <a:close/>
                </a:path>
                <a:path w="258445" h="493395">
                  <a:moveTo>
                    <a:pt x="229886" y="425710"/>
                  </a:moveTo>
                  <a:lnTo>
                    <a:pt x="228100" y="449904"/>
                  </a:lnTo>
                  <a:lnTo>
                    <a:pt x="245490" y="461518"/>
                  </a:lnTo>
                  <a:lnTo>
                    <a:pt x="226567" y="470662"/>
                  </a:lnTo>
                  <a:lnTo>
                    <a:pt x="240687" y="470662"/>
                  </a:lnTo>
                  <a:lnTo>
                    <a:pt x="249682" y="466217"/>
                  </a:lnTo>
                  <a:lnTo>
                    <a:pt x="229886" y="425710"/>
                  </a:lnTo>
                  <a:close/>
                </a:path>
                <a:path w="258445" h="493395">
                  <a:moveTo>
                    <a:pt x="21844" y="0"/>
                  </a:moveTo>
                  <a:lnTo>
                    <a:pt x="0" y="10668"/>
                  </a:lnTo>
                  <a:lnTo>
                    <a:pt x="208053" y="436516"/>
                  </a:lnTo>
                  <a:lnTo>
                    <a:pt x="228100" y="449904"/>
                  </a:lnTo>
                  <a:lnTo>
                    <a:pt x="229886" y="425710"/>
                  </a:lnTo>
                  <a:lnTo>
                    <a:pt x="21844" y="0"/>
                  </a:lnTo>
                  <a:close/>
                </a:path>
              </a:pathLst>
            </a:custGeom>
            <a:solidFill>
              <a:srgbClr val="C0504D"/>
            </a:solidFill>
          </p:spPr>
          <p:txBody>
            <a:bodyPr wrap="square" lIns="0" tIns="0" rIns="0" bIns="0" rtlCol="0"/>
            <a:lstStyle/>
            <a:p>
              <a:endParaRPr/>
            </a:p>
          </p:txBody>
        </p:sp>
      </p:grpSp>
      <p:sp>
        <p:nvSpPr>
          <p:cNvPr id="80" name="object 80"/>
          <p:cNvSpPr txBox="1"/>
          <p:nvPr/>
        </p:nvSpPr>
        <p:spPr>
          <a:xfrm>
            <a:off x="5516626" y="532155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grpSp>
        <p:nvGrpSpPr>
          <p:cNvPr id="81" name="object 81"/>
          <p:cNvGrpSpPr/>
          <p:nvPr/>
        </p:nvGrpSpPr>
        <p:grpSpPr>
          <a:xfrm>
            <a:off x="3587750" y="3343465"/>
            <a:ext cx="3444240" cy="1978660"/>
            <a:chOff x="3587750" y="3343465"/>
            <a:chExt cx="3444240" cy="1978660"/>
          </a:xfrm>
        </p:grpSpPr>
        <p:sp>
          <p:nvSpPr>
            <p:cNvPr id="82" name="object 82"/>
            <p:cNvSpPr/>
            <p:nvPr/>
          </p:nvSpPr>
          <p:spPr>
            <a:xfrm>
              <a:off x="3587750" y="3710686"/>
              <a:ext cx="2147570" cy="1610995"/>
            </a:xfrm>
            <a:custGeom>
              <a:avLst/>
              <a:gdLst/>
              <a:ahLst/>
              <a:cxnLst/>
              <a:rect l="l" t="t" r="r" b="b"/>
              <a:pathLst>
                <a:path w="2147570" h="1610995">
                  <a:moveTo>
                    <a:pt x="62611" y="450977"/>
                  </a:moveTo>
                  <a:lnTo>
                    <a:pt x="50038" y="449072"/>
                  </a:lnTo>
                  <a:lnTo>
                    <a:pt x="48387" y="460756"/>
                  </a:lnTo>
                  <a:lnTo>
                    <a:pt x="45847" y="485648"/>
                  </a:lnTo>
                  <a:lnTo>
                    <a:pt x="45720" y="487426"/>
                  </a:lnTo>
                  <a:lnTo>
                    <a:pt x="58420" y="488315"/>
                  </a:lnTo>
                  <a:lnTo>
                    <a:pt x="58534" y="485648"/>
                  </a:lnTo>
                  <a:lnTo>
                    <a:pt x="60833" y="462534"/>
                  </a:lnTo>
                  <a:lnTo>
                    <a:pt x="62611" y="450977"/>
                  </a:lnTo>
                  <a:close/>
                </a:path>
                <a:path w="2147570" h="1610995">
                  <a:moveTo>
                    <a:pt x="71501" y="401447"/>
                  </a:moveTo>
                  <a:lnTo>
                    <a:pt x="59182" y="398653"/>
                  </a:lnTo>
                  <a:lnTo>
                    <a:pt x="56261" y="411353"/>
                  </a:lnTo>
                  <a:lnTo>
                    <a:pt x="51943" y="435991"/>
                  </a:lnTo>
                  <a:lnTo>
                    <a:pt x="51816" y="436499"/>
                  </a:lnTo>
                  <a:lnTo>
                    <a:pt x="64389" y="438404"/>
                  </a:lnTo>
                  <a:lnTo>
                    <a:pt x="64389" y="438277"/>
                  </a:lnTo>
                  <a:lnTo>
                    <a:pt x="68707" y="414147"/>
                  </a:lnTo>
                  <a:lnTo>
                    <a:pt x="71501" y="401447"/>
                  </a:lnTo>
                  <a:close/>
                </a:path>
                <a:path w="2147570" h="1610995">
                  <a:moveTo>
                    <a:pt x="84328" y="352679"/>
                  </a:moveTo>
                  <a:lnTo>
                    <a:pt x="72136" y="349123"/>
                  </a:lnTo>
                  <a:lnTo>
                    <a:pt x="67945" y="363220"/>
                  </a:lnTo>
                  <a:lnTo>
                    <a:pt x="61976" y="386080"/>
                  </a:lnTo>
                  <a:lnTo>
                    <a:pt x="74295" y="389255"/>
                  </a:lnTo>
                  <a:lnTo>
                    <a:pt x="80137" y="366776"/>
                  </a:lnTo>
                  <a:lnTo>
                    <a:pt x="84328" y="352679"/>
                  </a:lnTo>
                  <a:close/>
                </a:path>
                <a:path w="2147570" h="1610995">
                  <a:moveTo>
                    <a:pt x="100584" y="305181"/>
                  </a:moveTo>
                  <a:lnTo>
                    <a:pt x="88646" y="300609"/>
                  </a:lnTo>
                  <a:lnTo>
                    <a:pt x="82804" y="316103"/>
                  </a:lnTo>
                  <a:lnTo>
                    <a:pt x="75819" y="336804"/>
                  </a:lnTo>
                  <a:lnTo>
                    <a:pt x="87884" y="340741"/>
                  </a:lnTo>
                  <a:lnTo>
                    <a:pt x="94615" y="320675"/>
                  </a:lnTo>
                  <a:lnTo>
                    <a:pt x="100584" y="305181"/>
                  </a:lnTo>
                  <a:close/>
                </a:path>
                <a:path w="2147570" h="1610995">
                  <a:moveTo>
                    <a:pt x="103378" y="448310"/>
                  </a:moveTo>
                  <a:lnTo>
                    <a:pt x="102489" y="444373"/>
                  </a:lnTo>
                  <a:lnTo>
                    <a:pt x="99441" y="442595"/>
                  </a:lnTo>
                  <a:lnTo>
                    <a:pt x="96520" y="440817"/>
                  </a:lnTo>
                  <a:lnTo>
                    <a:pt x="92583" y="441706"/>
                  </a:lnTo>
                  <a:lnTo>
                    <a:pt x="90805" y="444754"/>
                  </a:lnTo>
                  <a:lnTo>
                    <a:pt x="56502" y="500951"/>
                  </a:lnTo>
                  <a:lnTo>
                    <a:pt x="44831" y="500126"/>
                  </a:lnTo>
                  <a:lnTo>
                    <a:pt x="44805" y="500507"/>
                  </a:lnTo>
                  <a:lnTo>
                    <a:pt x="12407" y="442468"/>
                  </a:lnTo>
                  <a:lnTo>
                    <a:pt x="11176" y="440182"/>
                  </a:lnTo>
                  <a:lnTo>
                    <a:pt x="7239" y="439039"/>
                  </a:lnTo>
                  <a:lnTo>
                    <a:pt x="4191" y="440817"/>
                  </a:lnTo>
                  <a:lnTo>
                    <a:pt x="1143" y="442468"/>
                  </a:lnTo>
                  <a:lnTo>
                    <a:pt x="0" y="446405"/>
                  </a:lnTo>
                  <a:lnTo>
                    <a:pt x="1778" y="449453"/>
                  </a:lnTo>
                  <a:lnTo>
                    <a:pt x="50038" y="535940"/>
                  </a:lnTo>
                  <a:lnTo>
                    <a:pt x="57619" y="523494"/>
                  </a:lnTo>
                  <a:lnTo>
                    <a:pt x="101600" y="451358"/>
                  </a:lnTo>
                  <a:lnTo>
                    <a:pt x="103378" y="448310"/>
                  </a:lnTo>
                  <a:close/>
                </a:path>
                <a:path w="2147570" h="1610995">
                  <a:moveTo>
                    <a:pt x="120396" y="258826"/>
                  </a:moveTo>
                  <a:lnTo>
                    <a:pt x="108839" y="253492"/>
                  </a:lnTo>
                  <a:lnTo>
                    <a:pt x="100711" y="270891"/>
                  </a:lnTo>
                  <a:lnTo>
                    <a:pt x="93345" y="288671"/>
                  </a:lnTo>
                  <a:lnTo>
                    <a:pt x="105156" y="293497"/>
                  </a:lnTo>
                  <a:lnTo>
                    <a:pt x="112268" y="276225"/>
                  </a:lnTo>
                  <a:lnTo>
                    <a:pt x="120396" y="258826"/>
                  </a:lnTo>
                  <a:close/>
                </a:path>
                <a:path w="2147570" h="1610995">
                  <a:moveTo>
                    <a:pt x="143637" y="214249"/>
                  </a:moveTo>
                  <a:lnTo>
                    <a:pt x="132461" y="208026"/>
                  </a:lnTo>
                  <a:lnTo>
                    <a:pt x="121539" y="227838"/>
                  </a:lnTo>
                  <a:lnTo>
                    <a:pt x="114427" y="241935"/>
                  </a:lnTo>
                  <a:lnTo>
                    <a:pt x="125857" y="247650"/>
                  </a:lnTo>
                  <a:lnTo>
                    <a:pt x="132715" y="234061"/>
                  </a:lnTo>
                  <a:lnTo>
                    <a:pt x="143637" y="214249"/>
                  </a:lnTo>
                  <a:close/>
                </a:path>
                <a:path w="2147570" h="1610995">
                  <a:moveTo>
                    <a:pt x="170307" y="171831"/>
                  </a:moveTo>
                  <a:lnTo>
                    <a:pt x="159893" y="164465"/>
                  </a:lnTo>
                  <a:lnTo>
                    <a:pt x="157353" y="168148"/>
                  </a:lnTo>
                  <a:lnTo>
                    <a:pt x="144780" y="187325"/>
                  </a:lnTo>
                  <a:lnTo>
                    <a:pt x="139065" y="196977"/>
                  </a:lnTo>
                  <a:lnTo>
                    <a:pt x="149987" y="203454"/>
                  </a:lnTo>
                  <a:lnTo>
                    <a:pt x="155448" y="194310"/>
                  </a:lnTo>
                  <a:lnTo>
                    <a:pt x="167640" y="175514"/>
                  </a:lnTo>
                  <a:lnTo>
                    <a:pt x="170307" y="171831"/>
                  </a:lnTo>
                  <a:close/>
                </a:path>
                <a:path w="2147570" h="1610995">
                  <a:moveTo>
                    <a:pt x="200787" y="131953"/>
                  </a:moveTo>
                  <a:lnTo>
                    <a:pt x="191135" y="123698"/>
                  </a:lnTo>
                  <a:lnTo>
                    <a:pt x="184023" y="132207"/>
                  </a:lnTo>
                  <a:lnTo>
                    <a:pt x="170434" y="149733"/>
                  </a:lnTo>
                  <a:lnTo>
                    <a:pt x="167259" y="154178"/>
                  </a:lnTo>
                  <a:lnTo>
                    <a:pt x="177673" y="161544"/>
                  </a:lnTo>
                  <a:lnTo>
                    <a:pt x="180467" y="157480"/>
                  </a:lnTo>
                  <a:lnTo>
                    <a:pt x="193802" y="140335"/>
                  </a:lnTo>
                  <a:lnTo>
                    <a:pt x="200787" y="131953"/>
                  </a:lnTo>
                  <a:close/>
                </a:path>
                <a:path w="2147570" h="1610995">
                  <a:moveTo>
                    <a:pt x="235077" y="95250"/>
                  </a:moveTo>
                  <a:lnTo>
                    <a:pt x="226060" y="86233"/>
                  </a:lnTo>
                  <a:lnTo>
                    <a:pt x="212598" y="99568"/>
                  </a:lnTo>
                  <a:lnTo>
                    <a:pt x="199517" y="113792"/>
                  </a:lnTo>
                  <a:lnTo>
                    <a:pt x="208788" y="122428"/>
                  </a:lnTo>
                  <a:lnTo>
                    <a:pt x="221488" y="108585"/>
                  </a:lnTo>
                  <a:lnTo>
                    <a:pt x="235077" y="95250"/>
                  </a:lnTo>
                  <a:close/>
                </a:path>
                <a:path w="2147570" h="1610995">
                  <a:moveTo>
                    <a:pt x="273177" y="63119"/>
                  </a:moveTo>
                  <a:lnTo>
                    <a:pt x="265684" y="52832"/>
                  </a:lnTo>
                  <a:lnTo>
                    <a:pt x="258445" y="58166"/>
                  </a:lnTo>
                  <a:lnTo>
                    <a:pt x="242824" y="70993"/>
                  </a:lnTo>
                  <a:lnTo>
                    <a:pt x="235712" y="77470"/>
                  </a:lnTo>
                  <a:lnTo>
                    <a:pt x="244221" y="86868"/>
                  </a:lnTo>
                  <a:lnTo>
                    <a:pt x="250825" y="80772"/>
                  </a:lnTo>
                  <a:lnTo>
                    <a:pt x="265938" y="68453"/>
                  </a:lnTo>
                  <a:lnTo>
                    <a:pt x="273177" y="63119"/>
                  </a:lnTo>
                  <a:close/>
                </a:path>
                <a:path w="2147570" h="1610995">
                  <a:moveTo>
                    <a:pt x="315341" y="37084"/>
                  </a:moveTo>
                  <a:lnTo>
                    <a:pt x="309753" y="25527"/>
                  </a:lnTo>
                  <a:lnTo>
                    <a:pt x="307213" y="26797"/>
                  </a:lnTo>
                  <a:lnTo>
                    <a:pt x="290703" y="36068"/>
                  </a:lnTo>
                  <a:lnTo>
                    <a:pt x="276352" y="45339"/>
                  </a:lnTo>
                  <a:lnTo>
                    <a:pt x="283210" y="56007"/>
                  </a:lnTo>
                  <a:lnTo>
                    <a:pt x="296926" y="47117"/>
                  </a:lnTo>
                  <a:lnTo>
                    <a:pt x="312674" y="38227"/>
                  </a:lnTo>
                  <a:lnTo>
                    <a:pt x="315341" y="37084"/>
                  </a:lnTo>
                  <a:close/>
                </a:path>
                <a:path w="2147570" h="1610995">
                  <a:moveTo>
                    <a:pt x="361188" y="19304"/>
                  </a:moveTo>
                  <a:lnTo>
                    <a:pt x="358521" y="6858"/>
                  </a:lnTo>
                  <a:lnTo>
                    <a:pt x="358267" y="6858"/>
                  </a:lnTo>
                  <a:lnTo>
                    <a:pt x="341122" y="12192"/>
                  </a:lnTo>
                  <a:lnTo>
                    <a:pt x="324104" y="18796"/>
                  </a:lnTo>
                  <a:lnTo>
                    <a:pt x="321310" y="20066"/>
                  </a:lnTo>
                  <a:lnTo>
                    <a:pt x="326771" y="31623"/>
                  </a:lnTo>
                  <a:lnTo>
                    <a:pt x="328676" y="30607"/>
                  </a:lnTo>
                  <a:lnTo>
                    <a:pt x="344805" y="24384"/>
                  </a:lnTo>
                  <a:lnTo>
                    <a:pt x="360934" y="19304"/>
                  </a:lnTo>
                  <a:lnTo>
                    <a:pt x="361188" y="19304"/>
                  </a:lnTo>
                  <a:close/>
                </a:path>
                <a:path w="2147570" h="1610995">
                  <a:moveTo>
                    <a:pt x="410337" y="12700"/>
                  </a:moveTo>
                  <a:lnTo>
                    <a:pt x="409829" y="0"/>
                  </a:lnTo>
                  <a:lnTo>
                    <a:pt x="392938" y="762"/>
                  </a:lnTo>
                  <a:lnTo>
                    <a:pt x="375539" y="3048"/>
                  </a:lnTo>
                  <a:lnTo>
                    <a:pt x="370840" y="4064"/>
                  </a:lnTo>
                  <a:lnTo>
                    <a:pt x="373634" y="16510"/>
                  </a:lnTo>
                  <a:lnTo>
                    <a:pt x="377190" y="15748"/>
                  </a:lnTo>
                  <a:lnTo>
                    <a:pt x="393573" y="13462"/>
                  </a:lnTo>
                  <a:lnTo>
                    <a:pt x="410337" y="12700"/>
                  </a:lnTo>
                  <a:close/>
                </a:path>
                <a:path w="2147570" h="1610995">
                  <a:moveTo>
                    <a:pt x="1299210" y="110236"/>
                  </a:moveTo>
                  <a:lnTo>
                    <a:pt x="1297432" y="107188"/>
                  </a:lnTo>
                  <a:lnTo>
                    <a:pt x="1295781" y="104013"/>
                  </a:lnTo>
                  <a:lnTo>
                    <a:pt x="1291971" y="102997"/>
                  </a:lnTo>
                  <a:lnTo>
                    <a:pt x="1288796" y="104648"/>
                  </a:lnTo>
                  <a:lnTo>
                    <a:pt x="1202182" y="152654"/>
                  </a:lnTo>
                  <a:lnTo>
                    <a:pt x="1286637" y="204470"/>
                  </a:lnTo>
                  <a:lnTo>
                    <a:pt x="1289558" y="206375"/>
                  </a:lnTo>
                  <a:lnTo>
                    <a:pt x="1293495" y="205359"/>
                  </a:lnTo>
                  <a:lnTo>
                    <a:pt x="1295400" y="202438"/>
                  </a:lnTo>
                  <a:lnTo>
                    <a:pt x="1297178" y="199390"/>
                  </a:lnTo>
                  <a:lnTo>
                    <a:pt x="1296289" y="195453"/>
                  </a:lnTo>
                  <a:lnTo>
                    <a:pt x="1293241" y="193675"/>
                  </a:lnTo>
                  <a:lnTo>
                    <a:pt x="1240243" y="161188"/>
                  </a:lnTo>
                  <a:lnTo>
                    <a:pt x="1254887" y="163068"/>
                  </a:lnTo>
                  <a:lnTo>
                    <a:pt x="1257046" y="150622"/>
                  </a:lnTo>
                  <a:lnTo>
                    <a:pt x="1254125" y="150114"/>
                  </a:lnTo>
                  <a:lnTo>
                    <a:pt x="1236865" y="147967"/>
                  </a:lnTo>
                  <a:lnTo>
                    <a:pt x="1219581" y="146685"/>
                  </a:lnTo>
                  <a:lnTo>
                    <a:pt x="1236865" y="147955"/>
                  </a:lnTo>
                  <a:lnTo>
                    <a:pt x="1239164" y="146685"/>
                  </a:lnTo>
                  <a:lnTo>
                    <a:pt x="1295019" y="115824"/>
                  </a:lnTo>
                  <a:lnTo>
                    <a:pt x="1298067" y="114046"/>
                  </a:lnTo>
                  <a:lnTo>
                    <a:pt x="1299210" y="110236"/>
                  </a:lnTo>
                  <a:close/>
                </a:path>
                <a:path w="2147570" h="1610995">
                  <a:moveTo>
                    <a:pt x="1307338" y="161925"/>
                  </a:moveTo>
                  <a:lnTo>
                    <a:pt x="1304925" y="161163"/>
                  </a:lnTo>
                  <a:lnTo>
                    <a:pt x="1288161" y="156718"/>
                  </a:lnTo>
                  <a:lnTo>
                    <a:pt x="1271143" y="153035"/>
                  </a:lnTo>
                  <a:lnTo>
                    <a:pt x="1269619" y="152781"/>
                  </a:lnTo>
                  <a:lnTo>
                    <a:pt x="1267460" y="165227"/>
                  </a:lnTo>
                  <a:lnTo>
                    <a:pt x="1268476" y="165481"/>
                  </a:lnTo>
                  <a:lnTo>
                    <a:pt x="1284859" y="169037"/>
                  </a:lnTo>
                  <a:lnTo>
                    <a:pt x="1301115" y="173355"/>
                  </a:lnTo>
                  <a:lnTo>
                    <a:pt x="1303655" y="174117"/>
                  </a:lnTo>
                  <a:lnTo>
                    <a:pt x="1307338" y="161925"/>
                  </a:lnTo>
                  <a:close/>
                </a:path>
                <a:path w="2147570" h="1610995">
                  <a:moveTo>
                    <a:pt x="1355852" y="179451"/>
                  </a:moveTo>
                  <a:lnTo>
                    <a:pt x="1353820" y="178562"/>
                  </a:lnTo>
                  <a:lnTo>
                    <a:pt x="1337818" y="172085"/>
                  </a:lnTo>
                  <a:lnTo>
                    <a:pt x="1321435" y="166243"/>
                  </a:lnTo>
                  <a:lnTo>
                    <a:pt x="1319530" y="165735"/>
                  </a:lnTo>
                  <a:lnTo>
                    <a:pt x="1315720" y="177800"/>
                  </a:lnTo>
                  <a:lnTo>
                    <a:pt x="1317244" y="178308"/>
                  </a:lnTo>
                  <a:lnTo>
                    <a:pt x="1333119" y="183896"/>
                  </a:lnTo>
                  <a:lnTo>
                    <a:pt x="1348613" y="190119"/>
                  </a:lnTo>
                  <a:lnTo>
                    <a:pt x="1350645" y="191008"/>
                  </a:lnTo>
                  <a:lnTo>
                    <a:pt x="1355852" y="179451"/>
                  </a:lnTo>
                  <a:close/>
                </a:path>
                <a:path w="2147570" h="1610995">
                  <a:moveTo>
                    <a:pt x="1375664" y="742950"/>
                  </a:moveTo>
                  <a:lnTo>
                    <a:pt x="1372362" y="730631"/>
                  </a:lnTo>
                  <a:lnTo>
                    <a:pt x="1367282" y="732028"/>
                  </a:lnTo>
                  <a:lnTo>
                    <a:pt x="1356995" y="734060"/>
                  </a:lnTo>
                  <a:lnTo>
                    <a:pt x="1346835" y="735330"/>
                  </a:lnTo>
                  <a:lnTo>
                    <a:pt x="1336167" y="735711"/>
                  </a:lnTo>
                  <a:lnTo>
                    <a:pt x="1336675" y="748411"/>
                  </a:lnTo>
                  <a:lnTo>
                    <a:pt x="1347343" y="748030"/>
                  </a:lnTo>
                  <a:lnTo>
                    <a:pt x="1358646" y="746633"/>
                  </a:lnTo>
                  <a:lnTo>
                    <a:pt x="1369695" y="744474"/>
                  </a:lnTo>
                  <a:lnTo>
                    <a:pt x="1375664" y="742950"/>
                  </a:lnTo>
                  <a:close/>
                </a:path>
                <a:path w="2147570" h="1610995">
                  <a:moveTo>
                    <a:pt x="1401953" y="202819"/>
                  </a:moveTo>
                  <a:lnTo>
                    <a:pt x="1400048" y="201676"/>
                  </a:lnTo>
                  <a:lnTo>
                    <a:pt x="1385062" y="193294"/>
                  </a:lnTo>
                  <a:lnTo>
                    <a:pt x="1369441" y="185674"/>
                  </a:lnTo>
                  <a:lnTo>
                    <a:pt x="1367409" y="184658"/>
                  </a:lnTo>
                  <a:lnTo>
                    <a:pt x="1362202" y="196342"/>
                  </a:lnTo>
                  <a:lnTo>
                    <a:pt x="1363853" y="196977"/>
                  </a:lnTo>
                  <a:lnTo>
                    <a:pt x="1378839" y="204343"/>
                  </a:lnTo>
                  <a:lnTo>
                    <a:pt x="1393317" y="212471"/>
                  </a:lnTo>
                  <a:lnTo>
                    <a:pt x="1395095" y="213614"/>
                  </a:lnTo>
                  <a:lnTo>
                    <a:pt x="1401953" y="202819"/>
                  </a:lnTo>
                  <a:close/>
                </a:path>
                <a:path w="2147570" h="1610995">
                  <a:moveTo>
                    <a:pt x="1423797" y="721995"/>
                  </a:moveTo>
                  <a:lnTo>
                    <a:pt x="1417193" y="711200"/>
                  </a:lnTo>
                  <a:lnTo>
                    <a:pt x="1407414" y="716788"/>
                  </a:lnTo>
                  <a:lnTo>
                    <a:pt x="1397508" y="721614"/>
                  </a:lnTo>
                  <a:lnTo>
                    <a:pt x="1387475" y="725805"/>
                  </a:lnTo>
                  <a:lnTo>
                    <a:pt x="1384046" y="727075"/>
                  </a:lnTo>
                  <a:lnTo>
                    <a:pt x="1388237" y="739013"/>
                  </a:lnTo>
                  <a:lnTo>
                    <a:pt x="1391666" y="737870"/>
                  </a:lnTo>
                  <a:lnTo>
                    <a:pt x="1402334" y="733298"/>
                  </a:lnTo>
                  <a:lnTo>
                    <a:pt x="1413002" y="728091"/>
                  </a:lnTo>
                  <a:lnTo>
                    <a:pt x="1423416" y="722249"/>
                  </a:lnTo>
                  <a:lnTo>
                    <a:pt x="1423797" y="721995"/>
                  </a:lnTo>
                  <a:close/>
                </a:path>
                <a:path w="2147570" h="1610995">
                  <a:moveTo>
                    <a:pt x="1444498" y="231521"/>
                  </a:moveTo>
                  <a:lnTo>
                    <a:pt x="1428877" y="219837"/>
                  </a:lnTo>
                  <a:lnTo>
                    <a:pt x="1412621" y="209677"/>
                  </a:lnTo>
                  <a:lnTo>
                    <a:pt x="1405890" y="220345"/>
                  </a:lnTo>
                  <a:lnTo>
                    <a:pt x="1421257" y="229997"/>
                  </a:lnTo>
                  <a:lnTo>
                    <a:pt x="1436878" y="241681"/>
                  </a:lnTo>
                  <a:lnTo>
                    <a:pt x="1444498" y="231521"/>
                  </a:lnTo>
                  <a:close/>
                </a:path>
                <a:path w="2147570" h="1610995">
                  <a:moveTo>
                    <a:pt x="1465199" y="690372"/>
                  </a:moveTo>
                  <a:lnTo>
                    <a:pt x="1456309" y="681355"/>
                  </a:lnTo>
                  <a:lnTo>
                    <a:pt x="1454785" y="682879"/>
                  </a:lnTo>
                  <a:lnTo>
                    <a:pt x="1445641" y="690753"/>
                  </a:lnTo>
                  <a:lnTo>
                    <a:pt x="1436370" y="698246"/>
                  </a:lnTo>
                  <a:lnTo>
                    <a:pt x="1427480" y="704596"/>
                  </a:lnTo>
                  <a:lnTo>
                    <a:pt x="1434846" y="714883"/>
                  </a:lnTo>
                  <a:lnTo>
                    <a:pt x="1443736" y="708533"/>
                  </a:lnTo>
                  <a:lnTo>
                    <a:pt x="1453642" y="700786"/>
                  </a:lnTo>
                  <a:lnTo>
                    <a:pt x="1463167" y="692531"/>
                  </a:lnTo>
                  <a:lnTo>
                    <a:pt x="1465199" y="690372"/>
                  </a:lnTo>
                  <a:close/>
                </a:path>
                <a:path w="2147570" h="1610995">
                  <a:moveTo>
                    <a:pt x="1483741" y="265049"/>
                  </a:moveTo>
                  <a:lnTo>
                    <a:pt x="1480566" y="261747"/>
                  </a:lnTo>
                  <a:lnTo>
                    <a:pt x="1468374" y="250698"/>
                  </a:lnTo>
                  <a:lnTo>
                    <a:pt x="1455801" y="239903"/>
                  </a:lnTo>
                  <a:lnTo>
                    <a:pt x="1454658" y="239014"/>
                  </a:lnTo>
                  <a:lnTo>
                    <a:pt x="1447038" y="249301"/>
                  </a:lnTo>
                  <a:lnTo>
                    <a:pt x="1447546" y="249555"/>
                  </a:lnTo>
                  <a:lnTo>
                    <a:pt x="1459865" y="259969"/>
                  </a:lnTo>
                  <a:lnTo>
                    <a:pt x="1471549" y="270764"/>
                  </a:lnTo>
                  <a:lnTo>
                    <a:pt x="1474724" y="273939"/>
                  </a:lnTo>
                  <a:lnTo>
                    <a:pt x="1483741" y="265049"/>
                  </a:lnTo>
                  <a:close/>
                </a:path>
                <a:path w="2147570" h="1610995">
                  <a:moveTo>
                    <a:pt x="1499997" y="651891"/>
                  </a:moveTo>
                  <a:lnTo>
                    <a:pt x="1489583" y="644525"/>
                  </a:lnTo>
                  <a:lnTo>
                    <a:pt x="1488694" y="645922"/>
                  </a:lnTo>
                  <a:lnTo>
                    <a:pt x="1472438" y="665226"/>
                  </a:lnTo>
                  <a:lnTo>
                    <a:pt x="1465199" y="672465"/>
                  </a:lnTo>
                  <a:lnTo>
                    <a:pt x="1474216" y="681355"/>
                  </a:lnTo>
                  <a:lnTo>
                    <a:pt x="1481328" y="674243"/>
                  </a:lnTo>
                  <a:lnTo>
                    <a:pt x="1498473" y="654050"/>
                  </a:lnTo>
                  <a:lnTo>
                    <a:pt x="1499997" y="651891"/>
                  </a:lnTo>
                  <a:close/>
                </a:path>
                <a:path w="2147570" h="1610995">
                  <a:moveTo>
                    <a:pt x="1517777" y="303784"/>
                  </a:moveTo>
                  <a:lnTo>
                    <a:pt x="1513078" y="297561"/>
                  </a:lnTo>
                  <a:lnTo>
                    <a:pt x="1502918" y="285242"/>
                  </a:lnTo>
                  <a:lnTo>
                    <a:pt x="1492885" y="274193"/>
                  </a:lnTo>
                  <a:lnTo>
                    <a:pt x="1483487" y="282829"/>
                  </a:lnTo>
                  <a:lnTo>
                    <a:pt x="1493139" y="293370"/>
                  </a:lnTo>
                  <a:lnTo>
                    <a:pt x="1502918" y="305181"/>
                  </a:lnTo>
                  <a:lnTo>
                    <a:pt x="1507744" y="311404"/>
                  </a:lnTo>
                  <a:lnTo>
                    <a:pt x="1517777" y="303784"/>
                  </a:lnTo>
                  <a:close/>
                </a:path>
                <a:path w="2147570" h="1610995">
                  <a:moveTo>
                    <a:pt x="1528064" y="609092"/>
                  </a:moveTo>
                  <a:lnTo>
                    <a:pt x="1517142" y="602488"/>
                  </a:lnTo>
                  <a:lnTo>
                    <a:pt x="1503680" y="624713"/>
                  </a:lnTo>
                  <a:lnTo>
                    <a:pt x="1496949" y="634238"/>
                  </a:lnTo>
                  <a:lnTo>
                    <a:pt x="1507363" y="641604"/>
                  </a:lnTo>
                  <a:lnTo>
                    <a:pt x="1514094" y="632079"/>
                  </a:lnTo>
                  <a:lnTo>
                    <a:pt x="1528064" y="609092"/>
                  </a:lnTo>
                  <a:close/>
                </a:path>
                <a:path w="2147570" h="1610995">
                  <a:moveTo>
                    <a:pt x="1545590" y="347472"/>
                  </a:moveTo>
                  <a:lnTo>
                    <a:pt x="1539367" y="336169"/>
                  </a:lnTo>
                  <a:lnTo>
                    <a:pt x="1531493" y="322961"/>
                  </a:lnTo>
                  <a:lnTo>
                    <a:pt x="1525397" y="314325"/>
                  </a:lnTo>
                  <a:lnTo>
                    <a:pt x="1514983" y="321437"/>
                  </a:lnTo>
                  <a:lnTo>
                    <a:pt x="1520571" y="329565"/>
                  </a:lnTo>
                  <a:lnTo>
                    <a:pt x="1528318" y="342138"/>
                  </a:lnTo>
                  <a:lnTo>
                    <a:pt x="1534414" y="353441"/>
                  </a:lnTo>
                  <a:lnTo>
                    <a:pt x="1545590" y="347472"/>
                  </a:lnTo>
                  <a:close/>
                </a:path>
                <a:path w="2147570" h="1610995">
                  <a:moveTo>
                    <a:pt x="1549654" y="561975"/>
                  </a:moveTo>
                  <a:lnTo>
                    <a:pt x="1537843" y="557149"/>
                  </a:lnTo>
                  <a:lnTo>
                    <a:pt x="1529334" y="578104"/>
                  </a:lnTo>
                  <a:lnTo>
                    <a:pt x="1522603" y="591566"/>
                  </a:lnTo>
                  <a:lnTo>
                    <a:pt x="1533906" y="597281"/>
                  </a:lnTo>
                  <a:lnTo>
                    <a:pt x="1540637" y="583819"/>
                  </a:lnTo>
                  <a:lnTo>
                    <a:pt x="1549654" y="561975"/>
                  </a:lnTo>
                  <a:close/>
                </a:path>
                <a:path w="2147570" h="1610995">
                  <a:moveTo>
                    <a:pt x="1564259" y="512191"/>
                  </a:moveTo>
                  <a:lnTo>
                    <a:pt x="1551813" y="509651"/>
                  </a:lnTo>
                  <a:lnTo>
                    <a:pt x="1550924" y="514223"/>
                  </a:lnTo>
                  <a:lnTo>
                    <a:pt x="1547622" y="527304"/>
                  </a:lnTo>
                  <a:lnTo>
                    <a:pt x="1541780" y="545719"/>
                  </a:lnTo>
                  <a:lnTo>
                    <a:pt x="1553972" y="549529"/>
                  </a:lnTo>
                  <a:lnTo>
                    <a:pt x="1559687" y="531241"/>
                  </a:lnTo>
                  <a:lnTo>
                    <a:pt x="1563243" y="517398"/>
                  </a:lnTo>
                  <a:lnTo>
                    <a:pt x="1564259" y="512191"/>
                  </a:lnTo>
                  <a:close/>
                </a:path>
                <a:path w="2147570" h="1610995">
                  <a:moveTo>
                    <a:pt x="1564386" y="396113"/>
                  </a:moveTo>
                  <a:lnTo>
                    <a:pt x="1562989" y="390779"/>
                  </a:lnTo>
                  <a:lnTo>
                    <a:pt x="1558417" y="376936"/>
                  </a:lnTo>
                  <a:lnTo>
                    <a:pt x="1552956" y="363093"/>
                  </a:lnTo>
                  <a:lnTo>
                    <a:pt x="1551178" y="359156"/>
                  </a:lnTo>
                  <a:lnTo>
                    <a:pt x="1539621" y="364617"/>
                  </a:lnTo>
                  <a:lnTo>
                    <a:pt x="1541145" y="367792"/>
                  </a:lnTo>
                  <a:lnTo>
                    <a:pt x="1546352" y="380873"/>
                  </a:lnTo>
                  <a:lnTo>
                    <a:pt x="1550670" y="393954"/>
                  </a:lnTo>
                  <a:lnTo>
                    <a:pt x="1552067" y="399288"/>
                  </a:lnTo>
                  <a:lnTo>
                    <a:pt x="1564386" y="396113"/>
                  </a:lnTo>
                  <a:close/>
                </a:path>
                <a:path w="2147570" h="1610995">
                  <a:moveTo>
                    <a:pt x="1571117" y="460756"/>
                  </a:moveTo>
                  <a:lnTo>
                    <a:pt x="1558417" y="460502"/>
                  </a:lnTo>
                  <a:lnTo>
                    <a:pt x="1557401" y="474091"/>
                  </a:lnTo>
                  <a:lnTo>
                    <a:pt x="1555750" y="487680"/>
                  </a:lnTo>
                  <a:lnTo>
                    <a:pt x="1554226" y="497459"/>
                  </a:lnTo>
                  <a:lnTo>
                    <a:pt x="1566672" y="499491"/>
                  </a:lnTo>
                  <a:lnTo>
                    <a:pt x="1568323" y="489712"/>
                  </a:lnTo>
                  <a:lnTo>
                    <a:pt x="1569974" y="475615"/>
                  </a:lnTo>
                  <a:lnTo>
                    <a:pt x="1570990" y="461645"/>
                  </a:lnTo>
                  <a:lnTo>
                    <a:pt x="1571117" y="460756"/>
                  </a:lnTo>
                  <a:close/>
                </a:path>
                <a:path w="2147570" h="1610995">
                  <a:moveTo>
                    <a:pt x="1571371" y="448056"/>
                  </a:moveTo>
                  <a:lnTo>
                    <a:pt x="1571345" y="447167"/>
                  </a:lnTo>
                  <a:lnTo>
                    <a:pt x="1570736" y="433324"/>
                  </a:lnTo>
                  <a:lnTo>
                    <a:pt x="1569212" y="419100"/>
                  </a:lnTo>
                  <a:lnTo>
                    <a:pt x="1567307" y="408940"/>
                  </a:lnTo>
                  <a:lnTo>
                    <a:pt x="1554861" y="411226"/>
                  </a:lnTo>
                  <a:lnTo>
                    <a:pt x="1556639" y="420370"/>
                  </a:lnTo>
                  <a:lnTo>
                    <a:pt x="1558036" y="433832"/>
                  </a:lnTo>
                  <a:lnTo>
                    <a:pt x="1558671" y="447167"/>
                  </a:lnTo>
                  <a:lnTo>
                    <a:pt x="1558671" y="447802"/>
                  </a:lnTo>
                  <a:lnTo>
                    <a:pt x="1571371" y="448056"/>
                  </a:lnTo>
                  <a:close/>
                </a:path>
                <a:path w="2147570" h="1610995">
                  <a:moveTo>
                    <a:pt x="1875282" y="972820"/>
                  </a:moveTo>
                  <a:lnTo>
                    <a:pt x="1873504" y="969772"/>
                  </a:lnTo>
                  <a:lnTo>
                    <a:pt x="1871853" y="966597"/>
                  </a:lnTo>
                  <a:lnTo>
                    <a:pt x="1868043" y="965581"/>
                  </a:lnTo>
                  <a:lnTo>
                    <a:pt x="1864868" y="967232"/>
                  </a:lnTo>
                  <a:lnTo>
                    <a:pt x="1778254" y="1015238"/>
                  </a:lnTo>
                  <a:lnTo>
                    <a:pt x="1862709" y="1067054"/>
                  </a:lnTo>
                  <a:lnTo>
                    <a:pt x="1865630" y="1068959"/>
                  </a:lnTo>
                  <a:lnTo>
                    <a:pt x="1869567" y="1067943"/>
                  </a:lnTo>
                  <a:lnTo>
                    <a:pt x="1871472" y="1065022"/>
                  </a:lnTo>
                  <a:lnTo>
                    <a:pt x="1873250" y="1061974"/>
                  </a:lnTo>
                  <a:lnTo>
                    <a:pt x="1872361" y="1058037"/>
                  </a:lnTo>
                  <a:lnTo>
                    <a:pt x="1869313" y="1056259"/>
                  </a:lnTo>
                  <a:lnTo>
                    <a:pt x="1816290" y="1023772"/>
                  </a:lnTo>
                  <a:lnTo>
                    <a:pt x="1830959" y="1025652"/>
                  </a:lnTo>
                  <a:lnTo>
                    <a:pt x="1833118" y="1013206"/>
                  </a:lnTo>
                  <a:lnTo>
                    <a:pt x="1830197" y="1012698"/>
                  </a:lnTo>
                  <a:lnTo>
                    <a:pt x="1812937" y="1010551"/>
                  </a:lnTo>
                  <a:lnTo>
                    <a:pt x="1795653" y="1009269"/>
                  </a:lnTo>
                  <a:lnTo>
                    <a:pt x="1812937" y="1010539"/>
                  </a:lnTo>
                  <a:lnTo>
                    <a:pt x="1815236" y="1009269"/>
                  </a:lnTo>
                  <a:lnTo>
                    <a:pt x="1871091" y="978408"/>
                  </a:lnTo>
                  <a:lnTo>
                    <a:pt x="1874139" y="976630"/>
                  </a:lnTo>
                  <a:lnTo>
                    <a:pt x="1875282" y="972820"/>
                  </a:lnTo>
                  <a:close/>
                </a:path>
                <a:path w="2147570" h="1610995">
                  <a:moveTo>
                    <a:pt x="1883410" y="1024509"/>
                  </a:moveTo>
                  <a:lnTo>
                    <a:pt x="1880997" y="1023747"/>
                  </a:lnTo>
                  <a:lnTo>
                    <a:pt x="1864233" y="1019302"/>
                  </a:lnTo>
                  <a:lnTo>
                    <a:pt x="1847215" y="1015619"/>
                  </a:lnTo>
                  <a:lnTo>
                    <a:pt x="1845691" y="1015365"/>
                  </a:lnTo>
                  <a:lnTo>
                    <a:pt x="1843532" y="1027811"/>
                  </a:lnTo>
                  <a:lnTo>
                    <a:pt x="1844548" y="1028065"/>
                  </a:lnTo>
                  <a:lnTo>
                    <a:pt x="1860931" y="1031621"/>
                  </a:lnTo>
                  <a:lnTo>
                    <a:pt x="1877187" y="1035939"/>
                  </a:lnTo>
                  <a:lnTo>
                    <a:pt x="1879727" y="1036701"/>
                  </a:lnTo>
                  <a:lnTo>
                    <a:pt x="1883410" y="1024509"/>
                  </a:lnTo>
                  <a:close/>
                </a:path>
                <a:path w="2147570" h="1610995">
                  <a:moveTo>
                    <a:pt x="1931924" y="1042035"/>
                  </a:moveTo>
                  <a:lnTo>
                    <a:pt x="1929892" y="1041146"/>
                  </a:lnTo>
                  <a:lnTo>
                    <a:pt x="1913890" y="1034669"/>
                  </a:lnTo>
                  <a:lnTo>
                    <a:pt x="1897507" y="1028827"/>
                  </a:lnTo>
                  <a:lnTo>
                    <a:pt x="1895602" y="1028319"/>
                  </a:lnTo>
                  <a:lnTo>
                    <a:pt x="1891792" y="1040384"/>
                  </a:lnTo>
                  <a:lnTo>
                    <a:pt x="1893316" y="1040892"/>
                  </a:lnTo>
                  <a:lnTo>
                    <a:pt x="1909191" y="1046480"/>
                  </a:lnTo>
                  <a:lnTo>
                    <a:pt x="1924685" y="1052703"/>
                  </a:lnTo>
                  <a:lnTo>
                    <a:pt x="1926717" y="1053592"/>
                  </a:lnTo>
                  <a:lnTo>
                    <a:pt x="1931924" y="1042035"/>
                  </a:lnTo>
                  <a:close/>
                </a:path>
                <a:path w="2147570" h="1610995">
                  <a:moveTo>
                    <a:pt x="1951736" y="1605534"/>
                  </a:moveTo>
                  <a:lnTo>
                    <a:pt x="1948434" y="1593215"/>
                  </a:lnTo>
                  <a:lnTo>
                    <a:pt x="1943354" y="1594612"/>
                  </a:lnTo>
                  <a:lnTo>
                    <a:pt x="1933067" y="1596644"/>
                  </a:lnTo>
                  <a:lnTo>
                    <a:pt x="1922907" y="1597914"/>
                  </a:lnTo>
                  <a:lnTo>
                    <a:pt x="1912239" y="1598295"/>
                  </a:lnTo>
                  <a:lnTo>
                    <a:pt x="1912747" y="1610995"/>
                  </a:lnTo>
                  <a:lnTo>
                    <a:pt x="1923415" y="1610614"/>
                  </a:lnTo>
                  <a:lnTo>
                    <a:pt x="1934718" y="1609217"/>
                  </a:lnTo>
                  <a:lnTo>
                    <a:pt x="1945767" y="1607058"/>
                  </a:lnTo>
                  <a:lnTo>
                    <a:pt x="1951736" y="1605534"/>
                  </a:lnTo>
                  <a:close/>
                </a:path>
                <a:path w="2147570" h="1610995">
                  <a:moveTo>
                    <a:pt x="1978025" y="1065403"/>
                  </a:moveTo>
                  <a:lnTo>
                    <a:pt x="1976120" y="1064260"/>
                  </a:lnTo>
                  <a:lnTo>
                    <a:pt x="1961134" y="1055878"/>
                  </a:lnTo>
                  <a:lnTo>
                    <a:pt x="1945513" y="1048258"/>
                  </a:lnTo>
                  <a:lnTo>
                    <a:pt x="1943481" y="1047242"/>
                  </a:lnTo>
                  <a:lnTo>
                    <a:pt x="1938274" y="1058926"/>
                  </a:lnTo>
                  <a:lnTo>
                    <a:pt x="1939925" y="1059561"/>
                  </a:lnTo>
                  <a:lnTo>
                    <a:pt x="1954911" y="1066927"/>
                  </a:lnTo>
                  <a:lnTo>
                    <a:pt x="1969389" y="1075055"/>
                  </a:lnTo>
                  <a:lnTo>
                    <a:pt x="1971167" y="1076198"/>
                  </a:lnTo>
                  <a:lnTo>
                    <a:pt x="1978025" y="1065403"/>
                  </a:lnTo>
                  <a:close/>
                </a:path>
                <a:path w="2147570" h="1610995">
                  <a:moveTo>
                    <a:pt x="1999869" y="1584579"/>
                  </a:moveTo>
                  <a:lnTo>
                    <a:pt x="1993265" y="1573784"/>
                  </a:lnTo>
                  <a:lnTo>
                    <a:pt x="1983486" y="1579372"/>
                  </a:lnTo>
                  <a:lnTo>
                    <a:pt x="1973580" y="1584198"/>
                  </a:lnTo>
                  <a:lnTo>
                    <a:pt x="1963547" y="1588389"/>
                  </a:lnTo>
                  <a:lnTo>
                    <a:pt x="1960118" y="1589659"/>
                  </a:lnTo>
                  <a:lnTo>
                    <a:pt x="1964309" y="1601597"/>
                  </a:lnTo>
                  <a:lnTo>
                    <a:pt x="1967738" y="1600454"/>
                  </a:lnTo>
                  <a:lnTo>
                    <a:pt x="1978406" y="1595882"/>
                  </a:lnTo>
                  <a:lnTo>
                    <a:pt x="1989074" y="1590675"/>
                  </a:lnTo>
                  <a:lnTo>
                    <a:pt x="1999488" y="1584833"/>
                  </a:lnTo>
                  <a:lnTo>
                    <a:pt x="1999869" y="1584579"/>
                  </a:lnTo>
                  <a:close/>
                </a:path>
                <a:path w="2147570" h="1610995">
                  <a:moveTo>
                    <a:pt x="2020570" y="1094105"/>
                  </a:moveTo>
                  <a:lnTo>
                    <a:pt x="2004949" y="1082421"/>
                  </a:lnTo>
                  <a:lnTo>
                    <a:pt x="1988693" y="1072261"/>
                  </a:lnTo>
                  <a:lnTo>
                    <a:pt x="1981962" y="1082929"/>
                  </a:lnTo>
                  <a:lnTo>
                    <a:pt x="1997329" y="1092581"/>
                  </a:lnTo>
                  <a:lnTo>
                    <a:pt x="2012950" y="1104265"/>
                  </a:lnTo>
                  <a:lnTo>
                    <a:pt x="2020570" y="1094105"/>
                  </a:lnTo>
                  <a:close/>
                </a:path>
                <a:path w="2147570" h="1610995">
                  <a:moveTo>
                    <a:pt x="2041271" y="1552956"/>
                  </a:moveTo>
                  <a:lnTo>
                    <a:pt x="2032381" y="1543939"/>
                  </a:lnTo>
                  <a:lnTo>
                    <a:pt x="2030857" y="1545463"/>
                  </a:lnTo>
                  <a:lnTo>
                    <a:pt x="2021713" y="1553337"/>
                  </a:lnTo>
                  <a:lnTo>
                    <a:pt x="2012442" y="1560830"/>
                  </a:lnTo>
                  <a:lnTo>
                    <a:pt x="2003552" y="1567180"/>
                  </a:lnTo>
                  <a:lnTo>
                    <a:pt x="2010918" y="1577467"/>
                  </a:lnTo>
                  <a:lnTo>
                    <a:pt x="2019808" y="1571117"/>
                  </a:lnTo>
                  <a:lnTo>
                    <a:pt x="2029714" y="1563370"/>
                  </a:lnTo>
                  <a:lnTo>
                    <a:pt x="2039239" y="1555115"/>
                  </a:lnTo>
                  <a:lnTo>
                    <a:pt x="2041271" y="1552956"/>
                  </a:lnTo>
                  <a:close/>
                </a:path>
                <a:path w="2147570" h="1610995">
                  <a:moveTo>
                    <a:pt x="2059813" y="1127633"/>
                  </a:moveTo>
                  <a:lnTo>
                    <a:pt x="2056638" y="1124331"/>
                  </a:lnTo>
                  <a:lnTo>
                    <a:pt x="2044446" y="1113282"/>
                  </a:lnTo>
                  <a:lnTo>
                    <a:pt x="2031873" y="1102487"/>
                  </a:lnTo>
                  <a:lnTo>
                    <a:pt x="2030730" y="1101598"/>
                  </a:lnTo>
                  <a:lnTo>
                    <a:pt x="2023110" y="1111885"/>
                  </a:lnTo>
                  <a:lnTo>
                    <a:pt x="2023618" y="1112139"/>
                  </a:lnTo>
                  <a:lnTo>
                    <a:pt x="2035937" y="1122553"/>
                  </a:lnTo>
                  <a:lnTo>
                    <a:pt x="2047621" y="1133348"/>
                  </a:lnTo>
                  <a:lnTo>
                    <a:pt x="2050796" y="1136523"/>
                  </a:lnTo>
                  <a:lnTo>
                    <a:pt x="2059813" y="1127633"/>
                  </a:lnTo>
                  <a:close/>
                </a:path>
                <a:path w="2147570" h="1610995">
                  <a:moveTo>
                    <a:pt x="2076069" y="1514475"/>
                  </a:moveTo>
                  <a:lnTo>
                    <a:pt x="2065655" y="1507109"/>
                  </a:lnTo>
                  <a:lnTo>
                    <a:pt x="2064766" y="1508518"/>
                  </a:lnTo>
                  <a:lnTo>
                    <a:pt x="2048510" y="1527810"/>
                  </a:lnTo>
                  <a:lnTo>
                    <a:pt x="2041271" y="1535049"/>
                  </a:lnTo>
                  <a:lnTo>
                    <a:pt x="2050288" y="1543939"/>
                  </a:lnTo>
                  <a:lnTo>
                    <a:pt x="2057400" y="1536827"/>
                  </a:lnTo>
                  <a:lnTo>
                    <a:pt x="2074545" y="1516634"/>
                  </a:lnTo>
                  <a:lnTo>
                    <a:pt x="2076069" y="1514475"/>
                  </a:lnTo>
                  <a:close/>
                </a:path>
                <a:path w="2147570" h="1610995">
                  <a:moveTo>
                    <a:pt x="2093849" y="1166368"/>
                  </a:moveTo>
                  <a:lnTo>
                    <a:pt x="2089150" y="1160145"/>
                  </a:lnTo>
                  <a:lnTo>
                    <a:pt x="2078990" y="1147826"/>
                  </a:lnTo>
                  <a:lnTo>
                    <a:pt x="2068957" y="1136777"/>
                  </a:lnTo>
                  <a:lnTo>
                    <a:pt x="2059559" y="1145413"/>
                  </a:lnTo>
                  <a:lnTo>
                    <a:pt x="2069211" y="1155954"/>
                  </a:lnTo>
                  <a:lnTo>
                    <a:pt x="2078990" y="1167765"/>
                  </a:lnTo>
                  <a:lnTo>
                    <a:pt x="2083816" y="1173988"/>
                  </a:lnTo>
                  <a:lnTo>
                    <a:pt x="2093849" y="1166368"/>
                  </a:lnTo>
                  <a:close/>
                </a:path>
                <a:path w="2147570" h="1610995">
                  <a:moveTo>
                    <a:pt x="2104136" y="1471676"/>
                  </a:moveTo>
                  <a:lnTo>
                    <a:pt x="2093214" y="1465072"/>
                  </a:lnTo>
                  <a:lnTo>
                    <a:pt x="2079752" y="1487297"/>
                  </a:lnTo>
                  <a:lnTo>
                    <a:pt x="2073021" y="1496822"/>
                  </a:lnTo>
                  <a:lnTo>
                    <a:pt x="2083435" y="1504188"/>
                  </a:lnTo>
                  <a:lnTo>
                    <a:pt x="2090166" y="1494663"/>
                  </a:lnTo>
                  <a:lnTo>
                    <a:pt x="2104136" y="1471676"/>
                  </a:lnTo>
                  <a:close/>
                </a:path>
                <a:path w="2147570" h="1610995">
                  <a:moveTo>
                    <a:pt x="2121662" y="1210056"/>
                  </a:moveTo>
                  <a:lnTo>
                    <a:pt x="2115439" y="1198753"/>
                  </a:lnTo>
                  <a:lnTo>
                    <a:pt x="2107565" y="1185545"/>
                  </a:lnTo>
                  <a:lnTo>
                    <a:pt x="2101469" y="1176909"/>
                  </a:lnTo>
                  <a:lnTo>
                    <a:pt x="2091055" y="1184021"/>
                  </a:lnTo>
                  <a:lnTo>
                    <a:pt x="2096643" y="1192149"/>
                  </a:lnTo>
                  <a:lnTo>
                    <a:pt x="2104390" y="1204722"/>
                  </a:lnTo>
                  <a:lnTo>
                    <a:pt x="2110486" y="1216025"/>
                  </a:lnTo>
                  <a:lnTo>
                    <a:pt x="2121662" y="1210056"/>
                  </a:lnTo>
                  <a:close/>
                </a:path>
                <a:path w="2147570" h="1610995">
                  <a:moveTo>
                    <a:pt x="2125726" y="1424559"/>
                  </a:moveTo>
                  <a:lnTo>
                    <a:pt x="2113915" y="1419733"/>
                  </a:lnTo>
                  <a:lnTo>
                    <a:pt x="2105406" y="1440688"/>
                  </a:lnTo>
                  <a:lnTo>
                    <a:pt x="2098675" y="1454150"/>
                  </a:lnTo>
                  <a:lnTo>
                    <a:pt x="2109978" y="1459865"/>
                  </a:lnTo>
                  <a:lnTo>
                    <a:pt x="2116709" y="1446403"/>
                  </a:lnTo>
                  <a:lnTo>
                    <a:pt x="2125726" y="1424559"/>
                  </a:lnTo>
                  <a:close/>
                </a:path>
                <a:path w="2147570" h="1610995">
                  <a:moveTo>
                    <a:pt x="2140331" y="1374775"/>
                  </a:moveTo>
                  <a:lnTo>
                    <a:pt x="2127885" y="1372235"/>
                  </a:lnTo>
                  <a:lnTo>
                    <a:pt x="2126996" y="1376807"/>
                  </a:lnTo>
                  <a:lnTo>
                    <a:pt x="2123694" y="1389888"/>
                  </a:lnTo>
                  <a:lnTo>
                    <a:pt x="2117852" y="1408303"/>
                  </a:lnTo>
                  <a:lnTo>
                    <a:pt x="2130044" y="1412113"/>
                  </a:lnTo>
                  <a:lnTo>
                    <a:pt x="2135759" y="1393825"/>
                  </a:lnTo>
                  <a:lnTo>
                    <a:pt x="2139315" y="1379982"/>
                  </a:lnTo>
                  <a:lnTo>
                    <a:pt x="2140331" y="1374775"/>
                  </a:lnTo>
                  <a:close/>
                </a:path>
                <a:path w="2147570" h="1610995">
                  <a:moveTo>
                    <a:pt x="2140458" y="1258697"/>
                  </a:moveTo>
                  <a:lnTo>
                    <a:pt x="2139061" y="1253363"/>
                  </a:lnTo>
                  <a:lnTo>
                    <a:pt x="2134489" y="1239520"/>
                  </a:lnTo>
                  <a:lnTo>
                    <a:pt x="2129028" y="1225677"/>
                  </a:lnTo>
                  <a:lnTo>
                    <a:pt x="2127250" y="1221740"/>
                  </a:lnTo>
                  <a:lnTo>
                    <a:pt x="2115693" y="1227201"/>
                  </a:lnTo>
                  <a:lnTo>
                    <a:pt x="2117217" y="1230376"/>
                  </a:lnTo>
                  <a:lnTo>
                    <a:pt x="2122424" y="1243457"/>
                  </a:lnTo>
                  <a:lnTo>
                    <a:pt x="2126742" y="1256538"/>
                  </a:lnTo>
                  <a:lnTo>
                    <a:pt x="2128139" y="1261872"/>
                  </a:lnTo>
                  <a:lnTo>
                    <a:pt x="2140458" y="1258697"/>
                  </a:lnTo>
                  <a:close/>
                </a:path>
                <a:path w="2147570" h="1610995">
                  <a:moveTo>
                    <a:pt x="2147189" y="1323340"/>
                  </a:moveTo>
                  <a:lnTo>
                    <a:pt x="2134489" y="1323086"/>
                  </a:lnTo>
                  <a:lnTo>
                    <a:pt x="2133473" y="1336675"/>
                  </a:lnTo>
                  <a:lnTo>
                    <a:pt x="2131822" y="1350264"/>
                  </a:lnTo>
                  <a:lnTo>
                    <a:pt x="2130298" y="1360043"/>
                  </a:lnTo>
                  <a:lnTo>
                    <a:pt x="2142744" y="1362075"/>
                  </a:lnTo>
                  <a:lnTo>
                    <a:pt x="2144395" y="1352296"/>
                  </a:lnTo>
                  <a:lnTo>
                    <a:pt x="2146046" y="1338199"/>
                  </a:lnTo>
                  <a:lnTo>
                    <a:pt x="2147062" y="1324229"/>
                  </a:lnTo>
                  <a:lnTo>
                    <a:pt x="2147189" y="1323340"/>
                  </a:lnTo>
                  <a:close/>
                </a:path>
                <a:path w="2147570" h="1610995">
                  <a:moveTo>
                    <a:pt x="2147443" y="1310640"/>
                  </a:moveTo>
                  <a:lnTo>
                    <a:pt x="2147417" y="1309751"/>
                  </a:lnTo>
                  <a:lnTo>
                    <a:pt x="2146808" y="1295908"/>
                  </a:lnTo>
                  <a:lnTo>
                    <a:pt x="2145284" y="1281684"/>
                  </a:lnTo>
                  <a:lnTo>
                    <a:pt x="2143379" y="1271524"/>
                  </a:lnTo>
                  <a:lnTo>
                    <a:pt x="2130933" y="1273810"/>
                  </a:lnTo>
                  <a:lnTo>
                    <a:pt x="2132711" y="1282954"/>
                  </a:lnTo>
                  <a:lnTo>
                    <a:pt x="2134108" y="1296416"/>
                  </a:lnTo>
                  <a:lnTo>
                    <a:pt x="2134743" y="1309751"/>
                  </a:lnTo>
                  <a:lnTo>
                    <a:pt x="2134743" y="1310386"/>
                  </a:lnTo>
                  <a:lnTo>
                    <a:pt x="2147443" y="1310640"/>
                  </a:lnTo>
                  <a:close/>
                </a:path>
              </a:pathLst>
            </a:custGeom>
            <a:solidFill>
              <a:srgbClr val="FF0000"/>
            </a:solidFill>
          </p:spPr>
          <p:txBody>
            <a:bodyPr wrap="square" lIns="0" tIns="0" rIns="0" bIns="0" rtlCol="0"/>
            <a:lstStyle/>
            <a:p>
              <a:endParaRPr/>
            </a:p>
          </p:txBody>
        </p:sp>
        <p:sp>
          <p:nvSpPr>
            <p:cNvPr id="83" name="object 83"/>
            <p:cNvSpPr/>
            <p:nvPr/>
          </p:nvSpPr>
          <p:spPr>
            <a:xfrm>
              <a:off x="5221223" y="3355848"/>
              <a:ext cx="1798320" cy="1225550"/>
            </a:xfrm>
            <a:custGeom>
              <a:avLst/>
              <a:gdLst/>
              <a:ahLst/>
              <a:cxnLst/>
              <a:rect l="l" t="t" r="r" b="b"/>
              <a:pathLst>
                <a:path w="1798320" h="1225550">
                  <a:moveTo>
                    <a:pt x="1185672" y="0"/>
                  </a:moveTo>
                  <a:lnTo>
                    <a:pt x="1185672" y="306324"/>
                  </a:lnTo>
                  <a:lnTo>
                    <a:pt x="0" y="306324"/>
                  </a:lnTo>
                  <a:lnTo>
                    <a:pt x="0" y="918971"/>
                  </a:lnTo>
                  <a:lnTo>
                    <a:pt x="1185672" y="918971"/>
                  </a:lnTo>
                  <a:lnTo>
                    <a:pt x="1185672" y="1225295"/>
                  </a:lnTo>
                  <a:lnTo>
                    <a:pt x="1798320" y="612647"/>
                  </a:lnTo>
                  <a:lnTo>
                    <a:pt x="1185672" y="0"/>
                  </a:lnTo>
                  <a:close/>
                </a:path>
              </a:pathLst>
            </a:custGeom>
            <a:solidFill>
              <a:srgbClr val="375F92"/>
            </a:solidFill>
          </p:spPr>
          <p:txBody>
            <a:bodyPr wrap="square" lIns="0" tIns="0" rIns="0" bIns="0" rtlCol="0"/>
            <a:lstStyle/>
            <a:p>
              <a:endParaRPr/>
            </a:p>
          </p:txBody>
        </p:sp>
        <p:sp>
          <p:nvSpPr>
            <p:cNvPr id="84" name="object 84"/>
            <p:cNvSpPr/>
            <p:nvPr/>
          </p:nvSpPr>
          <p:spPr>
            <a:xfrm>
              <a:off x="5221223" y="3355848"/>
              <a:ext cx="1798320" cy="1225550"/>
            </a:xfrm>
            <a:custGeom>
              <a:avLst/>
              <a:gdLst/>
              <a:ahLst/>
              <a:cxnLst/>
              <a:rect l="l" t="t" r="r" b="b"/>
              <a:pathLst>
                <a:path w="1798320" h="1225550">
                  <a:moveTo>
                    <a:pt x="0" y="306324"/>
                  </a:moveTo>
                  <a:lnTo>
                    <a:pt x="1185672" y="306324"/>
                  </a:lnTo>
                  <a:lnTo>
                    <a:pt x="1185672" y="0"/>
                  </a:lnTo>
                  <a:lnTo>
                    <a:pt x="1798320" y="612647"/>
                  </a:lnTo>
                  <a:lnTo>
                    <a:pt x="1185672" y="1225295"/>
                  </a:lnTo>
                  <a:lnTo>
                    <a:pt x="1185672" y="918971"/>
                  </a:lnTo>
                  <a:lnTo>
                    <a:pt x="0" y="918971"/>
                  </a:lnTo>
                  <a:lnTo>
                    <a:pt x="0" y="306324"/>
                  </a:lnTo>
                  <a:close/>
                </a:path>
              </a:pathLst>
            </a:custGeom>
            <a:ln w="24384">
              <a:solidFill>
                <a:srgbClr val="943735"/>
              </a:solidFill>
            </a:ln>
          </p:spPr>
          <p:txBody>
            <a:bodyPr wrap="square" lIns="0" tIns="0" rIns="0" bIns="0" rtlCol="0"/>
            <a:lstStyle/>
            <a:p>
              <a:endParaRPr/>
            </a:p>
          </p:txBody>
        </p:sp>
      </p:grpSp>
      <p:sp>
        <p:nvSpPr>
          <p:cNvPr id="85" name="object 85"/>
          <p:cNvSpPr txBox="1"/>
          <p:nvPr/>
        </p:nvSpPr>
        <p:spPr>
          <a:xfrm>
            <a:off x="5410327" y="3699129"/>
            <a:ext cx="1114425" cy="514350"/>
          </a:xfrm>
          <a:prstGeom prst="rect">
            <a:avLst/>
          </a:prstGeom>
        </p:spPr>
        <p:txBody>
          <a:bodyPr vert="horz" wrap="square" lIns="0" tIns="13335" rIns="0" bIns="0" rtlCol="0">
            <a:spAutoFit/>
          </a:bodyPr>
          <a:lstStyle/>
          <a:p>
            <a:pPr marL="12700" marR="5080" indent="222250">
              <a:lnSpc>
                <a:spcPct val="100000"/>
              </a:lnSpc>
              <a:spcBef>
                <a:spcPts val="105"/>
              </a:spcBef>
            </a:pPr>
            <a:r>
              <a:rPr sz="1600" b="1" spc="-5" dirty="0">
                <a:solidFill>
                  <a:srgbClr val="EDEBE0"/>
                </a:solidFill>
                <a:latin typeface="Calibri"/>
                <a:cs typeface="Calibri"/>
              </a:rPr>
              <a:t>After LL </a:t>
            </a:r>
            <a:r>
              <a:rPr sz="1600" b="1" dirty="0">
                <a:solidFill>
                  <a:srgbClr val="EDEBE0"/>
                </a:solidFill>
                <a:latin typeface="Calibri"/>
                <a:cs typeface="Calibri"/>
              </a:rPr>
              <a:t> </a:t>
            </a:r>
            <a:r>
              <a:rPr sz="1600" b="1" spc="-10" dirty="0">
                <a:solidFill>
                  <a:srgbClr val="EDEBE0"/>
                </a:solidFill>
                <a:latin typeface="Calibri"/>
                <a:cs typeface="Calibri"/>
              </a:rPr>
              <a:t>Rotation</a:t>
            </a:r>
            <a:r>
              <a:rPr sz="1600" b="1" spc="-40" dirty="0">
                <a:solidFill>
                  <a:srgbClr val="EDEBE0"/>
                </a:solidFill>
                <a:latin typeface="Calibri"/>
                <a:cs typeface="Calibri"/>
              </a:rPr>
              <a:t> </a:t>
            </a:r>
            <a:r>
              <a:rPr sz="1600" b="1" spc="-10" dirty="0">
                <a:solidFill>
                  <a:srgbClr val="EDEBE0"/>
                </a:solidFill>
                <a:latin typeface="Calibri"/>
                <a:cs typeface="Calibri"/>
              </a:rPr>
              <a:t>at</a:t>
            </a:r>
            <a:r>
              <a:rPr sz="1600" b="1" spc="-60" dirty="0">
                <a:solidFill>
                  <a:srgbClr val="EDEBE0"/>
                </a:solidFill>
                <a:latin typeface="Calibri"/>
                <a:cs typeface="Calibri"/>
              </a:rPr>
              <a:t> </a:t>
            </a:r>
            <a:r>
              <a:rPr sz="1600" b="1" dirty="0">
                <a:solidFill>
                  <a:srgbClr val="EDEBE0"/>
                </a:solidFill>
                <a:latin typeface="Calibri"/>
                <a:cs typeface="Calibri"/>
              </a:rPr>
              <a:t>3</a:t>
            </a:r>
            <a:endParaRPr sz="1600">
              <a:latin typeface="Calibri"/>
              <a:cs typeface="Calibri"/>
            </a:endParaRPr>
          </a:p>
        </p:txBody>
      </p:sp>
      <p:grpSp>
        <p:nvGrpSpPr>
          <p:cNvPr id="86" name="object 86"/>
          <p:cNvGrpSpPr/>
          <p:nvPr/>
        </p:nvGrpSpPr>
        <p:grpSpPr>
          <a:xfrm>
            <a:off x="6574345" y="3986822"/>
            <a:ext cx="1788160" cy="988060"/>
            <a:chOff x="6574345" y="3986822"/>
            <a:chExt cx="1788160" cy="988060"/>
          </a:xfrm>
        </p:grpSpPr>
        <p:pic>
          <p:nvPicPr>
            <p:cNvPr id="87" name="object 87"/>
            <p:cNvPicPr/>
            <p:nvPr/>
          </p:nvPicPr>
          <p:blipFill>
            <a:blip r:embed="rId4" cstate="print"/>
            <a:stretch>
              <a:fillRect/>
            </a:stretch>
          </p:blipFill>
          <p:spPr>
            <a:xfrm>
              <a:off x="7735823" y="3986822"/>
              <a:ext cx="626160" cy="620102"/>
            </a:xfrm>
            <a:prstGeom prst="rect">
              <a:avLst/>
            </a:prstGeom>
          </p:spPr>
        </p:pic>
        <p:sp>
          <p:nvSpPr>
            <p:cNvPr id="88" name="object 88"/>
            <p:cNvSpPr/>
            <p:nvPr/>
          </p:nvSpPr>
          <p:spPr>
            <a:xfrm>
              <a:off x="7782051" y="4011676"/>
              <a:ext cx="427990" cy="424815"/>
            </a:xfrm>
            <a:custGeom>
              <a:avLst/>
              <a:gdLst/>
              <a:ahLst/>
              <a:cxnLst/>
              <a:rect l="l" t="t" r="r" b="b"/>
              <a:pathLst>
                <a:path w="427990" h="424814">
                  <a:moveTo>
                    <a:pt x="321564" y="371982"/>
                  </a:moveTo>
                  <a:lnTo>
                    <a:pt x="314959" y="375919"/>
                  </a:lnTo>
                  <a:lnTo>
                    <a:pt x="313308" y="382397"/>
                  </a:lnTo>
                  <a:lnTo>
                    <a:pt x="311530" y="388874"/>
                  </a:lnTo>
                  <a:lnTo>
                    <a:pt x="315468" y="395605"/>
                  </a:lnTo>
                  <a:lnTo>
                    <a:pt x="427608" y="424688"/>
                  </a:lnTo>
                  <a:lnTo>
                    <a:pt x="425367" y="416306"/>
                  </a:lnTo>
                  <a:lnTo>
                    <a:pt x="401827" y="416306"/>
                  </a:lnTo>
                  <a:lnTo>
                    <a:pt x="369681" y="384383"/>
                  </a:lnTo>
                  <a:lnTo>
                    <a:pt x="321564" y="371982"/>
                  </a:lnTo>
                  <a:close/>
                </a:path>
                <a:path w="427990" h="424814">
                  <a:moveTo>
                    <a:pt x="369681" y="384383"/>
                  </a:moveTo>
                  <a:lnTo>
                    <a:pt x="401827" y="416306"/>
                  </a:lnTo>
                  <a:lnTo>
                    <a:pt x="407375" y="410718"/>
                  </a:lnTo>
                  <a:lnTo>
                    <a:pt x="398652" y="410718"/>
                  </a:lnTo>
                  <a:lnTo>
                    <a:pt x="393256" y="390487"/>
                  </a:lnTo>
                  <a:lnTo>
                    <a:pt x="369681" y="384383"/>
                  </a:lnTo>
                  <a:close/>
                </a:path>
                <a:path w="427990" h="424814">
                  <a:moveTo>
                    <a:pt x="391032" y="308863"/>
                  </a:moveTo>
                  <a:lnTo>
                    <a:pt x="384555" y="310642"/>
                  </a:lnTo>
                  <a:lnTo>
                    <a:pt x="378078" y="312293"/>
                  </a:lnTo>
                  <a:lnTo>
                    <a:pt x="374142" y="319024"/>
                  </a:lnTo>
                  <a:lnTo>
                    <a:pt x="375920" y="325500"/>
                  </a:lnTo>
                  <a:lnTo>
                    <a:pt x="387001" y="367042"/>
                  </a:lnTo>
                  <a:lnTo>
                    <a:pt x="419100" y="398906"/>
                  </a:lnTo>
                  <a:lnTo>
                    <a:pt x="401827" y="416306"/>
                  </a:lnTo>
                  <a:lnTo>
                    <a:pt x="425367" y="416306"/>
                  </a:lnTo>
                  <a:lnTo>
                    <a:pt x="399351" y="319024"/>
                  </a:lnTo>
                  <a:lnTo>
                    <a:pt x="397764" y="312674"/>
                  </a:lnTo>
                  <a:lnTo>
                    <a:pt x="391032" y="308863"/>
                  </a:lnTo>
                  <a:close/>
                </a:path>
                <a:path w="427990" h="424814">
                  <a:moveTo>
                    <a:pt x="393256" y="390487"/>
                  </a:moveTo>
                  <a:lnTo>
                    <a:pt x="398652" y="410718"/>
                  </a:lnTo>
                  <a:lnTo>
                    <a:pt x="413512" y="395731"/>
                  </a:lnTo>
                  <a:lnTo>
                    <a:pt x="393256" y="390487"/>
                  </a:lnTo>
                  <a:close/>
                </a:path>
                <a:path w="427990" h="424814">
                  <a:moveTo>
                    <a:pt x="387001" y="367042"/>
                  </a:moveTo>
                  <a:lnTo>
                    <a:pt x="393256" y="390487"/>
                  </a:lnTo>
                  <a:lnTo>
                    <a:pt x="413512" y="395731"/>
                  </a:lnTo>
                  <a:lnTo>
                    <a:pt x="398652" y="410718"/>
                  </a:lnTo>
                  <a:lnTo>
                    <a:pt x="407375" y="410718"/>
                  </a:lnTo>
                  <a:lnTo>
                    <a:pt x="419100" y="398906"/>
                  </a:lnTo>
                  <a:lnTo>
                    <a:pt x="387001" y="367042"/>
                  </a:lnTo>
                  <a:close/>
                </a:path>
                <a:path w="427990" h="424814">
                  <a:moveTo>
                    <a:pt x="17272" y="0"/>
                  </a:moveTo>
                  <a:lnTo>
                    <a:pt x="0" y="17272"/>
                  </a:lnTo>
                  <a:lnTo>
                    <a:pt x="369681" y="384383"/>
                  </a:lnTo>
                  <a:lnTo>
                    <a:pt x="393256" y="390487"/>
                  </a:lnTo>
                  <a:lnTo>
                    <a:pt x="387001" y="367042"/>
                  </a:lnTo>
                  <a:lnTo>
                    <a:pt x="17272" y="0"/>
                  </a:lnTo>
                  <a:close/>
                </a:path>
              </a:pathLst>
            </a:custGeom>
            <a:solidFill>
              <a:srgbClr val="C0504D"/>
            </a:solidFill>
          </p:spPr>
          <p:txBody>
            <a:bodyPr wrap="square" lIns="0" tIns="0" rIns="0" bIns="0" rtlCol="0"/>
            <a:lstStyle/>
            <a:p>
              <a:endParaRPr/>
            </a:p>
          </p:txBody>
        </p:sp>
        <p:sp>
          <p:nvSpPr>
            <p:cNvPr id="89" name="object 89"/>
            <p:cNvSpPr/>
            <p:nvPr/>
          </p:nvSpPr>
          <p:spPr>
            <a:xfrm>
              <a:off x="6586727" y="4437888"/>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90" name="object 90"/>
            <p:cNvSpPr/>
            <p:nvPr/>
          </p:nvSpPr>
          <p:spPr>
            <a:xfrm>
              <a:off x="6586727" y="4437888"/>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4">
              <a:solidFill>
                <a:srgbClr val="4F81BC"/>
              </a:solidFill>
            </a:ln>
          </p:spPr>
          <p:txBody>
            <a:bodyPr wrap="square" lIns="0" tIns="0" rIns="0" bIns="0" rtlCol="0"/>
            <a:lstStyle/>
            <a:p>
              <a:endParaRPr/>
            </a:p>
          </p:txBody>
        </p:sp>
      </p:grpSp>
      <p:sp>
        <p:nvSpPr>
          <p:cNvPr id="91" name="object 91"/>
          <p:cNvSpPr txBox="1"/>
          <p:nvPr/>
        </p:nvSpPr>
        <p:spPr>
          <a:xfrm>
            <a:off x="6843776" y="453669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grpSp>
        <p:nvGrpSpPr>
          <p:cNvPr id="92" name="object 92"/>
          <p:cNvGrpSpPr/>
          <p:nvPr/>
        </p:nvGrpSpPr>
        <p:grpSpPr>
          <a:xfrm>
            <a:off x="7223569" y="3559873"/>
            <a:ext cx="674370" cy="549275"/>
            <a:chOff x="7223569" y="3559873"/>
            <a:chExt cx="674370" cy="549275"/>
          </a:xfrm>
        </p:grpSpPr>
        <p:sp>
          <p:nvSpPr>
            <p:cNvPr id="93" name="object 93"/>
            <p:cNvSpPr/>
            <p:nvPr/>
          </p:nvSpPr>
          <p:spPr>
            <a:xfrm>
              <a:off x="7235951" y="3572255"/>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94" name="object 94"/>
            <p:cNvSpPr/>
            <p:nvPr/>
          </p:nvSpPr>
          <p:spPr>
            <a:xfrm>
              <a:off x="7235951" y="3572255"/>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4">
              <a:solidFill>
                <a:srgbClr val="4F81BC"/>
              </a:solidFill>
            </a:ln>
          </p:spPr>
          <p:txBody>
            <a:bodyPr wrap="square" lIns="0" tIns="0" rIns="0" bIns="0" rtlCol="0"/>
            <a:lstStyle/>
            <a:p>
              <a:endParaRPr/>
            </a:p>
          </p:txBody>
        </p:sp>
      </p:grpSp>
      <p:sp>
        <p:nvSpPr>
          <p:cNvPr id="95" name="object 95"/>
          <p:cNvSpPr txBox="1"/>
          <p:nvPr/>
        </p:nvSpPr>
        <p:spPr>
          <a:xfrm>
            <a:off x="7492110" y="367233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2</a:t>
            </a:r>
            <a:endParaRPr sz="1800">
              <a:latin typeface="Calibri"/>
              <a:cs typeface="Calibri"/>
            </a:endParaRPr>
          </a:p>
        </p:txBody>
      </p:sp>
      <p:grpSp>
        <p:nvGrpSpPr>
          <p:cNvPr id="96" name="object 96"/>
          <p:cNvGrpSpPr/>
          <p:nvPr/>
        </p:nvGrpSpPr>
        <p:grpSpPr>
          <a:xfrm>
            <a:off x="7872793" y="4425505"/>
            <a:ext cx="671195" cy="549275"/>
            <a:chOff x="7872793" y="4425505"/>
            <a:chExt cx="671195" cy="549275"/>
          </a:xfrm>
        </p:grpSpPr>
        <p:sp>
          <p:nvSpPr>
            <p:cNvPr id="97" name="object 97"/>
            <p:cNvSpPr/>
            <p:nvPr/>
          </p:nvSpPr>
          <p:spPr>
            <a:xfrm>
              <a:off x="7885176" y="4437887"/>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8"/>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6"/>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8"/>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98" name="object 98"/>
            <p:cNvSpPr/>
            <p:nvPr/>
          </p:nvSpPr>
          <p:spPr>
            <a:xfrm>
              <a:off x="7885176" y="4437887"/>
              <a:ext cx="646430" cy="524510"/>
            </a:xfrm>
            <a:custGeom>
              <a:avLst/>
              <a:gdLst/>
              <a:ahLst/>
              <a:cxnLst/>
              <a:rect l="l" t="t" r="r" b="b"/>
              <a:pathLst>
                <a:path w="646429" h="524510">
                  <a:moveTo>
                    <a:pt x="0" y="262128"/>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8"/>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6"/>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8"/>
                  </a:lnTo>
                  <a:close/>
                </a:path>
              </a:pathLst>
            </a:custGeom>
            <a:ln w="24384">
              <a:solidFill>
                <a:srgbClr val="4F81BC"/>
              </a:solidFill>
            </a:ln>
          </p:spPr>
          <p:txBody>
            <a:bodyPr wrap="square" lIns="0" tIns="0" rIns="0" bIns="0" rtlCol="0"/>
            <a:lstStyle/>
            <a:p>
              <a:endParaRPr/>
            </a:p>
          </p:txBody>
        </p:sp>
      </p:grpSp>
      <p:sp>
        <p:nvSpPr>
          <p:cNvPr id="99" name="object 99"/>
          <p:cNvSpPr txBox="1"/>
          <p:nvPr/>
        </p:nvSpPr>
        <p:spPr>
          <a:xfrm>
            <a:off x="8140445" y="453669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4</a:t>
            </a:r>
            <a:endParaRPr sz="1800">
              <a:latin typeface="Calibri"/>
              <a:cs typeface="Calibri"/>
            </a:endParaRPr>
          </a:p>
        </p:txBody>
      </p:sp>
      <p:grpSp>
        <p:nvGrpSpPr>
          <p:cNvPr id="100" name="object 100"/>
          <p:cNvGrpSpPr/>
          <p:nvPr/>
        </p:nvGrpSpPr>
        <p:grpSpPr>
          <a:xfrm>
            <a:off x="6757416" y="3986822"/>
            <a:ext cx="2183130" cy="1850389"/>
            <a:chOff x="6757416" y="3986822"/>
            <a:chExt cx="2183130" cy="1850389"/>
          </a:xfrm>
        </p:grpSpPr>
        <p:pic>
          <p:nvPicPr>
            <p:cNvPr id="101" name="object 101"/>
            <p:cNvPicPr/>
            <p:nvPr/>
          </p:nvPicPr>
          <p:blipFill>
            <a:blip r:embed="rId5" cstate="print"/>
            <a:stretch>
              <a:fillRect/>
            </a:stretch>
          </p:blipFill>
          <p:spPr>
            <a:xfrm>
              <a:off x="6757416" y="3986822"/>
              <a:ext cx="623125" cy="620102"/>
            </a:xfrm>
            <a:prstGeom prst="rect">
              <a:avLst/>
            </a:prstGeom>
          </p:spPr>
        </p:pic>
        <p:sp>
          <p:nvSpPr>
            <p:cNvPr id="102" name="object 102"/>
            <p:cNvSpPr/>
            <p:nvPr/>
          </p:nvSpPr>
          <p:spPr>
            <a:xfrm>
              <a:off x="6912864" y="4011676"/>
              <a:ext cx="427990" cy="424815"/>
            </a:xfrm>
            <a:custGeom>
              <a:avLst/>
              <a:gdLst/>
              <a:ahLst/>
              <a:cxnLst/>
              <a:rect l="l" t="t" r="r" b="b"/>
              <a:pathLst>
                <a:path w="427990" h="424814">
                  <a:moveTo>
                    <a:pt x="36575" y="308863"/>
                  </a:moveTo>
                  <a:lnTo>
                    <a:pt x="29844" y="312674"/>
                  </a:lnTo>
                  <a:lnTo>
                    <a:pt x="28066" y="319278"/>
                  </a:lnTo>
                  <a:lnTo>
                    <a:pt x="0" y="424688"/>
                  </a:lnTo>
                  <a:lnTo>
                    <a:pt x="32247" y="416306"/>
                  </a:lnTo>
                  <a:lnTo>
                    <a:pt x="25780" y="416306"/>
                  </a:lnTo>
                  <a:lnTo>
                    <a:pt x="8508" y="398906"/>
                  </a:lnTo>
                  <a:lnTo>
                    <a:pt x="40607" y="367042"/>
                  </a:lnTo>
                  <a:lnTo>
                    <a:pt x="51688" y="325500"/>
                  </a:lnTo>
                  <a:lnTo>
                    <a:pt x="53339" y="319024"/>
                  </a:lnTo>
                  <a:lnTo>
                    <a:pt x="49529" y="312293"/>
                  </a:lnTo>
                  <a:lnTo>
                    <a:pt x="43052" y="310642"/>
                  </a:lnTo>
                  <a:lnTo>
                    <a:pt x="36575" y="308863"/>
                  </a:lnTo>
                  <a:close/>
                </a:path>
                <a:path w="427990" h="424814">
                  <a:moveTo>
                    <a:pt x="40607" y="367042"/>
                  </a:moveTo>
                  <a:lnTo>
                    <a:pt x="8508" y="398906"/>
                  </a:lnTo>
                  <a:lnTo>
                    <a:pt x="25780" y="416306"/>
                  </a:lnTo>
                  <a:lnTo>
                    <a:pt x="31406" y="410718"/>
                  </a:lnTo>
                  <a:lnTo>
                    <a:pt x="28955" y="410718"/>
                  </a:lnTo>
                  <a:lnTo>
                    <a:pt x="14096" y="395731"/>
                  </a:lnTo>
                  <a:lnTo>
                    <a:pt x="34352" y="390487"/>
                  </a:lnTo>
                  <a:lnTo>
                    <a:pt x="40607" y="367042"/>
                  </a:lnTo>
                  <a:close/>
                </a:path>
                <a:path w="427990" h="424814">
                  <a:moveTo>
                    <a:pt x="105917" y="371982"/>
                  </a:moveTo>
                  <a:lnTo>
                    <a:pt x="57913" y="384386"/>
                  </a:lnTo>
                  <a:lnTo>
                    <a:pt x="25780" y="416306"/>
                  </a:lnTo>
                  <a:lnTo>
                    <a:pt x="32247" y="416306"/>
                  </a:lnTo>
                  <a:lnTo>
                    <a:pt x="112140" y="395605"/>
                  </a:lnTo>
                  <a:lnTo>
                    <a:pt x="115950" y="388874"/>
                  </a:lnTo>
                  <a:lnTo>
                    <a:pt x="112649" y="375919"/>
                  </a:lnTo>
                  <a:lnTo>
                    <a:pt x="105917" y="371982"/>
                  </a:lnTo>
                  <a:close/>
                </a:path>
                <a:path w="427990" h="424814">
                  <a:moveTo>
                    <a:pt x="34352" y="390487"/>
                  </a:moveTo>
                  <a:lnTo>
                    <a:pt x="14096" y="395731"/>
                  </a:lnTo>
                  <a:lnTo>
                    <a:pt x="28955" y="410718"/>
                  </a:lnTo>
                  <a:lnTo>
                    <a:pt x="34352" y="390487"/>
                  </a:lnTo>
                  <a:close/>
                </a:path>
                <a:path w="427990" h="424814">
                  <a:moveTo>
                    <a:pt x="57913" y="384386"/>
                  </a:moveTo>
                  <a:lnTo>
                    <a:pt x="34352" y="390487"/>
                  </a:lnTo>
                  <a:lnTo>
                    <a:pt x="28955" y="410718"/>
                  </a:lnTo>
                  <a:lnTo>
                    <a:pt x="31406" y="410718"/>
                  </a:lnTo>
                  <a:lnTo>
                    <a:pt x="57913" y="384386"/>
                  </a:lnTo>
                  <a:close/>
                </a:path>
                <a:path w="427990" h="424814">
                  <a:moveTo>
                    <a:pt x="410336" y="0"/>
                  </a:moveTo>
                  <a:lnTo>
                    <a:pt x="40607" y="367042"/>
                  </a:lnTo>
                  <a:lnTo>
                    <a:pt x="34352" y="390487"/>
                  </a:lnTo>
                  <a:lnTo>
                    <a:pt x="57913" y="384386"/>
                  </a:lnTo>
                  <a:lnTo>
                    <a:pt x="427481" y="17272"/>
                  </a:lnTo>
                  <a:lnTo>
                    <a:pt x="410336" y="0"/>
                  </a:lnTo>
                  <a:close/>
                </a:path>
              </a:pathLst>
            </a:custGeom>
            <a:solidFill>
              <a:srgbClr val="C0504D"/>
            </a:solidFill>
          </p:spPr>
          <p:txBody>
            <a:bodyPr wrap="square" lIns="0" tIns="0" rIns="0" bIns="0" rtlCol="0"/>
            <a:lstStyle/>
            <a:p>
              <a:endParaRPr/>
            </a:p>
          </p:txBody>
        </p:sp>
        <p:sp>
          <p:nvSpPr>
            <p:cNvPr id="103" name="object 103"/>
            <p:cNvSpPr/>
            <p:nvPr/>
          </p:nvSpPr>
          <p:spPr>
            <a:xfrm>
              <a:off x="7309104" y="5300472"/>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6"/>
                  </a:lnTo>
                  <a:lnTo>
                    <a:pt x="16471" y="344979"/>
                  </a:lnTo>
                  <a:lnTo>
                    <a:pt x="36062" y="382590"/>
                  </a:lnTo>
                  <a:lnTo>
                    <a:pt x="62337" y="416936"/>
                  </a:lnTo>
                  <a:lnTo>
                    <a:pt x="94630" y="447479"/>
                  </a:lnTo>
                  <a:lnTo>
                    <a:pt x="132277" y="473679"/>
                  </a:lnTo>
                  <a:lnTo>
                    <a:pt x="174611" y="494997"/>
                  </a:lnTo>
                  <a:lnTo>
                    <a:pt x="220967" y="510892"/>
                  </a:lnTo>
                  <a:lnTo>
                    <a:pt x="270681" y="520825"/>
                  </a:lnTo>
                  <a:lnTo>
                    <a:pt x="323088" y="524255"/>
                  </a:lnTo>
                  <a:lnTo>
                    <a:pt x="375494" y="520825"/>
                  </a:lnTo>
                  <a:lnTo>
                    <a:pt x="425208" y="510892"/>
                  </a:lnTo>
                  <a:lnTo>
                    <a:pt x="471564" y="494997"/>
                  </a:lnTo>
                  <a:lnTo>
                    <a:pt x="513898" y="473679"/>
                  </a:lnTo>
                  <a:lnTo>
                    <a:pt x="551545" y="447479"/>
                  </a:lnTo>
                  <a:lnTo>
                    <a:pt x="583838" y="416936"/>
                  </a:lnTo>
                  <a:lnTo>
                    <a:pt x="610113" y="382590"/>
                  </a:lnTo>
                  <a:lnTo>
                    <a:pt x="629704" y="344979"/>
                  </a:lnTo>
                  <a:lnTo>
                    <a:pt x="641947" y="304646"/>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104" name="object 104"/>
            <p:cNvSpPr/>
            <p:nvPr/>
          </p:nvSpPr>
          <p:spPr>
            <a:xfrm>
              <a:off x="7309104" y="5300472"/>
              <a:ext cx="646430" cy="524510"/>
            </a:xfrm>
            <a:custGeom>
              <a:avLst/>
              <a:gdLst/>
              <a:ahLst/>
              <a:cxnLst/>
              <a:rect l="l" t="t" r="r" b="b"/>
              <a:pathLst>
                <a:path w="646429"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6"/>
                  </a:lnTo>
                  <a:lnTo>
                    <a:pt x="629704" y="344979"/>
                  </a:lnTo>
                  <a:lnTo>
                    <a:pt x="610113" y="382590"/>
                  </a:lnTo>
                  <a:lnTo>
                    <a:pt x="583838" y="416936"/>
                  </a:lnTo>
                  <a:lnTo>
                    <a:pt x="551545" y="447479"/>
                  </a:lnTo>
                  <a:lnTo>
                    <a:pt x="513898" y="473679"/>
                  </a:lnTo>
                  <a:lnTo>
                    <a:pt x="471564" y="494997"/>
                  </a:lnTo>
                  <a:lnTo>
                    <a:pt x="425208" y="510892"/>
                  </a:lnTo>
                  <a:lnTo>
                    <a:pt x="375494" y="520825"/>
                  </a:lnTo>
                  <a:lnTo>
                    <a:pt x="323088" y="524255"/>
                  </a:lnTo>
                  <a:lnTo>
                    <a:pt x="270681" y="520825"/>
                  </a:lnTo>
                  <a:lnTo>
                    <a:pt x="220967" y="510892"/>
                  </a:lnTo>
                  <a:lnTo>
                    <a:pt x="174611" y="494997"/>
                  </a:lnTo>
                  <a:lnTo>
                    <a:pt x="132277" y="473679"/>
                  </a:lnTo>
                  <a:lnTo>
                    <a:pt x="94630" y="447479"/>
                  </a:lnTo>
                  <a:lnTo>
                    <a:pt x="62337" y="416936"/>
                  </a:lnTo>
                  <a:lnTo>
                    <a:pt x="36062" y="382590"/>
                  </a:lnTo>
                  <a:lnTo>
                    <a:pt x="16471" y="344979"/>
                  </a:lnTo>
                  <a:lnTo>
                    <a:pt x="4228" y="304646"/>
                  </a:lnTo>
                  <a:lnTo>
                    <a:pt x="0" y="262127"/>
                  </a:lnTo>
                  <a:close/>
                </a:path>
              </a:pathLst>
            </a:custGeom>
            <a:ln w="24384">
              <a:solidFill>
                <a:srgbClr val="4F81BC"/>
              </a:solidFill>
            </a:ln>
          </p:spPr>
          <p:txBody>
            <a:bodyPr wrap="square" lIns="0" tIns="0" rIns="0" bIns="0" rtlCol="0"/>
            <a:lstStyle/>
            <a:p>
              <a:endParaRPr/>
            </a:p>
          </p:txBody>
        </p:sp>
        <p:pic>
          <p:nvPicPr>
            <p:cNvPr id="105" name="object 105"/>
            <p:cNvPicPr/>
            <p:nvPr/>
          </p:nvPicPr>
          <p:blipFill>
            <a:blip r:embed="rId8" cstate="print"/>
            <a:stretch>
              <a:fillRect/>
            </a:stretch>
          </p:blipFill>
          <p:spPr>
            <a:xfrm>
              <a:off x="7476744" y="4852454"/>
              <a:ext cx="553059" cy="620102"/>
            </a:xfrm>
            <a:prstGeom prst="rect">
              <a:avLst/>
            </a:prstGeom>
          </p:spPr>
        </p:pic>
        <p:sp>
          <p:nvSpPr>
            <p:cNvPr id="106" name="object 106"/>
            <p:cNvSpPr/>
            <p:nvPr/>
          </p:nvSpPr>
          <p:spPr>
            <a:xfrm>
              <a:off x="7632192" y="4878070"/>
              <a:ext cx="356870" cy="424180"/>
            </a:xfrm>
            <a:custGeom>
              <a:avLst/>
              <a:gdLst/>
              <a:ahLst/>
              <a:cxnLst/>
              <a:rect l="l" t="t" r="r" b="b"/>
              <a:pathLst>
                <a:path w="356870" h="424179">
                  <a:moveTo>
                    <a:pt x="25526" y="305180"/>
                  </a:moveTo>
                  <a:lnTo>
                    <a:pt x="19176" y="309625"/>
                  </a:lnTo>
                  <a:lnTo>
                    <a:pt x="18160" y="316229"/>
                  </a:lnTo>
                  <a:lnTo>
                    <a:pt x="0" y="423925"/>
                  </a:lnTo>
                  <a:lnTo>
                    <a:pt x="29769" y="413130"/>
                  </a:lnTo>
                  <a:lnTo>
                    <a:pt x="24764" y="413130"/>
                  </a:lnTo>
                  <a:lnTo>
                    <a:pt x="6096" y="397509"/>
                  </a:lnTo>
                  <a:lnTo>
                    <a:pt x="34947" y="362910"/>
                  </a:lnTo>
                  <a:lnTo>
                    <a:pt x="42163" y="320293"/>
                  </a:lnTo>
                  <a:lnTo>
                    <a:pt x="43306" y="313689"/>
                  </a:lnTo>
                  <a:lnTo>
                    <a:pt x="38861" y="307466"/>
                  </a:lnTo>
                  <a:lnTo>
                    <a:pt x="25526" y="305180"/>
                  </a:lnTo>
                  <a:close/>
                </a:path>
                <a:path w="356870" h="424179">
                  <a:moveTo>
                    <a:pt x="34947" y="362910"/>
                  </a:moveTo>
                  <a:lnTo>
                    <a:pt x="6096" y="397509"/>
                  </a:lnTo>
                  <a:lnTo>
                    <a:pt x="24764" y="413130"/>
                  </a:lnTo>
                  <a:lnTo>
                    <a:pt x="29638" y="407288"/>
                  </a:lnTo>
                  <a:lnTo>
                    <a:pt x="27431" y="407288"/>
                  </a:lnTo>
                  <a:lnTo>
                    <a:pt x="11302" y="393826"/>
                  </a:lnTo>
                  <a:lnTo>
                    <a:pt x="30917" y="386708"/>
                  </a:lnTo>
                  <a:lnTo>
                    <a:pt x="34947" y="362910"/>
                  </a:lnTo>
                  <a:close/>
                </a:path>
                <a:path w="356870" h="424179">
                  <a:moveTo>
                    <a:pt x="100583" y="361441"/>
                  </a:moveTo>
                  <a:lnTo>
                    <a:pt x="53706" y="378437"/>
                  </a:lnTo>
                  <a:lnTo>
                    <a:pt x="24764" y="413130"/>
                  </a:lnTo>
                  <a:lnTo>
                    <a:pt x="29769" y="413130"/>
                  </a:lnTo>
                  <a:lnTo>
                    <a:pt x="102634" y="386708"/>
                  </a:lnTo>
                  <a:lnTo>
                    <a:pt x="108838" y="384428"/>
                  </a:lnTo>
                  <a:lnTo>
                    <a:pt x="112140" y="377443"/>
                  </a:lnTo>
                  <a:lnTo>
                    <a:pt x="107568" y="364743"/>
                  </a:lnTo>
                  <a:lnTo>
                    <a:pt x="100583" y="361441"/>
                  </a:lnTo>
                  <a:close/>
                </a:path>
                <a:path w="356870" h="424179">
                  <a:moveTo>
                    <a:pt x="30917" y="386708"/>
                  </a:moveTo>
                  <a:lnTo>
                    <a:pt x="11302" y="393826"/>
                  </a:lnTo>
                  <a:lnTo>
                    <a:pt x="27431" y="407288"/>
                  </a:lnTo>
                  <a:lnTo>
                    <a:pt x="30917" y="386708"/>
                  </a:lnTo>
                  <a:close/>
                </a:path>
                <a:path w="356870" h="424179">
                  <a:moveTo>
                    <a:pt x="53706" y="378437"/>
                  </a:moveTo>
                  <a:lnTo>
                    <a:pt x="30916" y="386714"/>
                  </a:lnTo>
                  <a:lnTo>
                    <a:pt x="27431" y="407288"/>
                  </a:lnTo>
                  <a:lnTo>
                    <a:pt x="29638" y="407288"/>
                  </a:lnTo>
                  <a:lnTo>
                    <a:pt x="53706" y="378437"/>
                  </a:lnTo>
                  <a:close/>
                </a:path>
                <a:path w="356870" h="424179">
                  <a:moveTo>
                    <a:pt x="337565" y="0"/>
                  </a:moveTo>
                  <a:lnTo>
                    <a:pt x="34947" y="362910"/>
                  </a:lnTo>
                  <a:lnTo>
                    <a:pt x="30917" y="386708"/>
                  </a:lnTo>
                  <a:lnTo>
                    <a:pt x="53706" y="378437"/>
                  </a:lnTo>
                  <a:lnTo>
                    <a:pt x="356361" y="15620"/>
                  </a:lnTo>
                  <a:lnTo>
                    <a:pt x="337565" y="0"/>
                  </a:lnTo>
                  <a:close/>
                </a:path>
              </a:pathLst>
            </a:custGeom>
            <a:solidFill>
              <a:srgbClr val="C0504D"/>
            </a:solidFill>
          </p:spPr>
          <p:txBody>
            <a:bodyPr wrap="square" lIns="0" tIns="0" rIns="0" bIns="0" rtlCol="0"/>
            <a:lstStyle/>
            <a:p>
              <a:endParaRPr/>
            </a:p>
          </p:txBody>
        </p:sp>
        <p:sp>
          <p:nvSpPr>
            <p:cNvPr id="107" name="object 107"/>
            <p:cNvSpPr/>
            <p:nvPr/>
          </p:nvSpPr>
          <p:spPr>
            <a:xfrm>
              <a:off x="8281416" y="5300472"/>
              <a:ext cx="646430" cy="524510"/>
            </a:xfrm>
            <a:custGeom>
              <a:avLst/>
              <a:gdLst/>
              <a:ahLst/>
              <a:cxnLst/>
              <a:rect l="l" t="t" r="r" b="b"/>
              <a:pathLst>
                <a:path w="646429" h="524510">
                  <a:moveTo>
                    <a:pt x="323087"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6"/>
                  </a:lnTo>
                  <a:lnTo>
                    <a:pt x="16471" y="344979"/>
                  </a:lnTo>
                  <a:lnTo>
                    <a:pt x="36062" y="382590"/>
                  </a:lnTo>
                  <a:lnTo>
                    <a:pt x="62337" y="416936"/>
                  </a:lnTo>
                  <a:lnTo>
                    <a:pt x="94630" y="447479"/>
                  </a:lnTo>
                  <a:lnTo>
                    <a:pt x="132277" y="473679"/>
                  </a:lnTo>
                  <a:lnTo>
                    <a:pt x="174611" y="494997"/>
                  </a:lnTo>
                  <a:lnTo>
                    <a:pt x="220967" y="510892"/>
                  </a:lnTo>
                  <a:lnTo>
                    <a:pt x="270681" y="520825"/>
                  </a:lnTo>
                  <a:lnTo>
                    <a:pt x="323087" y="524255"/>
                  </a:lnTo>
                  <a:lnTo>
                    <a:pt x="375494" y="520825"/>
                  </a:lnTo>
                  <a:lnTo>
                    <a:pt x="425208" y="510892"/>
                  </a:lnTo>
                  <a:lnTo>
                    <a:pt x="471564" y="494997"/>
                  </a:lnTo>
                  <a:lnTo>
                    <a:pt x="513898" y="473679"/>
                  </a:lnTo>
                  <a:lnTo>
                    <a:pt x="551545" y="447479"/>
                  </a:lnTo>
                  <a:lnTo>
                    <a:pt x="583838" y="416936"/>
                  </a:lnTo>
                  <a:lnTo>
                    <a:pt x="610113" y="382590"/>
                  </a:lnTo>
                  <a:lnTo>
                    <a:pt x="629704" y="344979"/>
                  </a:lnTo>
                  <a:lnTo>
                    <a:pt x="641947" y="304646"/>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7" y="0"/>
                  </a:lnTo>
                  <a:close/>
                </a:path>
              </a:pathLst>
            </a:custGeom>
            <a:solidFill>
              <a:srgbClr val="FFFFFF"/>
            </a:solidFill>
          </p:spPr>
          <p:txBody>
            <a:bodyPr wrap="square" lIns="0" tIns="0" rIns="0" bIns="0" rtlCol="0"/>
            <a:lstStyle/>
            <a:p>
              <a:endParaRPr/>
            </a:p>
          </p:txBody>
        </p:sp>
        <p:sp>
          <p:nvSpPr>
            <p:cNvPr id="108" name="object 108"/>
            <p:cNvSpPr/>
            <p:nvPr/>
          </p:nvSpPr>
          <p:spPr>
            <a:xfrm>
              <a:off x="8281416" y="5300472"/>
              <a:ext cx="646430" cy="524510"/>
            </a:xfrm>
            <a:custGeom>
              <a:avLst/>
              <a:gdLst/>
              <a:ahLst/>
              <a:cxnLst/>
              <a:rect l="l" t="t" r="r" b="b"/>
              <a:pathLst>
                <a:path w="646429"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7"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6"/>
                  </a:lnTo>
                  <a:lnTo>
                    <a:pt x="629704" y="344979"/>
                  </a:lnTo>
                  <a:lnTo>
                    <a:pt x="610113" y="382590"/>
                  </a:lnTo>
                  <a:lnTo>
                    <a:pt x="583838" y="416936"/>
                  </a:lnTo>
                  <a:lnTo>
                    <a:pt x="551545" y="447479"/>
                  </a:lnTo>
                  <a:lnTo>
                    <a:pt x="513898" y="473679"/>
                  </a:lnTo>
                  <a:lnTo>
                    <a:pt x="471564" y="494997"/>
                  </a:lnTo>
                  <a:lnTo>
                    <a:pt x="425208" y="510892"/>
                  </a:lnTo>
                  <a:lnTo>
                    <a:pt x="375494" y="520825"/>
                  </a:lnTo>
                  <a:lnTo>
                    <a:pt x="323087" y="524255"/>
                  </a:lnTo>
                  <a:lnTo>
                    <a:pt x="270681" y="520825"/>
                  </a:lnTo>
                  <a:lnTo>
                    <a:pt x="220967" y="510892"/>
                  </a:lnTo>
                  <a:lnTo>
                    <a:pt x="174611" y="494997"/>
                  </a:lnTo>
                  <a:lnTo>
                    <a:pt x="132277" y="473679"/>
                  </a:lnTo>
                  <a:lnTo>
                    <a:pt x="94630" y="447479"/>
                  </a:lnTo>
                  <a:lnTo>
                    <a:pt x="62337" y="416936"/>
                  </a:lnTo>
                  <a:lnTo>
                    <a:pt x="36062" y="382590"/>
                  </a:lnTo>
                  <a:lnTo>
                    <a:pt x="16471" y="344979"/>
                  </a:lnTo>
                  <a:lnTo>
                    <a:pt x="4228" y="304646"/>
                  </a:lnTo>
                  <a:lnTo>
                    <a:pt x="0" y="262127"/>
                  </a:lnTo>
                  <a:close/>
                </a:path>
              </a:pathLst>
            </a:custGeom>
            <a:ln w="24384">
              <a:solidFill>
                <a:srgbClr val="4F81BC"/>
              </a:solidFill>
            </a:ln>
          </p:spPr>
          <p:txBody>
            <a:bodyPr wrap="square" lIns="0" tIns="0" rIns="0" bIns="0" rtlCol="0"/>
            <a:lstStyle/>
            <a:p>
              <a:endParaRPr/>
            </a:p>
          </p:txBody>
        </p:sp>
      </p:grpSp>
      <p:sp>
        <p:nvSpPr>
          <p:cNvPr id="109" name="object 109"/>
          <p:cNvSpPr txBox="1"/>
          <p:nvPr/>
        </p:nvSpPr>
        <p:spPr>
          <a:xfrm>
            <a:off x="7293991" y="5400852"/>
            <a:ext cx="1543685" cy="796925"/>
          </a:xfrm>
          <a:prstGeom prst="rect">
            <a:avLst/>
          </a:prstGeom>
        </p:spPr>
        <p:txBody>
          <a:bodyPr vert="horz" wrap="square" lIns="0" tIns="12700" rIns="0" bIns="0" rtlCol="0">
            <a:spAutoFit/>
          </a:bodyPr>
          <a:lstStyle/>
          <a:p>
            <a:pPr marL="282575">
              <a:lnSpc>
                <a:spcPct val="100000"/>
              </a:lnSpc>
              <a:spcBef>
                <a:spcPts val="100"/>
              </a:spcBef>
              <a:tabLst>
                <a:tab pos="1254125" algn="l"/>
              </a:tabLst>
            </a:pPr>
            <a:r>
              <a:rPr sz="1800" b="1" dirty="0">
                <a:solidFill>
                  <a:srgbClr val="943735"/>
                </a:solidFill>
                <a:latin typeface="Calibri"/>
                <a:cs typeface="Calibri"/>
              </a:rPr>
              <a:t>3	5</a:t>
            </a:r>
            <a:endParaRPr sz="1800">
              <a:latin typeface="Calibri"/>
              <a:cs typeface="Calibri"/>
            </a:endParaRPr>
          </a:p>
          <a:p>
            <a:pPr>
              <a:lnSpc>
                <a:spcPct val="100000"/>
              </a:lnSpc>
              <a:spcBef>
                <a:spcPts val="45"/>
              </a:spcBef>
            </a:pPr>
            <a:endParaRPr sz="1400">
              <a:latin typeface="Calibri"/>
              <a:cs typeface="Calibri"/>
            </a:endParaRPr>
          </a:p>
          <a:p>
            <a:pPr marL="12700">
              <a:lnSpc>
                <a:spcPct val="100000"/>
              </a:lnSpc>
            </a:pPr>
            <a:r>
              <a:rPr sz="1800" b="1" spc="-30" dirty="0">
                <a:solidFill>
                  <a:srgbClr val="FF0000"/>
                </a:solidFill>
                <a:latin typeface="Calibri"/>
                <a:cs typeface="Calibri"/>
              </a:rPr>
              <a:t>Tree</a:t>
            </a:r>
            <a:r>
              <a:rPr sz="1800" b="1" spc="-50" dirty="0">
                <a:solidFill>
                  <a:srgbClr val="FF0000"/>
                </a:solidFill>
                <a:latin typeface="Calibri"/>
                <a:cs typeface="Calibri"/>
              </a:rPr>
              <a:t> </a:t>
            </a:r>
            <a:r>
              <a:rPr sz="1800" b="1" spc="-10" dirty="0">
                <a:solidFill>
                  <a:srgbClr val="FF0000"/>
                </a:solidFill>
                <a:latin typeface="Calibri"/>
                <a:cs typeface="Calibri"/>
              </a:rPr>
              <a:t>is</a:t>
            </a:r>
            <a:r>
              <a:rPr sz="1800" b="1" spc="-35" dirty="0">
                <a:solidFill>
                  <a:srgbClr val="FF0000"/>
                </a:solidFill>
                <a:latin typeface="Calibri"/>
                <a:cs typeface="Calibri"/>
              </a:rPr>
              <a:t> </a:t>
            </a:r>
            <a:r>
              <a:rPr sz="1800" b="1" spc="-5" dirty="0">
                <a:solidFill>
                  <a:srgbClr val="FF0000"/>
                </a:solidFill>
                <a:latin typeface="Calibri"/>
                <a:cs typeface="Calibri"/>
              </a:rPr>
              <a:t>balanced</a:t>
            </a:r>
            <a:endParaRPr sz="1800">
              <a:latin typeface="Calibri"/>
              <a:cs typeface="Calibri"/>
            </a:endParaRPr>
          </a:p>
        </p:txBody>
      </p:sp>
      <p:grpSp>
        <p:nvGrpSpPr>
          <p:cNvPr id="110" name="object 110"/>
          <p:cNvGrpSpPr/>
          <p:nvPr/>
        </p:nvGrpSpPr>
        <p:grpSpPr>
          <a:xfrm>
            <a:off x="8257031" y="4910277"/>
            <a:ext cx="425450" cy="635635"/>
            <a:chOff x="8257031" y="4910277"/>
            <a:chExt cx="425450" cy="635635"/>
          </a:xfrm>
        </p:grpSpPr>
        <p:pic>
          <p:nvPicPr>
            <p:cNvPr id="111" name="object 111"/>
            <p:cNvPicPr/>
            <p:nvPr/>
          </p:nvPicPr>
          <p:blipFill>
            <a:blip r:embed="rId9" cstate="print"/>
            <a:stretch>
              <a:fillRect/>
            </a:stretch>
          </p:blipFill>
          <p:spPr>
            <a:xfrm>
              <a:off x="8257031" y="4910277"/>
              <a:ext cx="424992" cy="635304"/>
            </a:xfrm>
            <a:prstGeom prst="rect">
              <a:avLst/>
            </a:prstGeom>
          </p:spPr>
        </p:pic>
        <p:sp>
          <p:nvSpPr>
            <p:cNvPr id="112" name="object 112"/>
            <p:cNvSpPr/>
            <p:nvPr/>
          </p:nvSpPr>
          <p:spPr>
            <a:xfrm>
              <a:off x="8304021" y="4935346"/>
              <a:ext cx="234950" cy="437515"/>
            </a:xfrm>
            <a:custGeom>
              <a:avLst/>
              <a:gdLst/>
              <a:ahLst/>
              <a:cxnLst/>
              <a:rect l="l" t="t" r="r" b="b"/>
              <a:pathLst>
                <a:path w="234950" h="437514">
                  <a:moveTo>
                    <a:pt x="143382" y="353694"/>
                  </a:moveTo>
                  <a:lnTo>
                    <a:pt x="135762" y="355345"/>
                  </a:lnTo>
                  <a:lnTo>
                    <a:pt x="132079" y="360933"/>
                  </a:lnTo>
                  <a:lnTo>
                    <a:pt x="128397" y="366648"/>
                  </a:lnTo>
                  <a:lnTo>
                    <a:pt x="130048" y="374141"/>
                  </a:lnTo>
                  <a:lnTo>
                    <a:pt x="226949" y="437514"/>
                  </a:lnTo>
                  <a:lnTo>
                    <a:pt x="227984" y="421385"/>
                  </a:lnTo>
                  <a:lnTo>
                    <a:pt x="205231" y="421385"/>
                  </a:lnTo>
                  <a:lnTo>
                    <a:pt x="185061" y="381044"/>
                  </a:lnTo>
                  <a:lnTo>
                    <a:pt x="143382" y="353694"/>
                  </a:lnTo>
                  <a:close/>
                </a:path>
                <a:path w="234950" h="437514">
                  <a:moveTo>
                    <a:pt x="185061" y="381044"/>
                  </a:moveTo>
                  <a:lnTo>
                    <a:pt x="205231" y="421385"/>
                  </a:lnTo>
                  <a:lnTo>
                    <a:pt x="217677" y="415162"/>
                  </a:lnTo>
                  <a:lnTo>
                    <a:pt x="203961" y="415162"/>
                  </a:lnTo>
                  <a:lnTo>
                    <a:pt x="205315" y="394326"/>
                  </a:lnTo>
                  <a:lnTo>
                    <a:pt x="185061" y="381044"/>
                  </a:lnTo>
                  <a:close/>
                </a:path>
                <a:path w="234950" h="437514">
                  <a:moveTo>
                    <a:pt x="215900" y="315340"/>
                  </a:moveTo>
                  <a:lnTo>
                    <a:pt x="210057" y="320420"/>
                  </a:lnTo>
                  <a:lnTo>
                    <a:pt x="209578" y="328675"/>
                  </a:lnTo>
                  <a:lnTo>
                    <a:pt x="206888" y="370089"/>
                  </a:lnTo>
                  <a:lnTo>
                    <a:pt x="227075" y="410463"/>
                  </a:lnTo>
                  <a:lnTo>
                    <a:pt x="205231" y="421385"/>
                  </a:lnTo>
                  <a:lnTo>
                    <a:pt x="227984" y="421385"/>
                  </a:lnTo>
                  <a:lnTo>
                    <a:pt x="233933" y="328675"/>
                  </a:lnTo>
                  <a:lnTo>
                    <a:pt x="234442" y="321944"/>
                  </a:lnTo>
                  <a:lnTo>
                    <a:pt x="229361" y="316102"/>
                  </a:lnTo>
                  <a:lnTo>
                    <a:pt x="215900" y="315340"/>
                  </a:lnTo>
                  <a:close/>
                </a:path>
                <a:path w="234950" h="437514">
                  <a:moveTo>
                    <a:pt x="205315" y="394326"/>
                  </a:moveTo>
                  <a:lnTo>
                    <a:pt x="203961" y="415162"/>
                  </a:lnTo>
                  <a:lnTo>
                    <a:pt x="222757" y="405764"/>
                  </a:lnTo>
                  <a:lnTo>
                    <a:pt x="205315" y="394326"/>
                  </a:lnTo>
                  <a:close/>
                </a:path>
                <a:path w="234950" h="437514">
                  <a:moveTo>
                    <a:pt x="206888" y="370089"/>
                  </a:moveTo>
                  <a:lnTo>
                    <a:pt x="205315" y="394326"/>
                  </a:lnTo>
                  <a:lnTo>
                    <a:pt x="222757" y="405764"/>
                  </a:lnTo>
                  <a:lnTo>
                    <a:pt x="203961" y="415162"/>
                  </a:lnTo>
                  <a:lnTo>
                    <a:pt x="217677" y="415162"/>
                  </a:lnTo>
                  <a:lnTo>
                    <a:pt x="227075" y="410463"/>
                  </a:lnTo>
                  <a:lnTo>
                    <a:pt x="206888" y="370089"/>
                  </a:lnTo>
                  <a:close/>
                </a:path>
                <a:path w="234950" h="437514">
                  <a:moveTo>
                    <a:pt x="21844" y="0"/>
                  </a:moveTo>
                  <a:lnTo>
                    <a:pt x="0" y="10921"/>
                  </a:lnTo>
                  <a:lnTo>
                    <a:pt x="185061" y="381044"/>
                  </a:lnTo>
                  <a:lnTo>
                    <a:pt x="205315" y="394326"/>
                  </a:lnTo>
                  <a:lnTo>
                    <a:pt x="206888" y="370089"/>
                  </a:lnTo>
                  <a:lnTo>
                    <a:pt x="21844" y="0"/>
                  </a:lnTo>
                  <a:close/>
                </a:path>
              </a:pathLst>
            </a:custGeom>
            <a:solidFill>
              <a:srgbClr val="C0504D"/>
            </a:solidFill>
          </p:spPr>
          <p:txBody>
            <a:bodyPr wrap="square" lIns="0" tIns="0" rIns="0" bIns="0" rtlCol="0"/>
            <a:lstStyle/>
            <a:p>
              <a:endParaRPr/>
            </a:p>
          </p:txBody>
        </p:sp>
      </p:grpSp>
      <p:sp>
        <p:nvSpPr>
          <p:cNvPr id="113" name="object 113"/>
          <p:cNvSpPr txBox="1"/>
          <p:nvPr/>
        </p:nvSpPr>
        <p:spPr>
          <a:xfrm>
            <a:off x="8614029" y="496138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14" name="object 114"/>
          <p:cNvSpPr txBox="1"/>
          <p:nvPr/>
        </p:nvSpPr>
        <p:spPr>
          <a:xfrm>
            <a:off x="7245477" y="496138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15" name="object 115"/>
          <p:cNvSpPr txBox="1"/>
          <p:nvPr/>
        </p:nvSpPr>
        <p:spPr>
          <a:xfrm>
            <a:off x="8398002" y="409689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16" name="object 116"/>
          <p:cNvSpPr txBox="1"/>
          <p:nvPr/>
        </p:nvSpPr>
        <p:spPr>
          <a:xfrm>
            <a:off x="7965693" y="3376117"/>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17" name="object 117"/>
          <p:cNvSpPr txBox="1"/>
          <p:nvPr/>
        </p:nvSpPr>
        <p:spPr>
          <a:xfrm>
            <a:off x="7245477" y="4240479"/>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18" name="object 118"/>
          <p:cNvSpPr txBox="1"/>
          <p:nvPr/>
        </p:nvSpPr>
        <p:spPr>
          <a:xfrm>
            <a:off x="4254500" y="6186017"/>
            <a:ext cx="149669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LL</a:t>
            </a:r>
            <a:r>
              <a:rPr sz="1800" b="1" spc="-25" dirty="0">
                <a:solidFill>
                  <a:srgbClr val="FF0000"/>
                </a:solidFill>
                <a:latin typeface="Calibri"/>
                <a:cs typeface="Calibri"/>
              </a:rPr>
              <a:t> </a:t>
            </a:r>
            <a:r>
              <a:rPr sz="1800" b="1" spc="-15" dirty="0">
                <a:solidFill>
                  <a:srgbClr val="FF0000"/>
                </a:solidFill>
                <a:latin typeface="Calibri"/>
                <a:cs typeface="Calibri"/>
              </a:rPr>
              <a:t>Rotation</a:t>
            </a:r>
            <a:r>
              <a:rPr sz="1800" b="1" spc="-10" dirty="0">
                <a:solidFill>
                  <a:srgbClr val="FF0000"/>
                </a:solidFill>
                <a:latin typeface="Calibri"/>
                <a:cs typeface="Calibri"/>
              </a:rPr>
              <a:t> </a:t>
            </a:r>
            <a:r>
              <a:rPr sz="1800" b="1" spc="-15" dirty="0">
                <a:solidFill>
                  <a:srgbClr val="FF0000"/>
                </a:solidFill>
                <a:latin typeface="Calibri"/>
                <a:cs typeface="Calibri"/>
              </a:rPr>
              <a:t>at</a:t>
            </a:r>
            <a:r>
              <a:rPr sz="1800" b="1" spc="-5" dirty="0">
                <a:solidFill>
                  <a:srgbClr val="FF0000"/>
                </a:solidFill>
                <a:latin typeface="Calibri"/>
                <a:cs typeface="Calibri"/>
              </a:rPr>
              <a:t> </a:t>
            </a:r>
            <a:r>
              <a:rPr sz="1800" b="1" dirty="0">
                <a:solidFill>
                  <a:srgbClr val="FF0000"/>
                </a:solidFill>
                <a:latin typeface="Calibri"/>
                <a:cs typeface="Calibri"/>
              </a:rPr>
              <a:t>3</a:t>
            </a:r>
            <a:endParaRPr sz="18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998"/>
            </a:xfrm>
            <a:prstGeom prst="rect">
              <a:avLst/>
            </a:prstGeom>
          </p:spPr>
        </p:pic>
        <p:pic>
          <p:nvPicPr>
            <p:cNvPr id="4" name="object 4"/>
            <p:cNvPicPr/>
            <p:nvPr/>
          </p:nvPicPr>
          <p:blipFill>
            <a:blip r:embed="rId3" cstate="print"/>
            <a:stretch>
              <a:fillRect/>
            </a:stretch>
          </p:blipFill>
          <p:spPr>
            <a:xfrm>
              <a:off x="1856232" y="30723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25653" y="1710004"/>
            <a:ext cx="8711565" cy="483234"/>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FFFFFF"/>
                </a:solidFill>
              </a:rPr>
              <a:t>Construct</a:t>
            </a:r>
            <a:r>
              <a:rPr sz="3000" spc="5" dirty="0">
                <a:solidFill>
                  <a:srgbClr val="FFFFFF"/>
                </a:solidFill>
              </a:rPr>
              <a:t> </a:t>
            </a:r>
            <a:r>
              <a:rPr sz="3000" dirty="0">
                <a:solidFill>
                  <a:srgbClr val="FFFFFF"/>
                </a:solidFill>
              </a:rPr>
              <a:t>an</a:t>
            </a:r>
            <a:r>
              <a:rPr sz="3000" spc="5" dirty="0">
                <a:solidFill>
                  <a:srgbClr val="FFFFFF"/>
                </a:solidFill>
              </a:rPr>
              <a:t> </a:t>
            </a:r>
            <a:r>
              <a:rPr sz="3000" spc="-50" dirty="0">
                <a:solidFill>
                  <a:srgbClr val="FFFFFF"/>
                </a:solidFill>
              </a:rPr>
              <a:t>AVL</a:t>
            </a:r>
            <a:r>
              <a:rPr sz="3000" spc="-20" dirty="0">
                <a:solidFill>
                  <a:srgbClr val="FFFFFF"/>
                </a:solidFill>
              </a:rPr>
              <a:t> </a:t>
            </a:r>
            <a:r>
              <a:rPr sz="3000" spc="-15" dirty="0">
                <a:solidFill>
                  <a:srgbClr val="FFFFFF"/>
                </a:solidFill>
              </a:rPr>
              <a:t>tree</a:t>
            </a:r>
            <a:r>
              <a:rPr sz="3000" dirty="0">
                <a:solidFill>
                  <a:srgbClr val="FFFFFF"/>
                </a:solidFill>
              </a:rPr>
              <a:t> </a:t>
            </a:r>
            <a:r>
              <a:rPr sz="3000" spc="-10" dirty="0">
                <a:solidFill>
                  <a:srgbClr val="FFFFFF"/>
                </a:solidFill>
              </a:rPr>
              <a:t>by</a:t>
            </a:r>
            <a:r>
              <a:rPr sz="3000" spc="15" dirty="0">
                <a:solidFill>
                  <a:srgbClr val="FFFFFF"/>
                </a:solidFill>
              </a:rPr>
              <a:t> </a:t>
            </a:r>
            <a:r>
              <a:rPr sz="3000" spc="-5" dirty="0">
                <a:solidFill>
                  <a:srgbClr val="FFFFFF"/>
                </a:solidFill>
              </a:rPr>
              <a:t>inserting</a:t>
            </a:r>
            <a:r>
              <a:rPr sz="3000" spc="25" dirty="0">
                <a:solidFill>
                  <a:srgbClr val="FFFFFF"/>
                </a:solidFill>
              </a:rPr>
              <a:t> </a:t>
            </a:r>
            <a:r>
              <a:rPr sz="3000" spc="-10" dirty="0">
                <a:solidFill>
                  <a:srgbClr val="FFFFFF"/>
                </a:solidFill>
              </a:rPr>
              <a:t>numbers</a:t>
            </a:r>
            <a:r>
              <a:rPr sz="3000" spc="30" dirty="0">
                <a:solidFill>
                  <a:srgbClr val="FFFFFF"/>
                </a:solidFill>
              </a:rPr>
              <a:t> </a:t>
            </a:r>
            <a:r>
              <a:rPr sz="3000" spc="-15" dirty="0">
                <a:solidFill>
                  <a:srgbClr val="FFFFFF"/>
                </a:solidFill>
              </a:rPr>
              <a:t>from</a:t>
            </a:r>
            <a:r>
              <a:rPr sz="3000" spc="5" dirty="0">
                <a:solidFill>
                  <a:srgbClr val="FFFFFF"/>
                </a:solidFill>
              </a:rPr>
              <a:t> </a:t>
            </a:r>
            <a:r>
              <a:rPr sz="3000" dirty="0">
                <a:solidFill>
                  <a:srgbClr val="FFFFFF"/>
                </a:solidFill>
              </a:rPr>
              <a:t>1</a:t>
            </a:r>
            <a:r>
              <a:rPr sz="3000" spc="15" dirty="0">
                <a:solidFill>
                  <a:srgbClr val="FFFFFF"/>
                </a:solidFill>
              </a:rPr>
              <a:t> </a:t>
            </a:r>
            <a:r>
              <a:rPr sz="3000" spc="-15" dirty="0">
                <a:solidFill>
                  <a:srgbClr val="FFFFFF"/>
                </a:solidFill>
              </a:rPr>
              <a:t>to</a:t>
            </a:r>
            <a:r>
              <a:rPr sz="3000" spc="-5" dirty="0">
                <a:solidFill>
                  <a:srgbClr val="FFFFFF"/>
                </a:solidFill>
              </a:rPr>
              <a:t> </a:t>
            </a:r>
            <a:r>
              <a:rPr sz="3000" dirty="0">
                <a:solidFill>
                  <a:srgbClr val="FFFFFF"/>
                </a:solidFill>
              </a:rPr>
              <a:t>7</a:t>
            </a:r>
            <a:endParaRPr sz="3000"/>
          </a:p>
        </p:txBody>
      </p:sp>
      <p:grpSp>
        <p:nvGrpSpPr>
          <p:cNvPr id="7" name="object 7"/>
          <p:cNvGrpSpPr/>
          <p:nvPr/>
        </p:nvGrpSpPr>
        <p:grpSpPr>
          <a:xfrm>
            <a:off x="179832" y="3483902"/>
            <a:ext cx="1772207" cy="975702"/>
            <a:chOff x="179832" y="3483902"/>
            <a:chExt cx="1772207" cy="975702"/>
          </a:xfrm>
        </p:grpSpPr>
        <p:pic>
          <p:nvPicPr>
            <p:cNvPr id="9" name="object 9"/>
            <p:cNvPicPr/>
            <p:nvPr/>
          </p:nvPicPr>
          <p:blipFill>
            <a:blip r:embed="rId4" cstate="print"/>
            <a:stretch>
              <a:fillRect/>
            </a:stretch>
          </p:blipFill>
          <p:spPr>
            <a:xfrm>
              <a:off x="1325879" y="3483902"/>
              <a:ext cx="626160" cy="620102"/>
            </a:xfrm>
            <a:prstGeom prst="rect">
              <a:avLst/>
            </a:prstGeom>
          </p:spPr>
        </p:pic>
        <p:sp>
          <p:nvSpPr>
            <p:cNvPr id="10" name="object 10"/>
            <p:cNvSpPr/>
            <p:nvPr/>
          </p:nvSpPr>
          <p:spPr>
            <a:xfrm>
              <a:off x="1372108" y="3508755"/>
              <a:ext cx="427990" cy="424815"/>
            </a:xfrm>
            <a:custGeom>
              <a:avLst/>
              <a:gdLst/>
              <a:ahLst/>
              <a:cxnLst/>
              <a:rect l="l" t="t" r="r" b="b"/>
              <a:pathLst>
                <a:path w="427989" h="424814">
                  <a:moveTo>
                    <a:pt x="321564" y="371983"/>
                  </a:moveTo>
                  <a:lnTo>
                    <a:pt x="314959" y="375920"/>
                  </a:lnTo>
                  <a:lnTo>
                    <a:pt x="313309" y="382397"/>
                  </a:lnTo>
                  <a:lnTo>
                    <a:pt x="311530" y="388874"/>
                  </a:lnTo>
                  <a:lnTo>
                    <a:pt x="315467" y="395605"/>
                  </a:lnTo>
                  <a:lnTo>
                    <a:pt x="427609" y="424688"/>
                  </a:lnTo>
                  <a:lnTo>
                    <a:pt x="425367" y="416306"/>
                  </a:lnTo>
                  <a:lnTo>
                    <a:pt x="401828" y="416306"/>
                  </a:lnTo>
                  <a:lnTo>
                    <a:pt x="369681" y="384383"/>
                  </a:lnTo>
                  <a:lnTo>
                    <a:pt x="321564" y="371983"/>
                  </a:lnTo>
                  <a:close/>
                </a:path>
                <a:path w="427989" h="424814">
                  <a:moveTo>
                    <a:pt x="369681" y="384383"/>
                  </a:moveTo>
                  <a:lnTo>
                    <a:pt x="401828" y="416306"/>
                  </a:lnTo>
                  <a:lnTo>
                    <a:pt x="407375" y="410718"/>
                  </a:lnTo>
                  <a:lnTo>
                    <a:pt x="398653" y="410718"/>
                  </a:lnTo>
                  <a:lnTo>
                    <a:pt x="393256" y="390487"/>
                  </a:lnTo>
                  <a:lnTo>
                    <a:pt x="369681" y="384383"/>
                  </a:lnTo>
                  <a:close/>
                </a:path>
                <a:path w="427989" h="424814">
                  <a:moveTo>
                    <a:pt x="391033" y="308864"/>
                  </a:moveTo>
                  <a:lnTo>
                    <a:pt x="384555" y="310642"/>
                  </a:lnTo>
                  <a:lnTo>
                    <a:pt x="378078" y="312293"/>
                  </a:lnTo>
                  <a:lnTo>
                    <a:pt x="374141" y="319024"/>
                  </a:lnTo>
                  <a:lnTo>
                    <a:pt x="375919" y="325501"/>
                  </a:lnTo>
                  <a:lnTo>
                    <a:pt x="387001" y="367042"/>
                  </a:lnTo>
                  <a:lnTo>
                    <a:pt x="419099" y="398907"/>
                  </a:lnTo>
                  <a:lnTo>
                    <a:pt x="401828" y="416306"/>
                  </a:lnTo>
                  <a:lnTo>
                    <a:pt x="425367" y="416306"/>
                  </a:lnTo>
                  <a:lnTo>
                    <a:pt x="399351" y="319024"/>
                  </a:lnTo>
                  <a:lnTo>
                    <a:pt x="397764" y="312674"/>
                  </a:lnTo>
                  <a:lnTo>
                    <a:pt x="391033" y="308864"/>
                  </a:lnTo>
                  <a:close/>
                </a:path>
                <a:path w="427989" h="424814">
                  <a:moveTo>
                    <a:pt x="393256" y="390487"/>
                  </a:moveTo>
                  <a:lnTo>
                    <a:pt x="398653" y="410718"/>
                  </a:lnTo>
                  <a:lnTo>
                    <a:pt x="413511" y="395732"/>
                  </a:lnTo>
                  <a:lnTo>
                    <a:pt x="393256" y="390487"/>
                  </a:lnTo>
                  <a:close/>
                </a:path>
                <a:path w="427989" h="424814">
                  <a:moveTo>
                    <a:pt x="387001" y="367042"/>
                  </a:moveTo>
                  <a:lnTo>
                    <a:pt x="393256" y="390487"/>
                  </a:lnTo>
                  <a:lnTo>
                    <a:pt x="413511" y="395732"/>
                  </a:lnTo>
                  <a:lnTo>
                    <a:pt x="398653" y="410718"/>
                  </a:lnTo>
                  <a:lnTo>
                    <a:pt x="407375" y="410718"/>
                  </a:lnTo>
                  <a:lnTo>
                    <a:pt x="419099" y="398907"/>
                  </a:lnTo>
                  <a:lnTo>
                    <a:pt x="387001" y="367042"/>
                  </a:lnTo>
                  <a:close/>
                </a:path>
                <a:path w="427989" h="424814">
                  <a:moveTo>
                    <a:pt x="17271" y="0"/>
                  </a:moveTo>
                  <a:lnTo>
                    <a:pt x="0" y="17272"/>
                  </a:lnTo>
                  <a:lnTo>
                    <a:pt x="369681" y="384383"/>
                  </a:lnTo>
                  <a:lnTo>
                    <a:pt x="393256" y="390487"/>
                  </a:lnTo>
                  <a:lnTo>
                    <a:pt x="387001" y="367042"/>
                  </a:lnTo>
                  <a:lnTo>
                    <a:pt x="17271" y="0"/>
                  </a:lnTo>
                  <a:close/>
                </a:path>
              </a:pathLst>
            </a:custGeom>
            <a:solidFill>
              <a:srgbClr val="C0504D"/>
            </a:solidFill>
          </p:spPr>
          <p:txBody>
            <a:bodyPr wrap="square" lIns="0" tIns="0" rIns="0" bIns="0" rtlCol="0"/>
            <a:lstStyle/>
            <a:p>
              <a:endParaRPr/>
            </a:p>
          </p:txBody>
        </p:sp>
        <p:sp>
          <p:nvSpPr>
            <p:cNvPr id="11" name="object 11"/>
            <p:cNvSpPr/>
            <p:nvPr/>
          </p:nvSpPr>
          <p:spPr>
            <a:xfrm>
              <a:off x="179832" y="3931919"/>
              <a:ext cx="649605" cy="527685"/>
            </a:xfrm>
            <a:custGeom>
              <a:avLst/>
              <a:gdLst/>
              <a:ahLst/>
              <a:cxnLst/>
              <a:rect l="l" t="t" r="r" b="b"/>
              <a:pathLst>
                <a:path w="649605" h="527685">
                  <a:moveTo>
                    <a:pt x="324612" y="0"/>
                  </a:moveTo>
                  <a:lnTo>
                    <a:pt x="271959" y="3449"/>
                  </a:lnTo>
                  <a:lnTo>
                    <a:pt x="222011" y="13435"/>
                  </a:lnTo>
                  <a:lnTo>
                    <a:pt x="175436" y="29417"/>
                  </a:lnTo>
                  <a:lnTo>
                    <a:pt x="132902" y="50852"/>
                  </a:lnTo>
                  <a:lnTo>
                    <a:pt x="95078" y="77200"/>
                  </a:lnTo>
                  <a:lnTo>
                    <a:pt x="62632" y="107917"/>
                  </a:lnTo>
                  <a:lnTo>
                    <a:pt x="36233" y="142463"/>
                  </a:lnTo>
                  <a:lnTo>
                    <a:pt x="16549" y="180295"/>
                  </a:lnTo>
                  <a:lnTo>
                    <a:pt x="4248" y="220872"/>
                  </a:lnTo>
                  <a:lnTo>
                    <a:pt x="0" y="263651"/>
                  </a:lnTo>
                  <a:lnTo>
                    <a:pt x="4248" y="306431"/>
                  </a:lnTo>
                  <a:lnTo>
                    <a:pt x="16549" y="347008"/>
                  </a:lnTo>
                  <a:lnTo>
                    <a:pt x="36233" y="384840"/>
                  </a:lnTo>
                  <a:lnTo>
                    <a:pt x="62632" y="419386"/>
                  </a:lnTo>
                  <a:lnTo>
                    <a:pt x="95078" y="450103"/>
                  </a:lnTo>
                  <a:lnTo>
                    <a:pt x="132902" y="476451"/>
                  </a:lnTo>
                  <a:lnTo>
                    <a:pt x="175436" y="497886"/>
                  </a:lnTo>
                  <a:lnTo>
                    <a:pt x="222011" y="513868"/>
                  </a:lnTo>
                  <a:lnTo>
                    <a:pt x="271959" y="523854"/>
                  </a:lnTo>
                  <a:lnTo>
                    <a:pt x="324612" y="527303"/>
                  </a:lnTo>
                  <a:lnTo>
                    <a:pt x="377264" y="523854"/>
                  </a:lnTo>
                  <a:lnTo>
                    <a:pt x="427212" y="513868"/>
                  </a:lnTo>
                  <a:lnTo>
                    <a:pt x="473787" y="497886"/>
                  </a:lnTo>
                  <a:lnTo>
                    <a:pt x="516321" y="476451"/>
                  </a:lnTo>
                  <a:lnTo>
                    <a:pt x="554145" y="450103"/>
                  </a:lnTo>
                  <a:lnTo>
                    <a:pt x="586591" y="419386"/>
                  </a:lnTo>
                  <a:lnTo>
                    <a:pt x="612990" y="384840"/>
                  </a:lnTo>
                  <a:lnTo>
                    <a:pt x="632674" y="347008"/>
                  </a:lnTo>
                  <a:lnTo>
                    <a:pt x="644975" y="306431"/>
                  </a:lnTo>
                  <a:lnTo>
                    <a:pt x="649224" y="263651"/>
                  </a:lnTo>
                  <a:lnTo>
                    <a:pt x="644975" y="220872"/>
                  </a:lnTo>
                  <a:lnTo>
                    <a:pt x="632674" y="180295"/>
                  </a:lnTo>
                  <a:lnTo>
                    <a:pt x="612990" y="142463"/>
                  </a:lnTo>
                  <a:lnTo>
                    <a:pt x="586591" y="107917"/>
                  </a:lnTo>
                  <a:lnTo>
                    <a:pt x="554145" y="77200"/>
                  </a:lnTo>
                  <a:lnTo>
                    <a:pt x="516321" y="50852"/>
                  </a:lnTo>
                  <a:lnTo>
                    <a:pt x="473787" y="29417"/>
                  </a:lnTo>
                  <a:lnTo>
                    <a:pt x="427212" y="13435"/>
                  </a:lnTo>
                  <a:lnTo>
                    <a:pt x="377264" y="3449"/>
                  </a:lnTo>
                  <a:lnTo>
                    <a:pt x="324612" y="0"/>
                  </a:lnTo>
                  <a:close/>
                </a:path>
              </a:pathLst>
            </a:custGeom>
            <a:solidFill>
              <a:srgbClr val="FFFFFF"/>
            </a:solidFill>
          </p:spPr>
          <p:txBody>
            <a:bodyPr wrap="square" lIns="0" tIns="0" rIns="0" bIns="0" rtlCol="0"/>
            <a:lstStyle/>
            <a:p>
              <a:endParaRPr/>
            </a:p>
          </p:txBody>
        </p:sp>
        <p:sp>
          <p:nvSpPr>
            <p:cNvPr id="12" name="object 12"/>
            <p:cNvSpPr/>
            <p:nvPr/>
          </p:nvSpPr>
          <p:spPr>
            <a:xfrm>
              <a:off x="179832" y="3931919"/>
              <a:ext cx="649605" cy="527685"/>
            </a:xfrm>
            <a:custGeom>
              <a:avLst/>
              <a:gdLst/>
              <a:ahLst/>
              <a:cxnLst/>
              <a:rect l="l" t="t" r="r" b="b"/>
              <a:pathLst>
                <a:path w="649605" h="527685">
                  <a:moveTo>
                    <a:pt x="0" y="263651"/>
                  </a:moveTo>
                  <a:lnTo>
                    <a:pt x="4248" y="220872"/>
                  </a:lnTo>
                  <a:lnTo>
                    <a:pt x="16549" y="180295"/>
                  </a:lnTo>
                  <a:lnTo>
                    <a:pt x="36233" y="142463"/>
                  </a:lnTo>
                  <a:lnTo>
                    <a:pt x="62632" y="107917"/>
                  </a:lnTo>
                  <a:lnTo>
                    <a:pt x="95078" y="77200"/>
                  </a:lnTo>
                  <a:lnTo>
                    <a:pt x="132902" y="50852"/>
                  </a:lnTo>
                  <a:lnTo>
                    <a:pt x="175436" y="29417"/>
                  </a:lnTo>
                  <a:lnTo>
                    <a:pt x="222011" y="13435"/>
                  </a:lnTo>
                  <a:lnTo>
                    <a:pt x="271959" y="3449"/>
                  </a:lnTo>
                  <a:lnTo>
                    <a:pt x="324612" y="0"/>
                  </a:lnTo>
                  <a:lnTo>
                    <a:pt x="377264" y="3449"/>
                  </a:lnTo>
                  <a:lnTo>
                    <a:pt x="427212" y="13435"/>
                  </a:lnTo>
                  <a:lnTo>
                    <a:pt x="473787" y="29417"/>
                  </a:lnTo>
                  <a:lnTo>
                    <a:pt x="516321" y="50852"/>
                  </a:lnTo>
                  <a:lnTo>
                    <a:pt x="554145" y="77200"/>
                  </a:lnTo>
                  <a:lnTo>
                    <a:pt x="586591" y="107917"/>
                  </a:lnTo>
                  <a:lnTo>
                    <a:pt x="612990" y="142463"/>
                  </a:lnTo>
                  <a:lnTo>
                    <a:pt x="632674" y="180295"/>
                  </a:lnTo>
                  <a:lnTo>
                    <a:pt x="644975" y="220872"/>
                  </a:lnTo>
                  <a:lnTo>
                    <a:pt x="649224" y="263651"/>
                  </a:lnTo>
                  <a:lnTo>
                    <a:pt x="644975" y="306431"/>
                  </a:lnTo>
                  <a:lnTo>
                    <a:pt x="632674" y="347008"/>
                  </a:lnTo>
                  <a:lnTo>
                    <a:pt x="612990" y="384840"/>
                  </a:lnTo>
                  <a:lnTo>
                    <a:pt x="586591" y="419386"/>
                  </a:lnTo>
                  <a:lnTo>
                    <a:pt x="554145" y="450103"/>
                  </a:lnTo>
                  <a:lnTo>
                    <a:pt x="516321" y="476451"/>
                  </a:lnTo>
                  <a:lnTo>
                    <a:pt x="473787" y="497886"/>
                  </a:lnTo>
                  <a:lnTo>
                    <a:pt x="427212" y="513868"/>
                  </a:lnTo>
                  <a:lnTo>
                    <a:pt x="377264" y="523854"/>
                  </a:lnTo>
                  <a:lnTo>
                    <a:pt x="324612" y="527303"/>
                  </a:lnTo>
                  <a:lnTo>
                    <a:pt x="271959" y="523854"/>
                  </a:lnTo>
                  <a:lnTo>
                    <a:pt x="222011" y="513868"/>
                  </a:lnTo>
                  <a:lnTo>
                    <a:pt x="175436" y="497886"/>
                  </a:lnTo>
                  <a:lnTo>
                    <a:pt x="132902" y="476451"/>
                  </a:lnTo>
                  <a:lnTo>
                    <a:pt x="95078" y="450103"/>
                  </a:lnTo>
                  <a:lnTo>
                    <a:pt x="62632" y="419386"/>
                  </a:lnTo>
                  <a:lnTo>
                    <a:pt x="36233" y="384840"/>
                  </a:lnTo>
                  <a:lnTo>
                    <a:pt x="16549" y="347008"/>
                  </a:lnTo>
                  <a:lnTo>
                    <a:pt x="4248" y="306431"/>
                  </a:lnTo>
                  <a:lnTo>
                    <a:pt x="0" y="263651"/>
                  </a:lnTo>
                  <a:close/>
                </a:path>
              </a:pathLst>
            </a:custGeom>
            <a:ln w="24384">
              <a:solidFill>
                <a:srgbClr val="4F81BC"/>
              </a:solidFill>
            </a:ln>
          </p:spPr>
          <p:txBody>
            <a:bodyPr wrap="square" lIns="0" tIns="0" rIns="0" bIns="0" rtlCol="0"/>
            <a:lstStyle/>
            <a:p>
              <a:endParaRPr/>
            </a:p>
          </p:txBody>
        </p:sp>
      </p:grpSp>
      <p:sp>
        <p:nvSpPr>
          <p:cNvPr id="13" name="object 13"/>
          <p:cNvSpPr txBox="1"/>
          <p:nvPr/>
        </p:nvSpPr>
        <p:spPr>
          <a:xfrm>
            <a:off x="432917" y="4031945"/>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grpSp>
        <p:nvGrpSpPr>
          <p:cNvPr id="14" name="object 14"/>
          <p:cNvGrpSpPr/>
          <p:nvPr/>
        </p:nvGrpSpPr>
        <p:grpSpPr>
          <a:xfrm>
            <a:off x="816673" y="3056953"/>
            <a:ext cx="1320165" cy="1414780"/>
            <a:chOff x="816673" y="3056953"/>
            <a:chExt cx="1320165" cy="1414780"/>
          </a:xfrm>
        </p:grpSpPr>
        <p:sp>
          <p:nvSpPr>
            <p:cNvPr id="15" name="object 15"/>
            <p:cNvSpPr/>
            <p:nvPr/>
          </p:nvSpPr>
          <p:spPr>
            <a:xfrm>
              <a:off x="829056" y="3069336"/>
              <a:ext cx="646430" cy="524510"/>
            </a:xfrm>
            <a:custGeom>
              <a:avLst/>
              <a:gdLst/>
              <a:ahLst/>
              <a:cxnLst/>
              <a:rect l="l" t="t" r="r" b="b"/>
              <a:pathLst>
                <a:path w="646430"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5"/>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16" name="object 16"/>
            <p:cNvSpPr/>
            <p:nvPr/>
          </p:nvSpPr>
          <p:spPr>
            <a:xfrm>
              <a:off x="829056" y="3069336"/>
              <a:ext cx="646430" cy="524510"/>
            </a:xfrm>
            <a:custGeom>
              <a:avLst/>
              <a:gdLst/>
              <a:ahLst/>
              <a:cxnLst/>
              <a:rect l="l" t="t" r="r" b="b"/>
              <a:pathLst>
                <a:path w="646430"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5"/>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7"/>
                  </a:lnTo>
                  <a:close/>
                </a:path>
              </a:pathLst>
            </a:custGeom>
            <a:ln w="24384">
              <a:solidFill>
                <a:srgbClr val="4F81BC"/>
              </a:solidFill>
            </a:ln>
          </p:spPr>
          <p:txBody>
            <a:bodyPr wrap="square" lIns="0" tIns="0" rIns="0" bIns="0" rtlCol="0"/>
            <a:lstStyle/>
            <a:p>
              <a:endParaRPr/>
            </a:p>
          </p:txBody>
        </p:sp>
        <p:sp>
          <p:nvSpPr>
            <p:cNvPr id="17" name="object 17"/>
            <p:cNvSpPr/>
            <p:nvPr/>
          </p:nvSpPr>
          <p:spPr>
            <a:xfrm>
              <a:off x="1475231" y="3931919"/>
              <a:ext cx="649605" cy="527685"/>
            </a:xfrm>
            <a:custGeom>
              <a:avLst/>
              <a:gdLst/>
              <a:ahLst/>
              <a:cxnLst/>
              <a:rect l="l" t="t" r="r" b="b"/>
              <a:pathLst>
                <a:path w="649605" h="527685">
                  <a:moveTo>
                    <a:pt x="324612" y="0"/>
                  </a:moveTo>
                  <a:lnTo>
                    <a:pt x="271947" y="3449"/>
                  </a:lnTo>
                  <a:lnTo>
                    <a:pt x="221991" y="13435"/>
                  </a:lnTo>
                  <a:lnTo>
                    <a:pt x="175413" y="29417"/>
                  </a:lnTo>
                  <a:lnTo>
                    <a:pt x="132880" y="50852"/>
                  </a:lnTo>
                  <a:lnTo>
                    <a:pt x="95059" y="77200"/>
                  </a:lnTo>
                  <a:lnTo>
                    <a:pt x="62618" y="107917"/>
                  </a:lnTo>
                  <a:lnTo>
                    <a:pt x="36223" y="142463"/>
                  </a:lnTo>
                  <a:lnTo>
                    <a:pt x="16544" y="180295"/>
                  </a:lnTo>
                  <a:lnTo>
                    <a:pt x="4247" y="220872"/>
                  </a:lnTo>
                  <a:lnTo>
                    <a:pt x="0" y="263651"/>
                  </a:lnTo>
                  <a:lnTo>
                    <a:pt x="4247" y="306431"/>
                  </a:lnTo>
                  <a:lnTo>
                    <a:pt x="16544" y="347008"/>
                  </a:lnTo>
                  <a:lnTo>
                    <a:pt x="36223" y="384840"/>
                  </a:lnTo>
                  <a:lnTo>
                    <a:pt x="62618" y="419386"/>
                  </a:lnTo>
                  <a:lnTo>
                    <a:pt x="95059" y="450103"/>
                  </a:lnTo>
                  <a:lnTo>
                    <a:pt x="132880" y="476451"/>
                  </a:lnTo>
                  <a:lnTo>
                    <a:pt x="175413" y="497886"/>
                  </a:lnTo>
                  <a:lnTo>
                    <a:pt x="221991" y="513868"/>
                  </a:lnTo>
                  <a:lnTo>
                    <a:pt x="271947" y="523854"/>
                  </a:lnTo>
                  <a:lnTo>
                    <a:pt x="324612" y="527303"/>
                  </a:lnTo>
                  <a:lnTo>
                    <a:pt x="377276" y="523854"/>
                  </a:lnTo>
                  <a:lnTo>
                    <a:pt x="427232" y="513868"/>
                  </a:lnTo>
                  <a:lnTo>
                    <a:pt x="473810" y="497886"/>
                  </a:lnTo>
                  <a:lnTo>
                    <a:pt x="516343" y="476451"/>
                  </a:lnTo>
                  <a:lnTo>
                    <a:pt x="554164" y="450103"/>
                  </a:lnTo>
                  <a:lnTo>
                    <a:pt x="586605" y="419386"/>
                  </a:lnTo>
                  <a:lnTo>
                    <a:pt x="613000" y="384840"/>
                  </a:lnTo>
                  <a:lnTo>
                    <a:pt x="632679" y="347008"/>
                  </a:lnTo>
                  <a:lnTo>
                    <a:pt x="644976" y="306431"/>
                  </a:lnTo>
                  <a:lnTo>
                    <a:pt x="649224" y="263651"/>
                  </a:lnTo>
                  <a:lnTo>
                    <a:pt x="644976" y="220872"/>
                  </a:lnTo>
                  <a:lnTo>
                    <a:pt x="632679" y="180295"/>
                  </a:lnTo>
                  <a:lnTo>
                    <a:pt x="613000" y="142463"/>
                  </a:lnTo>
                  <a:lnTo>
                    <a:pt x="586605" y="107917"/>
                  </a:lnTo>
                  <a:lnTo>
                    <a:pt x="554164" y="77200"/>
                  </a:lnTo>
                  <a:lnTo>
                    <a:pt x="516343" y="50852"/>
                  </a:lnTo>
                  <a:lnTo>
                    <a:pt x="473810" y="29417"/>
                  </a:lnTo>
                  <a:lnTo>
                    <a:pt x="427232" y="13435"/>
                  </a:lnTo>
                  <a:lnTo>
                    <a:pt x="377276" y="3449"/>
                  </a:lnTo>
                  <a:lnTo>
                    <a:pt x="324612" y="0"/>
                  </a:lnTo>
                  <a:close/>
                </a:path>
              </a:pathLst>
            </a:custGeom>
            <a:solidFill>
              <a:srgbClr val="FFFFFF"/>
            </a:solidFill>
          </p:spPr>
          <p:txBody>
            <a:bodyPr wrap="square" lIns="0" tIns="0" rIns="0" bIns="0" rtlCol="0"/>
            <a:lstStyle/>
            <a:p>
              <a:endParaRPr/>
            </a:p>
          </p:txBody>
        </p:sp>
        <p:sp>
          <p:nvSpPr>
            <p:cNvPr id="18" name="object 18"/>
            <p:cNvSpPr/>
            <p:nvPr/>
          </p:nvSpPr>
          <p:spPr>
            <a:xfrm>
              <a:off x="1475231" y="3931919"/>
              <a:ext cx="649605" cy="527685"/>
            </a:xfrm>
            <a:custGeom>
              <a:avLst/>
              <a:gdLst/>
              <a:ahLst/>
              <a:cxnLst/>
              <a:rect l="l" t="t" r="r" b="b"/>
              <a:pathLst>
                <a:path w="649605" h="527685">
                  <a:moveTo>
                    <a:pt x="0" y="263651"/>
                  </a:moveTo>
                  <a:lnTo>
                    <a:pt x="4247" y="220872"/>
                  </a:lnTo>
                  <a:lnTo>
                    <a:pt x="16544" y="180295"/>
                  </a:lnTo>
                  <a:lnTo>
                    <a:pt x="36223" y="142463"/>
                  </a:lnTo>
                  <a:lnTo>
                    <a:pt x="62618" y="107917"/>
                  </a:lnTo>
                  <a:lnTo>
                    <a:pt x="95059" y="77200"/>
                  </a:lnTo>
                  <a:lnTo>
                    <a:pt x="132880" y="50852"/>
                  </a:lnTo>
                  <a:lnTo>
                    <a:pt x="175413" y="29417"/>
                  </a:lnTo>
                  <a:lnTo>
                    <a:pt x="221991" y="13435"/>
                  </a:lnTo>
                  <a:lnTo>
                    <a:pt x="271947" y="3449"/>
                  </a:lnTo>
                  <a:lnTo>
                    <a:pt x="324612" y="0"/>
                  </a:lnTo>
                  <a:lnTo>
                    <a:pt x="377276" y="3449"/>
                  </a:lnTo>
                  <a:lnTo>
                    <a:pt x="427232" y="13435"/>
                  </a:lnTo>
                  <a:lnTo>
                    <a:pt x="473810" y="29417"/>
                  </a:lnTo>
                  <a:lnTo>
                    <a:pt x="516343" y="50852"/>
                  </a:lnTo>
                  <a:lnTo>
                    <a:pt x="554164" y="77200"/>
                  </a:lnTo>
                  <a:lnTo>
                    <a:pt x="586605" y="107917"/>
                  </a:lnTo>
                  <a:lnTo>
                    <a:pt x="613000" y="142463"/>
                  </a:lnTo>
                  <a:lnTo>
                    <a:pt x="632679" y="180295"/>
                  </a:lnTo>
                  <a:lnTo>
                    <a:pt x="644976" y="220872"/>
                  </a:lnTo>
                  <a:lnTo>
                    <a:pt x="649224" y="263651"/>
                  </a:lnTo>
                  <a:lnTo>
                    <a:pt x="644976" y="306431"/>
                  </a:lnTo>
                  <a:lnTo>
                    <a:pt x="632679" y="347008"/>
                  </a:lnTo>
                  <a:lnTo>
                    <a:pt x="613000" y="384840"/>
                  </a:lnTo>
                  <a:lnTo>
                    <a:pt x="586605" y="419386"/>
                  </a:lnTo>
                  <a:lnTo>
                    <a:pt x="554164" y="450103"/>
                  </a:lnTo>
                  <a:lnTo>
                    <a:pt x="516343" y="476451"/>
                  </a:lnTo>
                  <a:lnTo>
                    <a:pt x="473810" y="497886"/>
                  </a:lnTo>
                  <a:lnTo>
                    <a:pt x="427232" y="513868"/>
                  </a:lnTo>
                  <a:lnTo>
                    <a:pt x="377276" y="523854"/>
                  </a:lnTo>
                  <a:lnTo>
                    <a:pt x="324612" y="527303"/>
                  </a:lnTo>
                  <a:lnTo>
                    <a:pt x="271947" y="523854"/>
                  </a:lnTo>
                  <a:lnTo>
                    <a:pt x="221991" y="513868"/>
                  </a:lnTo>
                  <a:lnTo>
                    <a:pt x="175413" y="497886"/>
                  </a:lnTo>
                  <a:lnTo>
                    <a:pt x="132880" y="476451"/>
                  </a:lnTo>
                  <a:lnTo>
                    <a:pt x="95059" y="450103"/>
                  </a:lnTo>
                  <a:lnTo>
                    <a:pt x="62618" y="419386"/>
                  </a:lnTo>
                  <a:lnTo>
                    <a:pt x="36223" y="384840"/>
                  </a:lnTo>
                  <a:lnTo>
                    <a:pt x="16544" y="347008"/>
                  </a:lnTo>
                  <a:lnTo>
                    <a:pt x="4247" y="306431"/>
                  </a:lnTo>
                  <a:lnTo>
                    <a:pt x="0" y="263651"/>
                  </a:lnTo>
                  <a:close/>
                </a:path>
              </a:pathLst>
            </a:custGeom>
            <a:ln w="24384">
              <a:solidFill>
                <a:srgbClr val="4F81BC"/>
              </a:solidFill>
            </a:ln>
          </p:spPr>
          <p:txBody>
            <a:bodyPr wrap="square" lIns="0" tIns="0" rIns="0" bIns="0" rtlCol="0"/>
            <a:lstStyle/>
            <a:p>
              <a:endParaRPr/>
            </a:p>
          </p:txBody>
        </p:sp>
      </p:grpSp>
      <p:sp>
        <p:nvSpPr>
          <p:cNvPr id="19" name="object 19"/>
          <p:cNvSpPr txBox="1"/>
          <p:nvPr/>
        </p:nvSpPr>
        <p:spPr>
          <a:xfrm>
            <a:off x="1729485" y="4031945"/>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4</a:t>
            </a:r>
            <a:endParaRPr sz="1800">
              <a:latin typeface="Calibri"/>
              <a:cs typeface="Calibri"/>
            </a:endParaRPr>
          </a:p>
        </p:txBody>
      </p:sp>
      <p:grpSp>
        <p:nvGrpSpPr>
          <p:cNvPr id="20" name="object 20"/>
          <p:cNvGrpSpPr/>
          <p:nvPr/>
        </p:nvGrpSpPr>
        <p:grpSpPr>
          <a:xfrm>
            <a:off x="347472" y="3483902"/>
            <a:ext cx="1213485" cy="1850389"/>
            <a:chOff x="347472" y="3483902"/>
            <a:chExt cx="1213485" cy="1850389"/>
          </a:xfrm>
        </p:grpSpPr>
        <p:pic>
          <p:nvPicPr>
            <p:cNvPr id="21" name="object 21"/>
            <p:cNvPicPr/>
            <p:nvPr/>
          </p:nvPicPr>
          <p:blipFill>
            <a:blip r:embed="rId5" cstate="print"/>
            <a:stretch>
              <a:fillRect/>
            </a:stretch>
          </p:blipFill>
          <p:spPr>
            <a:xfrm>
              <a:off x="347472" y="3483902"/>
              <a:ext cx="623125" cy="620102"/>
            </a:xfrm>
            <a:prstGeom prst="rect">
              <a:avLst/>
            </a:prstGeom>
          </p:spPr>
        </p:pic>
        <p:sp>
          <p:nvSpPr>
            <p:cNvPr id="22" name="object 22"/>
            <p:cNvSpPr/>
            <p:nvPr/>
          </p:nvSpPr>
          <p:spPr>
            <a:xfrm>
              <a:off x="502881" y="3508755"/>
              <a:ext cx="427990" cy="424815"/>
            </a:xfrm>
            <a:custGeom>
              <a:avLst/>
              <a:gdLst/>
              <a:ahLst/>
              <a:cxnLst/>
              <a:rect l="l" t="t" r="r" b="b"/>
              <a:pathLst>
                <a:path w="427990" h="424814">
                  <a:moveTo>
                    <a:pt x="36563" y="308864"/>
                  </a:moveTo>
                  <a:lnTo>
                    <a:pt x="29883" y="312674"/>
                  </a:lnTo>
                  <a:lnTo>
                    <a:pt x="28143" y="319278"/>
                  </a:lnTo>
                  <a:lnTo>
                    <a:pt x="0" y="424688"/>
                  </a:lnTo>
                  <a:lnTo>
                    <a:pt x="32274" y="416306"/>
                  </a:lnTo>
                  <a:lnTo>
                    <a:pt x="25755" y="416306"/>
                  </a:lnTo>
                  <a:lnTo>
                    <a:pt x="8572" y="398907"/>
                  </a:lnTo>
                  <a:lnTo>
                    <a:pt x="40591" y="367119"/>
                  </a:lnTo>
                  <a:lnTo>
                    <a:pt x="53441" y="319024"/>
                  </a:lnTo>
                  <a:lnTo>
                    <a:pt x="49568" y="312293"/>
                  </a:lnTo>
                  <a:lnTo>
                    <a:pt x="43065" y="310642"/>
                  </a:lnTo>
                  <a:lnTo>
                    <a:pt x="36563" y="308864"/>
                  </a:lnTo>
                  <a:close/>
                </a:path>
                <a:path w="427990" h="424814">
                  <a:moveTo>
                    <a:pt x="40591" y="367119"/>
                  </a:moveTo>
                  <a:lnTo>
                    <a:pt x="8572" y="398907"/>
                  </a:lnTo>
                  <a:lnTo>
                    <a:pt x="25755" y="416306"/>
                  </a:lnTo>
                  <a:lnTo>
                    <a:pt x="31382" y="410718"/>
                  </a:lnTo>
                  <a:lnTo>
                    <a:pt x="28943" y="410718"/>
                  </a:lnTo>
                  <a:lnTo>
                    <a:pt x="14109" y="395732"/>
                  </a:lnTo>
                  <a:lnTo>
                    <a:pt x="34346" y="390495"/>
                  </a:lnTo>
                  <a:lnTo>
                    <a:pt x="40591" y="367119"/>
                  </a:lnTo>
                  <a:close/>
                </a:path>
                <a:path w="427990" h="424814">
                  <a:moveTo>
                    <a:pt x="106019" y="371983"/>
                  </a:moveTo>
                  <a:lnTo>
                    <a:pt x="57878" y="384405"/>
                  </a:lnTo>
                  <a:lnTo>
                    <a:pt x="25755" y="416306"/>
                  </a:lnTo>
                  <a:lnTo>
                    <a:pt x="32274" y="416306"/>
                  </a:lnTo>
                  <a:lnTo>
                    <a:pt x="112140" y="395605"/>
                  </a:lnTo>
                  <a:lnTo>
                    <a:pt x="116052" y="388874"/>
                  </a:lnTo>
                  <a:lnTo>
                    <a:pt x="112674" y="375920"/>
                  </a:lnTo>
                  <a:lnTo>
                    <a:pt x="106019" y="371983"/>
                  </a:lnTo>
                  <a:close/>
                </a:path>
                <a:path w="427990" h="424814">
                  <a:moveTo>
                    <a:pt x="34346" y="390495"/>
                  </a:moveTo>
                  <a:lnTo>
                    <a:pt x="14109" y="395732"/>
                  </a:lnTo>
                  <a:lnTo>
                    <a:pt x="28943" y="410718"/>
                  </a:lnTo>
                  <a:lnTo>
                    <a:pt x="34346" y="390495"/>
                  </a:lnTo>
                  <a:close/>
                </a:path>
                <a:path w="427990" h="424814">
                  <a:moveTo>
                    <a:pt x="57878" y="384405"/>
                  </a:moveTo>
                  <a:lnTo>
                    <a:pt x="34346" y="390495"/>
                  </a:lnTo>
                  <a:lnTo>
                    <a:pt x="28943" y="410718"/>
                  </a:lnTo>
                  <a:lnTo>
                    <a:pt x="31382" y="410718"/>
                  </a:lnTo>
                  <a:lnTo>
                    <a:pt x="57878" y="384405"/>
                  </a:lnTo>
                  <a:close/>
                </a:path>
                <a:path w="427990" h="424814">
                  <a:moveTo>
                    <a:pt x="410387" y="0"/>
                  </a:moveTo>
                  <a:lnTo>
                    <a:pt x="40591" y="367119"/>
                  </a:lnTo>
                  <a:lnTo>
                    <a:pt x="34346" y="390495"/>
                  </a:lnTo>
                  <a:lnTo>
                    <a:pt x="57878" y="384405"/>
                  </a:lnTo>
                  <a:lnTo>
                    <a:pt x="427570" y="17272"/>
                  </a:lnTo>
                  <a:lnTo>
                    <a:pt x="410387" y="0"/>
                  </a:lnTo>
                  <a:close/>
                </a:path>
              </a:pathLst>
            </a:custGeom>
            <a:solidFill>
              <a:srgbClr val="C0504D"/>
            </a:solidFill>
          </p:spPr>
          <p:txBody>
            <a:bodyPr wrap="square" lIns="0" tIns="0" rIns="0" bIns="0" rtlCol="0"/>
            <a:lstStyle/>
            <a:p>
              <a:endParaRPr/>
            </a:p>
          </p:txBody>
        </p:sp>
        <p:sp>
          <p:nvSpPr>
            <p:cNvPr id="23" name="object 23"/>
            <p:cNvSpPr/>
            <p:nvPr/>
          </p:nvSpPr>
          <p:spPr>
            <a:xfrm>
              <a:off x="899159" y="4797551"/>
              <a:ext cx="649605" cy="524510"/>
            </a:xfrm>
            <a:custGeom>
              <a:avLst/>
              <a:gdLst/>
              <a:ahLst/>
              <a:cxnLst/>
              <a:rect l="l" t="t" r="r" b="b"/>
              <a:pathLst>
                <a:path w="649605" h="524510">
                  <a:moveTo>
                    <a:pt x="324612" y="0"/>
                  </a:moveTo>
                  <a:lnTo>
                    <a:pt x="271959" y="3430"/>
                  </a:lnTo>
                  <a:lnTo>
                    <a:pt x="222011" y="13362"/>
                  </a:lnTo>
                  <a:lnTo>
                    <a:pt x="175436" y="29256"/>
                  </a:lnTo>
                  <a:lnTo>
                    <a:pt x="132902" y="50572"/>
                  </a:lnTo>
                  <a:lnTo>
                    <a:pt x="95078" y="76771"/>
                  </a:lnTo>
                  <a:lnTo>
                    <a:pt x="62632" y="107313"/>
                  </a:lnTo>
                  <a:lnTo>
                    <a:pt x="36233" y="141660"/>
                  </a:lnTo>
                  <a:lnTo>
                    <a:pt x="16549" y="179271"/>
                  </a:lnTo>
                  <a:lnTo>
                    <a:pt x="4248" y="219606"/>
                  </a:lnTo>
                  <a:lnTo>
                    <a:pt x="0" y="262128"/>
                  </a:lnTo>
                  <a:lnTo>
                    <a:pt x="4248" y="304649"/>
                  </a:lnTo>
                  <a:lnTo>
                    <a:pt x="16549" y="344984"/>
                  </a:lnTo>
                  <a:lnTo>
                    <a:pt x="36233" y="382595"/>
                  </a:lnTo>
                  <a:lnTo>
                    <a:pt x="62632" y="416942"/>
                  </a:lnTo>
                  <a:lnTo>
                    <a:pt x="95078" y="447484"/>
                  </a:lnTo>
                  <a:lnTo>
                    <a:pt x="132902" y="473683"/>
                  </a:lnTo>
                  <a:lnTo>
                    <a:pt x="175436" y="494999"/>
                  </a:lnTo>
                  <a:lnTo>
                    <a:pt x="222011" y="510893"/>
                  </a:lnTo>
                  <a:lnTo>
                    <a:pt x="271959"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24" name="object 24"/>
            <p:cNvSpPr/>
            <p:nvPr/>
          </p:nvSpPr>
          <p:spPr>
            <a:xfrm>
              <a:off x="899159" y="4797551"/>
              <a:ext cx="649605" cy="524510"/>
            </a:xfrm>
            <a:custGeom>
              <a:avLst/>
              <a:gdLst/>
              <a:ahLst/>
              <a:cxnLst/>
              <a:rect l="l" t="t" r="r" b="b"/>
              <a:pathLst>
                <a:path w="649605" h="524510">
                  <a:moveTo>
                    <a:pt x="0" y="262128"/>
                  </a:moveTo>
                  <a:lnTo>
                    <a:pt x="4248" y="219606"/>
                  </a:lnTo>
                  <a:lnTo>
                    <a:pt x="16549" y="179271"/>
                  </a:lnTo>
                  <a:lnTo>
                    <a:pt x="36233" y="141660"/>
                  </a:lnTo>
                  <a:lnTo>
                    <a:pt x="62632" y="107313"/>
                  </a:lnTo>
                  <a:lnTo>
                    <a:pt x="95078" y="76771"/>
                  </a:lnTo>
                  <a:lnTo>
                    <a:pt x="132902" y="50572"/>
                  </a:lnTo>
                  <a:lnTo>
                    <a:pt x="175436" y="29256"/>
                  </a:lnTo>
                  <a:lnTo>
                    <a:pt x="222011" y="13362"/>
                  </a:lnTo>
                  <a:lnTo>
                    <a:pt x="271959"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59" y="520825"/>
                  </a:lnTo>
                  <a:lnTo>
                    <a:pt x="222011" y="510893"/>
                  </a:lnTo>
                  <a:lnTo>
                    <a:pt x="175436" y="494999"/>
                  </a:lnTo>
                  <a:lnTo>
                    <a:pt x="132902" y="473683"/>
                  </a:lnTo>
                  <a:lnTo>
                    <a:pt x="95078" y="447484"/>
                  </a:lnTo>
                  <a:lnTo>
                    <a:pt x="62632" y="416942"/>
                  </a:lnTo>
                  <a:lnTo>
                    <a:pt x="36233" y="382595"/>
                  </a:lnTo>
                  <a:lnTo>
                    <a:pt x="16549" y="344984"/>
                  </a:lnTo>
                  <a:lnTo>
                    <a:pt x="4248" y="304649"/>
                  </a:lnTo>
                  <a:lnTo>
                    <a:pt x="0" y="262128"/>
                  </a:lnTo>
                  <a:close/>
                </a:path>
              </a:pathLst>
            </a:custGeom>
            <a:ln w="24384">
              <a:solidFill>
                <a:srgbClr val="4F81BC"/>
              </a:solidFill>
            </a:ln>
          </p:spPr>
          <p:txBody>
            <a:bodyPr wrap="square" lIns="0" tIns="0" rIns="0" bIns="0" rtlCol="0"/>
            <a:lstStyle/>
            <a:p>
              <a:endParaRPr/>
            </a:p>
          </p:txBody>
        </p:sp>
      </p:grpSp>
      <p:sp>
        <p:nvSpPr>
          <p:cNvPr id="25" name="object 25"/>
          <p:cNvSpPr txBox="1"/>
          <p:nvPr/>
        </p:nvSpPr>
        <p:spPr>
          <a:xfrm>
            <a:off x="1153160" y="489699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3</a:t>
            </a:r>
            <a:endParaRPr sz="1800">
              <a:latin typeface="Calibri"/>
              <a:cs typeface="Calibri"/>
            </a:endParaRPr>
          </a:p>
        </p:txBody>
      </p:sp>
      <p:grpSp>
        <p:nvGrpSpPr>
          <p:cNvPr id="26" name="object 26"/>
          <p:cNvGrpSpPr/>
          <p:nvPr/>
        </p:nvGrpSpPr>
        <p:grpSpPr>
          <a:xfrm>
            <a:off x="1066800" y="4346486"/>
            <a:ext cx="1466850" cy="988060"/>
            <a:chOff x="1066800" y="4346486"/>
            <a:chExt cx="1466850" cy="988060"/>
          </a:xfrm>
        </p:grpSpPr>
        <p:pic>
          <p:nvPicPr>
            <p:cNvPr id="27" name="object 27"/>
            <p:cNvPicPr/>
            <p:nvPr/>
          </p:nvPicPr>
          <p:blipFill>
            <a:blip r:embed="rId6" cstate="print"/>
            <a:stretch>
              <a:fillRect/>
            </a:stretch>
          </p:blipFill>
          <p:spPr>
            <a:xfrm>
              <a:off x="1066800" y="4346486"/>
              <a:ext cx="553059" cy="620102"/>
            </a:xfrm>
            <a:prstGeom prst="rect">
              <a:avLst/>
            </a:prstGeom>
          </p:spPr>
        </p:pic>
        <p:sp>
          <p:nvSpPr>
            <p:cNvPr id="28" name="object 28"/>
            <p:cNvSpPr/>
            <p:nvPr/>
          </p:nvSpPr>
          <p:spPr>
            <a:xfrm>
              <a:off x="1222209" y="4372102"/>
              <a:ext cx="356870" cy="424180"/>
            </a:xfrm>
            <a:custGeom>
              <a:avLst/>
              <a:gdLst/>
              <a:ahLst/>
              <a:cxnLst/>
              <a:rect l="l" t="t" r="r" b="b"/>
              <a:pathLst>
                <a:path w="356869" h="424179">
                  <a:moveTo>
                    <a:pt x="25565" y="305181"/>
                  </a:moveTo>
                  <a:lnTo>
                    <a:pt x="19265" y="309625"/>
                  </a:lnTo>
                  <a:lnTo>
                    <a:pt x="0" y="423925"/>
                  </a:lnTo>
                  <a:lnTo>
                    <a:pt x="29780" y="413131"/>
                  </a:lnTo>
                  <a:lnTo>
                    <a:pt x="24866" y="413131"/>
                  </a:lnTo>
                  <a:lnTo>
                    <a:pt x="6134" y="397510"/>
                  </a:lnTo>
                  <a:lnTo>
                    <a:pt x="35010" y="362880"/>
                  </a:lnTo>
                  <a:lnTo>
                    <a:pt x="43307" y="313690"/>
                  </a:lnTo>
                  <a:lnTo>
                    <a:pt x="38836" y="307467"/>
                  </a:lnTo>
                  <a:lnTo>
                    <a:pt x="25565" y="305181"/>
                  </a:lnTo>
                  <a:close/>
                </a:path>
                <a:path w="356869" h="424179">
                  <a:moveTo>
                    <a:pt x="35010" y="362880"/>
                  </a:moveTo>
                  <a:lnTo>
                    <a:pt x="6134" y="397510"/>
                  </a:lnTo>
                  <a:lnTo>
                    <a:pt x="24866" y="413131"/>
                  </a:lnTo>
                  <a:lnTo>
                    <a:pt x="29738" y="407289"/>
                  </a:lnTo>
                  <a:lnTo>
                    <a:pt x="27520" y="407289"/>
                  </a:lnTo>
                  <a:lnTo>
                    <a:pt x="11353" y="393827"/>
                  </a:lnTo>
                  <a:lnTo>
                    <a:pt x="30993" y="386697"/>
                  </a:lnTo>
                  <a:lnTo>
                    <a:pt x="35010" y="362880"/>
                  </a:lnTo>
                  <a:close/>
                </a:path>
                <a:path w="356869" h="424179">
                  <a:moveTo>
                    <a:pt x="100622" y="361442"/>
                  </a:moveTo>
                  <a:lnTo>
                    <a:pt x="53824" y="378410"/>
                  </a:lnTo>
                  <a:lnTo>
                    <a:pt x="24866" y="413131"/>
                  </a:lnTo>
                  <a:lnTo>
                    <a:pt x="29780" y="413131"/>
                  </a:lnTo>
                  <a:lnTo>
                    <a:pt x="102700" y="386697"/>
                  </a:lnTo>
                  <a:lnTo>
                    <a:pt x="108877" y="384429"/>
                  </a:lnTo>
                  <a:lnTo>
                    <a:pt x="112179" y="377444"/>
                  </a:lnTo>
                  <a:lnTo>
                    <a:pt x="107607" y="364744"/>
                  </a:lnTo>
                  <a:lnTo>
                    <a:pt x="100622" y="361442"/>
                  </a:lnTo>
                  <a:close/>
                </a:path>
                <a:path w="356869" h="424179">
                  <a:moveTo>
                    <a:pt x="30993" y="386697"/>
                  </a:moveTo>
                  <a:lnTo>
                    <a:pt x="11353" y="393827"/>
                  </a:lnTo>
                  <a:lnTo>
                    <a:pt x="27520" y="407289"/>
                  </a:lnTo>
                  <a:lnTo>
                    <a:pt x="30993" y="386697"/>
                  </a:lnTo>
                  <a:close/>
                </a:path>
                <a:path w="356869" h="424179">
                  <a:moveTo>
                    <a:pt x="53824" y="378410"/>
                  </a:moveTo>
                  <a:lnTo>
                    <a:pt x="30993" y="386697"/>
                  </a:lnTo>
                  <a:lnTo>
                    <a:pt x="27520" y="407289"/>
                  </a:lnTo>
                  <a:lnTo>
                    <a:pt x="29738" y="407289"/>
                  </a:lnTo>
                  <a:lnTo>
                    <a:pt x="53824" y="378410"/>
                  </a:lnTo>
                  <a:close/>
                </a:path>
                <a:path w="356869" h="424179">
                  <a:moveTo>
                    <a:pt x="337604" y="0"/>
                  </a:moveTo>
                  <a:lnTo>
                    <a:pt x="35010" y="362880"/>
                  </a:lnTo>
                  <a:lnTo>
                    <a:pt x="30993" y="386697"/>
                  </a:lnTo>
                  <a:lnTo>
                    <a:pt x="53824" y="378410"/>
                  </a:lnTo>
                  <a:lnTo>
                    <a:pt x="356400" y="15621"/>
                  </a:lnTo>
                  <a:lnTo>
                    <a:pt x="337604" y="0"/>
                  </a:lnTo>
                  <a:close/>
                </a:path>
              </a:pathLst>
            </a:custGeom>
            <a:solidFill>
              <a:srgbClr val="C0504D"/>
            </a:solidFill>
          </p:spPr>
          <p:txBody>
            <a:bodyPr wrap="square" lIns="0" tIns="0" rIns="0" bIns="0" rtlCol="0"/>
            <a:lstStyle/>
            <a:p>
              <a:endParaRPr/>
            </a:p>
          </p:txBody>
        </p:sp>
        <p:sp>
          <p:nvSpPr>
            <p:cNvPr id="29" name="object 29"/>
            <p:cNvSpPr/>
            <p:nvPr/>
          </p:nvSpPr>
          <p:spPr>
            <a:xfrm>
              <a:off x="1871472" y="4797552"/>
              <a:ext cx="649605" cy="524510"/>
            </a:xfrm>
            <a:custGeom>
              <a:avLst/>
              <a:gdLst/>
              <a:ahLst/>
              <a:cxnLst/>
              <a:rect l="l" t="t" r="r" b="b"/>
              <a:pathLst>
                <a:path w="649605" h="524510">
                  <a:moveTo>
                    <a:pt x="324611"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1"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3"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1" y="0"/>
                  </a:lnTo>
                  <a:close/>
                </a:path>
              </a:pathLst>
            </a:custGeom>
            <a:solidFill>
              <a:srgbClr val="FFFFFF"/>
            </a:solidFill>
          </p:spPr>
          <p:txBody>
            <a:bodyPr wrap="square" lIns="0" tIns="0" rIns="0" bIns="0" rtlCol="0"/>
            <a:lstStyle/>
            <a:p>
              <a:endParaRPr/>
            </a:p>
          </p:txBody>
        </p:sp>
        <p:sp>
          <p:nvSpPr>
            <p:cNvPr id="30" name="object 30"/>
            <p:cNvSpPr/>
            <p:nvPr/>
          </p:nvSpPr>
          <p:spPr>
            <a:xfrm>
              <a:off x="1871472" y="4797552"/>
              <a:ext cx="649605" cy="524510"/>
            </a:xfrm>
            <a:custGeom>
              <a:avLst/>
              <a:gdLst/>
              <a:ahLst/>
              <a:cxnLst/>
              <a:rect l="l" t="t" r="r" b="b"/>
              <a:pathLst>
                <a:path w="649605"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1"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3"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1"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3">
              <a:solidFill>
                <a:srgbClr val="4F81BC"/>
              </a:solidFill>
            </a:ln>
          </p:spPr>
          <p:txBody>
            <a:bodyPr wrap="square" lIns="0" tIns="0" rIns="0" bIns="0" rtlCol="0"/>
            <a:lstStyle/>
            <a:p>
              <a:endParaRPr/>
            </a:p>
          </p:txBody>
        </p:sp>
      </p:grpSp>
      <p:sp>
        <p:nvSpPr>
          <p:cNvPr id="31" name="object 31"/>
          <p:cNvSpPr txBox="1"/>
          <p:nvPr/>
        </p:nvSpPr>
        <p:spPr>
          <a:xfrm>
            <a:off x="2125217" y="489699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5</a:t>
            </a:r>
            <a:endParaRPr sz="1800">
              <a:latin typeface="Calibri"/>
              <a:cs typeface="Calibri"/>
            </a:endParaRPr>
          </a:p>
        </p:txBody>
      </p:sp>
      <p:grpSp>
        <p:nvGrpSpPr>
          <p:cNvPr id="32" name="object 32"/>
          <p:cNvGrpSpPr/>
          <p:nvPr/>
        </p:nvGrpSpPr>
        <p:grpSpPr>
          <a:xfrm>
            <a:off x="1850135" y="4407357"/>
            <a:ext cx="1223010" cy="1792605"/>
            <a:chOff x="1850135" y="4407357"/>
            <a:chExt cx="1223010" cy="1792605"/>
          </a:xfrm>
        </p:grpSpPr>
        <p:pic>
          <p:nvPicPr>
            <p:cNvPr id="33" name="object 33"/>
            <p:cNvPicPr/>
            <p:nvPr/>
          </p:nvPicPr>
          <p:blipFill>
            <a:blip r:embed="rId7" cstate="print"/>
            <a:stretch>
              <a:fillRect/>
            </a:stretch>
          </p:blipFill>
          <p:spPr>
            <a:xfrm>
              <a:off x="1850135" y="4407357"/>
              <a:ext cx="424992" cy="635304"/>
            </a:xfrm>
            <a:prstGeom prst="rect">
              <a:avLst/>
            </a:prstGeom>
          </p:spPr>
        </p:pic>
        <p:sp>
          <p:nvSpPr>
            <p:cNvPr id="34" name="object 34"/>
            <p:cNvSpPr/>
            <p:nvPr/>
          </p:nvSpPr>
          <p:spPr>
            <a:xfrm>
              <a:off x="1897125" y="4432427"/>
              <a:ext cx="234950" cy="437515"/>
            </a:xfrm>
            <a:custGeom>
              <a:avLst/>
              <a:gdLst/>
              <a:ahLst/>
              <a:cxnLst/>
              <a:rect l="l" t="t" r="r" b="b"/>
              <a:pathLst>
                <a:path w="234950" h="437514">
                  <a:moveTo>
                    <a:pt x="143382" y="353695"/>
                  </a:moveTo>
                  <a:lnTo>
                    <a:pt x="135762" y="355346"/>
                  </a:lnTo>
                  <a:lnTo>
                    <a:pt x="132080" y="360934"/>
                  </a:lnTo>
                  <a:lnTo>
                    <a:pt x="128397" y="366649"/>
                  </a:lnTo>
                  <a:lnTo>
                    <a:pt x="130048" y="374142"/>
                  </a:lnTo>
                  <a:lnTo>
                    <a:pt x="226949" y="437515"/>
                  </a:lnTo>
                  <a:lnTo>
                    <a:pt x="227984" y="421386"/>
                  </a:lnTo>
                  <a:lnTo>
                    <a:pt x="205231" y="421386"/>
                  </a:lnTo>
                  <a:lnTo>
                    <a:pt x="185061" y="381044"/>
                  </a:lnTo>
                  <a:lnTo>
                    <a:pt x="143382" y="353695"/>
                  </a:lnTo>
                  <a:close/>
                </a:path>
                <a:path w="234950" h="437514">
                  <a:moveTo>
                    <a:pt x="185061" y="381044"/>
                  </a:moveTo>
                  <a:lnTo>
                    <a:pt x="205231" y="421386"/>
                  </a:lnTo>
                  <a:lnTo>
                    <a:pt x="217678" y="415163"/>
                  </a:lnTo>
                  <a:lnTo>
                    <a:pt x="203962" y="415163"/>
                  </a:lnTo>
                  <a:lnTo>
                    <a:pt x="205315" y="394326"/>
                  </a:lnTo>
                  <a:lnTo>
                    <a:pt x="185061" y="381044"/>
                  </a:lnTo>
                  <a:close/>
                </a:path>
                <a:path w="234950" h="437514">
                  <a:moveTo>
                    <a:pt x="215900" y="315341"/>
                  </a:moveTo>
                  <a:lnTo>
                    <a:pt x="210057" y="320421"/>
                  </a:lnTo>
                  <a:lnTo>
                    <a:pt x="209578" y="328675"/>
                  </a:lnTo>
                  <a:lnTo>
                    <a:pt x="206888" y="370089"/>
                  </a:lnTo>
                  <a:lnTo>
                    <a:pt x="227075" y="410464"/>
                  </a:lnTo>
                  <a:lnTo>
                    <a:pt x="205231" y="421386"/>
                  </a:lnTo>
                  <a:lnTo>
                    <a:pt x="227984" y="421386"/>
                  </a:lnTo>
                  <a:lnTo>
                    <a:pt x="233934" y="328675"/>
                  </a:lnTo>
                  <a:lnTo>
                    <a:pt x="234442" y="321945"/>
                  </a:lnTo>
                  <a:lnTo>
                    <a:pt x="229362" y="316103"/>
                  </a:lnTo>
                  <a:lnTo>
                    <a:pt x="215900" y="315341"/>
                  </a:lnTo>
                  <a:close/>
                </a:path>
                <a:path w="234950" h="437514">
                  <a:moveTo>
                    <a:pt x="205315" y="394326"/>
                  </a:moveTo>
                  <a:lnTo>
                    <a:pt x="203962" y="415163"/>
                  </a:lnTo>
                  <a:lnTo>
                    <a:pt x="222757" y="405765"/>
                  </a:lnTo>
                  <a:lnTo>
                    <a:pt x="205315" y="394326"/>
                  </a:lnTo>
                  <a:close/>
                </a:path>
                <a:path w="234950" h="437514">
                  <a:moveTo>
                    <a:pt x="206888" y="370089"/>
                  </a:moveTo>
                  <a:lnTo>
                    <a:pt x="205315" y="394326"/>
                  </a:lnTo>
                  <a:lnTo>
                    <a:pt x="222757" y="405765"/>
                  </a:lnTo>
                  <a:lnTo>
                    <a:pt x="203962" y="415163"/>
                  </a:lnTo>
                  <a:lnTo>
                    <a:pt x="217678" y="415163"/>
                  </a:lnTo>
                  <a:lnTo>
                    <a:pt x="227075" y="410464"/>
                  </a:lnTo>
                  <a:lnTo>
                    <a:pt x="206888" y="370089"/>
                  </a:lnTo>
                  <a:close/>
                </a:path>
                <a:path w="234950" h="437514">
                  <a:moveTo>
                    <a:pt x="21843" y="0"/>
                  </a:moveTo>
                  <a:lnTo>
                    <a:pt x="0" y="10922"/>
                  </a:lnTo>
                  <a:lnTo>
                    <a:pt x="185061" y="381044"/>
                  </a:lnTo>
                  <a:lnTo>
                    <a:pt x="205315" y="394326"/>
                  </a:lnTo>
                  <a:lnTo>
                    <a:pt x="206888" y="370089"/>
                  </a:lnTo>
                  <a:lnTo>
                    <a:pt x="21843" y="0"/>
                  </a:lnTo>
                  <a:close/>
                </a:path>
              </a:pathLst>
            </a:custGeom>
            <a:solidFill>
              <a:srgbClr val="C0504D"/>
            </a:solidFill>
          </p:spPr>
          <p:txBody>
            <a:bodyPr wrap="square" lIns="0" tIns="0" rIns="0" bIns="0" rtlCol="0"/>
            <a:lstStyle/>
            <a:p>
              <a:endParaRPr/>
            </a:p>
          </p:txBody>
        </p:sp>
        <p:sp>
          <p:nvSpPr>
            <p:cNvPr id="35" name="object 35"/>
            <p:cNvSpPr/>
            <p:nvPr/>
          </p:nvSpPr>
          <p:spPr>
            <a:xfrm>
              <a:off x="2410967" y="5660136"/>
              <a:ext cx="649605" cy="527685"/>
            </a:xfrm>
            <a:custGeom>
              <a:avLst/>
              <a:gdLst/>
              <a:ahLst/>
              <a:cxnLst/>
              <a:rect l="l" t="t" r="r" b="b"/>
              <a:pathLst>
                <a:path w="649605" h="527685">
                  <a:moveTo>
                    <a:pt x="324612" y="0"/>
                  </a:moveTo>
                  <a:lnTo>
                    <a:pt x="271947" y="3450"/>
                  </a:lnTo>
                  <a:lnTo>
                    <a:pt x="221991" y="13441"/>
                  </a:lnTo>
                  <a:lnTo>
                    <a:pt x="175413" y="29429"/>
                  </a:lnTo>
                  <a:lnTo>
                    <a:pt x="132880" y="50871"/>
                  </a:lnTo>
                  <a:lnTo>
                    <a:pt x="95059" y="77223"/>
                  </a:lnTo>
                  <a:lnTo>
                    <a:pt x="62618" y="107944"/>
                  </a:lnTo>
                  <a:lnTo>
                    <a:pt x="36223" y="142491"/>
                  </a:lnTo>
                  <a:lnTo>
                    <a:pt x="16544" y="180319"/>
                  </a:lnTo>
                  <a:lnTo>
                    <a:pt x="4247" y="220887"/>
                  </a:lnTo>
                  <a:lnTo>
                    <a:pt x="0" y="263651"/>
                  </a:lnTo>
                  <a:lnTo>
                    <a:pt x="4247" y="306416"/>
                  </a:lnTo>
                  <a:lnTo>
                    <a:pt x="16544" y="346984"/>
                  </a:lnTo>
                  <a:lnTo>
                    <a:pt x="36223" y="384812"/>
                  </a:lnTo>
                  <a:lnTo>
                    <a:pt x="62618" y="419359"/>
                  </a:lnTo>
                  <a:lnTo>
                    <a:pt x="95059" y="450080"/>
                  </a:lnTo>
                  <a:lnTo>
                    <a:pt x="132880" y="476432"/>
                  </a:lnTo>
                  <a:lnTo>
                    <a:pt x="175413" y="497874"/>
                  </a:lnTo>
                  <a:lnTo>
                    <a:pt x="221991" y="513862"/>
                  </a:lnTo>
                  <a:lnTo>
                    <a:pt x="271947" y="523853"/>
                  </a:lnTo>
                  <a:lnTo>
                    <a:pt x="324612" y="527304"/>
                  </a:lnTo>
                  <a:lnTo>
                    <a:pt x="377276" y="523853"/>
                  </a:lnTo>
                  <a:lnTo>
                    <a:pt x="427232" y="513862"/>
                  </a:lnTo>
                  <a:lnTo>
                    <a:pt x="473810" y="497874"/>
                  </a:lnTo>
                  <a:lnTo>
                    <a:pt x="516343" y="476432"/>
                  </a:lnTo>
                  <a:lnTo>
                    <a:pt x="554164" y="450080"/>
                  </a:lnTo>
                  <a:lnTo>
                    <a:pt x="586605" y="419359"/>
                  </a:lnTo>
                  <a:lnTo>
                    <a:pt x="613000" y="384812"/>
                  </a:lnTo>
                  <a:lnTo>
                    <a:pt x="632679" y="346984"/>
                  </a:lnTo>
                  <a:lnTo>
                    <a:pt x="644976" y="306416"/>
                  </a:lnTo>
                  <a:lnTo>
                    <a:pt x="649224" y="263651"/>
                  </a:lnTo>
                  <a:lnTo>
                    <a:pt x="644976" y="220887"/>
                  </a:lnTo>
                  <a:lnTo>
                    <a:pt x="632679" y="180319"/>
                  </a:lnTo>
                  <a:lnTo>
                    <a:pt x="613000" y="142491"/>
                  </a:lnTo>
                  <a:lnTo>
                    <a:pt x="586605" y="107944"/>
                  </a:lnTo>
                  <a:lnTo>
                    <a:pt x="554164" y="77223"/>
                  </a:lnTo>
                  <a:lnTo>
                    <a:pt x="516343" y="50871"/>
                  </a:lnTo>
                  <a:lnTo>
                    <a:pt x="473810" y="29429"/>
                  </a:lnTo>
                  <a:lnTo>
                    <a:pt x="427232" y="13441"/>
                  </a:lnTo>
                  <a:lnTo>
                    <a:pt x="377276" y="3450"/>
                  </a:lnTo>
                  <a:lnTo>
                    <a:pt x="324612" y="0"/>
                  </a:lnTo>
                  <a:close/>
                </a:path>
              </a:pathLst>
            </a:custGeom>
            <a:solidFill>
              <a:srgbClr val="FFFFFF"/>
            </a:solidFill>
          </p:spPr>
          <p:txBody>
            <a:bodyPr wrap="square" lIns="0" tIns="0" rIns="0" bIns="0" rtlCol="0"/>
            <a:lstStyle/>
            <a:p>
              <a:endParaRPr/>
            </a:p>
          </p:txBody>
        </p:sp>
        <p:sp>
          <p:nvSpPr>
            <p:cNvPr id="36" name="object 36"/>
            <p:cNvSpPr/>
            <p:nvPr/>
          </p:nvSpPr>
          <p:spPr>
            <a:xfrm>
              <a:off x="2410967" y="5660136"/>
              <a:ext cx="649605" cy="527685"/>
            </a:xfrm>
            <a:custGeom>
              <a:avLst/>
              <a:gdLst/>
              <a:ahLst/>
              <a:cxnLst/>
              <a:rect l="l" t="t" r="r" b="b"/>
              <a:pathLst>
                <a:path w="649605" h="527685">
                  <a:moveTo>
                    <a:pt x="0" y="263651"/>
                  </a:moveTo>
                  <a:lnTo>
                    <a:pt x="4247" y="220887"/>
                  </a:lnTo>
                  <a:lnTo>
                    <a:pt x="16544" y="180319"/>
                  </a:lnTo>
                  <a:lnTo>
                    <a:pt x="36223" y="142491"/>
                  </a:lnTo>
                  <a:lnTo>
                    <a:pt x="62618" y="107944"/>
                  </a:lnTo>
                  <a:lnTo>
                    <a:pt x="95059" y="77223"/>
                  </a:lnTo>
                  <a:lnTo>
                    <a:pt x="132880" y="50871"/>
                  </a:lnTo>
                  <a:lnTo>
                    <a:pt x="175413" y="29429"/>
                  </a:lnTo>
                  <a:lnTo>
                    <a:pt x="221991" y="13441"/>
                  </a:lnTo>
                  <a:lnTo>
                    <a:pt x="271947" y="3450"/>
                  </a:lnTo>
                  <a:lnTo>
                    <a:pt x="324612" y="0"/>
                  </a:lnTo>
                  <a:lnTo>
                    <a:pt x="377276" y="3450"/>
                  </a:lnTo>
                  <a:lnTo>
                    <a:pt x="427232" y="13441"/>
                  </a:lnTo>
                  <a:lnTo>
                    <a:pt x="473810" y="29429"/>
                  </a:lnTo>
                  <a:lnTo>
                    <a:pt x="516343" y="50871"/>
                  </a:lnTo>
                  <a:lnTo>
                    <a:pt x="554164" y="77223"/>
                  </a:lnTo>
                  <a:lnTo>
                    <a:pt x="586605" y="107944"/>
                  </a:lnTo>
                  <a:lnTo>
                    <a:pt x="613000" y="142491"/>
                  </a:lnTo>
                  <a:lnTo>
                    <a:pt x="632679" y="180319"/>
                  </a:lnTo>
                  <a:lnTo>
                    <a:pt x="644976" y="220887"/>
                  </a:lnTo>
                  <a:lnTo>
                    <a:pt x="649224" y="263651"/>
                  </a:lnTo>
                  <a:lnTo>
                    <a:pt x="644976" y="306416"/>
                  </a:lnTo>
                  <a:lnTo>
                    <a:pt x="632679" y="346984"/>
                  </a:lnTo>
                  <a:lnTo>
                    <a:pt x="613000" y="384812"/>
                  </a:lnTo>
                  <a:lnTo>
                    <a:pt x="586605" y="419359"/>
                  </a:lnTo>
                  <a:lnTo>
                    <a:pt x="554164" y="450080"/>
                  </a:lnTo>
                  <a:lnTo>
                    <a:pt x="516343" y="476432"/>
                  </a:lnTo>
                  <a:lnTo>
                    <a:pt x="473810" y="497874"/>
                  </a:lnTo>
                  <a:lnTo>
                    <a:pt x="427232" y="513862"/>
                  </a:lnTo>
                  <a:lnTo>
                    <a:pt x="377276" y="523853"/>
                  </a:lnTo>
                  <a:lnTo>
                    <a:pt x="324612" y="527304"/>
                  </a:lnTo>
                  <a:lnTo>
                    <a:pt x="271947" y="523853"/>
                  </a:lnTo>
                  <a:lnTo>
                    <a:pt x="221991" y="513862"/>
                  </a:lnTo>
                  <a:lnTo>
                    <a:pt x="175413" y="497874"/>
                  </a:lnTo>
                  <a:lnTo>
                    <a:pt x="132880" y="476432"/>
                  </a:lnTo>
                  <a:lnTo>
                    <a:pt x="95059" y="450080"/>
                  </a:lnTo>
                  <a:lnTo>
                    <a:pt x="62618" y="419359"/>
                  </a:lnTo>
                  <a:lnTo>
                    <a:pt x="36223" y="384812"/>
                  </a:lnTo>
                  <a:lnTo>
                    <a:pt x="16544" y="346984"/>
                  </a:lnTo>
                  <a:lnTo>
                    <a:pt x="4247" y="306416"/>
                  </a:lnTo>
                  <a:lnTo>
                    <a:pt x="0" y="263651"/>
                  </a:lnTo>
                  <a:close/>
                </a:path>
              </a:pathLst>
            </a:custGeom>
            <a:ln w="24383">
              <a:solidFill>
                <a:srgbClr val="4F81BC"/>
              </a:solidFill>
            </a:ln>
          </p:spPr>
          <p:txBody>
            <a:bodyPr wrap="square" lIns="0" tIns="0" rIns="0" bIns="0" rtlCol="0"/>
            <a:lstStyle/>
            <a:p>
              <a:endParaRPr/>
            </a:p>
          </p:txBody>
        </p:sp>
      </p:grpSp>
      <p:sp>
        <p:nvSpPr>
          <p:cNvPr id="37" name="object 37"/>
          <p:cNvSpPr txBox="1"/>
          <p:nvPr/>
        </p:nvSpPr>
        <p:spPr>
          <a:xfrm>
            <a:off x="978814" y="4384624"/>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38" name="object 38"/>
          <p:cNvSpPr txBox="1"/>
          <p:nvPr/>
        </p:nvSpPr>
        <p:spPr>
          <a:xfrm>
            <a:off x="2665857" y="576143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6</a:t>
            </a:r>
            <a:endParaRPr sz="1800">
              <a:latin typeface="Calibri"/>
              <a:cs typeface="Calibri"/>
            </a:endParaRPr>
          </a:p>
        </p:txBody>
      </p:sp>
      <p:grpSp>
        <p:nvGrpSpPr>
          <p:cNvPr id="39" name="object 39"/>
          <p:cNvGrpSpPr/>
          <p:nvPr/>
        </p:nvGrpSpPr>
        <p:grpSpPr>
          <a:xfrm>
            <a:off x="2282951" y="5269991"/>
            <a:ext cx="425450" cy="635635"/>
            <a:chOff x="2282951" y="5269991"/>
            <a:chExt cx="425450" cy="635635"/>
          </a:xfrm>
        </p:grpSpPr>
        <p:pic>
          <p:nvPicPr>
            <p:cNvPr id="40" name="object 40"/>
            <p:cNvPicPr/>
            <p:nvPr/>
          </p:nvPicPr>
          <p:blipFill>
            <a:blip r:embed="rId7" cstate="print"/>
            <a:stretch>
              <a:fillRect/>
            </a:stretch>
          </p:blipFill>
          <p:spPr>
            <a:xfrm>
              <a:off x="2282951" y="5269991"/>
              <a:ext cx="424992" cy="635304"/>
            </a:xfrm>
            <a:prstGeom prst="rect">
              <a:avLst/>
            </a:prstGeom>
          </p:spPr>
        </p:pic>
        <p:sp>
          <p:nvSpPr>
            <p:cNvPr id="41" name="object 41"/>
            <p:cNvSpPr/>
            <p:nvPr/>
          </p:nvSpPr>
          <p:spPr>
            <a:xfrm>
              <a:off x="2329941" y="5295010"/>
              <a:ext cx="234950" cy="438150"/>
            </a:xfrm>
            <a:custGeom>
              <a:avLst/>
              <a:gdLst/>
              <a:ahLst/>
              <a:cxnLst/>
              <a:rect l="l" t="t" r="r" b="b"/>
              <a:pathLst>
                <a:path w="234950" h="438150">
                  <a:moveTo>
                    <a:pt x="143382" y="353745"/>
                  </a:moveTo>
                  <a:lnTo>
                    <a:pt x="135762" y="355333"/>
                  </a:lnTo>
                  <a:lnTo>
                    <a:pt x="128396" y="366598"/>
                  </a:lnTo>
                  <a:lnTo>
                    <a:pt x="130047" y="374154"/>
                  </a:lnTo>
                  <a:lnTo>
                    <a:pt x="226949" y="437553"/>
                  </a:lnTo>
                  <a:lnTo>
                    <a:pt x="227986" y="421373"/>
                  </a:lnTo>
                  <a:lnTo>
                    <a:pt x="205231" y="421373"/>
                  </a:lnTo>
                  <a:lnTo>
                    <a:pt x="185070" y="381052"/>
                  </a:lnTo>
                  <a:lnTo>
                    <a:pt x="143382" y="353745"/>
                  </a:lnTo>
                  <a:close/>
                </a:path>
                <a:path w="234950" h="438150">
                  <a:moveTo>
                    <a:pt x="185070" y="381052"/>
                  </a:moveTo>
                  <a:lnTo>
                    <a:pt x="205231" y="421373"/>
                  </a:lnTo>
                  <a:lnTo>
                    <a:pt x="217743" y="415124"/>
                  </a:lnTo>
                  <a:lnTo>
                    <a:pt x="203962" y="415124"/>
                  </a:lnTo>
                  <a:lnTo>
                    <a:pt x="205314" y="394299"/>
                  </a:lnTo>
                  <a:lnTo>
                    <a:pt x="185070" y="381052"/>
                  </a:lnTo>
                  <a:close/>
                </a:path>
                <a:path w="234950" h="438150">
                  <a:moveTo>
                    <a:pt x="215900" y="315277"/>
                  </a:moveTo>
                  <a:lnTo>
                    <a:pt x="210057" y="320382"/>
                  </a:lnTo>
                  <a:lnTo>
                    <a:pt x="209575" y="328663"/>
                  </a:lnTo>
                  <a:lnTo>
                    <a:pt x="206886" y="370084"/>
                  </a:lnTo>
                  <a:lnTo>
                    <a:pt x="227075" y="410463"/>
                  </a:lnTo>
                  <a:lnTo>
                    <a:pt x="205231" y="421373"/>
                  </a:lnTo>
                  <a:lnTo>
                    <a:pt x="227986" y="421373"/>
                  </a:lnTo>
                  <a:lnTo>
                    <a:pt x="233933" y="328663"/>
                  </a:lnTo>
                  <a:lnTo>
                    <a:pt x="234441" y="321944"/>
                  </a:lnTo>
                  <a:lnTo>
                    <a:pt x="229362" y="316153"/>
                  </a:lnTo>
                  <a:lnTo>
                    <a:pt x="215900" y="315277"/>
                  </a:lnTo>
                  <a:close/>
                </a:path>
                <a:path w="234950" h="438150">
                  <a:moveTo>
                    <a:pt x="205314" y="394299"/>
                  </a:moveTo>
                  <a:lnTo>
                    <a:pt x="203962" y="415124"/>
                  </a:lnTo>
                  <a:lnTo>
                    <a:pt x="222757" y="405714"/>
                  </a:lnTo>
                  <a:lnTo>
                    <a:pt x="205314" y="394299"/>
                  </a:lnTo>
                  <a:close/>
                </a:path>
                <a:path w="234950" h="438150">
                  <a:moveTo>
                    <a:pt x="206886" y="370084"/>
                  </a:moveTo>
                  <a:lnTo>
                    <a:pt x="205314" y="394299"/>
                  </a:lnTo>
                  <a:lnTo>
                    <a:pt x="222757" y="405714"/>
                  </a:lnTo>
                  <a:lnTo>
                    <a:pt x="203962" y="415124"/>
                  </a:lnTo>
                  <a:lnTo>
                    <a:pt x="217743" y="415124"/>
                  </a:lnTo>
                  <a:lnTo>
                    <a:pt x="227075" y="410463"/>
                  </a:lnTo>
                  <a:lnTo>
                    <a:pt x="206886" y="370084"/>
                  </a:lnTo>
                  <a:close/>
                </a:path>
                <a:path w="234950" h="438150">
                  <a:moveTo>
                    <a:pt x="21843" y="0"/>
                  </a:moveTo>
                  <a:lnTo>
                    <a:pt x="0" y="10921"/>
                  </a:lnTo>
                  <a:lnTo>
                    <a:pt x="185070" y="381052"/>
                  </a:lnTo>
                  <a:lnTo>
                    <a:pt x="205314" y="394299"/>
                  </a:lnTo>
                  <a:lnTo>
                    <a:pt x="206886" y="370084"/>
                  </a:lnTo>
                  <a:lnTo>
                    <a:pt x="21843" y="0"/>
                  </a:lnTo>
                  <a:close/>
                </a:path>
              </a:pathLst>
            </a:custGeom>
            <a:solidFill>
              <a:srgbClr val="C0504D"/>
            </a:solidFill>
          </p:spPr>
          <p:txBody>
            <a:bodyPr wrap="square" lIns="0" tIns="0" rIns="0" bIns="0" rtlCol="0"/>
            <a:lstStyle/>
            <a:p>
              <a:endParaRPr/>
            </a:p>
          </p:txBody>
        </p:sp>
      </p:grpSp>
      <p:sp>
        <p:nvSpPr>
          <p:cNvPr id="42" name="object 42"/>
          <p:cNvSpPr txBox="1"/>
          <p:nvPr/>
        </p:nvSpPr>
        <p:spPr>
          <a:xfrm>
            <a:off x="2707385" y="532155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0</a:t>
            </a:r>
            <a:endParaRPr sz="1800">
              <a:latin typeface="Calibri"/>
              <a:cs typeface="Calibri"/>
            </a:endParaRPr>
          </a:p>
        </p:txBody>
      </p:sp>
      <p:sp>
        <p:nvSpPr>
          <p:cNvPr id="43" name="object 43"/>
          <p:cNvSpPr txBox="1"/>
          <p:nvPr/>
        </p:nvSpPr>
        <p:spPr>
          <a:xfrm>
            <a:off x="2275077" y="4384624"/>
            <a:ext cx="4279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r>
              <a:rPr sz="1800" b="1" spc="290" dirty="0">
                <a:latin typeface="Calibri"/>
                <a:cs typeface="Calibri"/>
              </a:rPr>
              <a:t> </a:t>
            </a:r>
            <a:r>
              <a:rPr sz="1800" b="1" dirty="0">
                <a:solidFill>
                  <a:srgbClr val="FF0000"/>
                </a:solidFill>
                <a:latin typeface="Calibri"/>
                <a:cs typeface="Calibri"/>
              </a:rPr>
              <a:t>-1</a:t>
            </a:r>
            <a:endParaRPr sz="1800">
              <a:latin typeface="Calibri"/>
              <a:cs typeface="Calibri"/>
            </a:endParaRPr>
          </a:p>
        </p:txBody>
      </p:sp>
      <p:sp>
        <p:nvSpPr>
          <p:cNvPr id="44" name="object 44"/>
          <p:cNvSpPr txBox="1"/>
          <p:nvPr/>
        </p:nvSpPr>
        <p:spPr>
          <a:xfrm>
            <a:off x="690473" y="445719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0</a:t>
            </a:r>
            <a:endParaRPr sz="1800">
              <a:latin typeface="Calibri"/>
              <a:cs typeface="Calibri"/>
            </a:endParaRPr>
          </a:p>
        </p:txBody>
      </p:sp>
      <p:sp>
        <p:nvSpPr>
          <p:cNvPr id="45" name="object 45"/>
          <p:cNvSpPr txBox="1"/>
          <p:nvPr/>
        </p:nvSpPr>
        <p:spPr>
          <a:xfrm>
            <a:off x="1915160" y="3592144"/>
            <a:ext cx="4279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r>
              <a:rPr sz="1800" b="1" spc="290" dirty="0">
                <a:latin typeface="Calibri"/>
                <a:cs typeface="Calibri"/>
              </a:rPr>
              <a:t> </a:t>
            </a:r>
            <a:r>
              <a:rPr sz="1800" b="1" dirty="0">
                <a:solidFill>
                  <a:srgbClr val="FF0000"/>
                </a:solidFill>
                <a:latin typeface="Calibri"/>
                <a:cs typeface="Calibri"/>
              </a:rPr>
              <a:t>-1</a:t>
            </a:r>
            <a:endParaRPr sz="1800">
              <a:latin typeface="Calibri"/>
              <a:cs typeface="Calibri"/>
            </a:endParaRPr>
          </a:p>
        </p:txBody>
      </p:sp>
      <p:sp>
        <p:nvSpPr>
          <p:cNvPr id="46" name="object 46"/>
          <p:cNvSpPr txBox="1"/>
          <p:nvPr/>
        </p:nvSpPr>
        <p:spPr>
          <a:xfrm>
            <a:off x="1266825" y="2728086"/>
            <a:ext cx="42799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r>
              <a:rPr sz="1800" b="1" spc="290" dirty="0">
                <a:latin typeface="Calibri"/>
                <a:cs typeface="Calibri"/>
              </a:rPr>
              <a:t> </a:t>
            </a:r>
            <a:r>
              <a:rPr sz="1800" b="1" dirty="0">
                <a:solidFill>
                  <a:srgbClr val="FF0000"/>
                </a:solidFill>
                <a:latin typeface="Calibri"/>
                <a:cs typeface="Calibri"/>
              </a:rPr>
              <a:t>-2</a:t>
            </a:r>
            <a:endParaRPr sz="1800">
              <a:latin typeface="Calibri"/>
              <a:cs typeface="Calibri"/>
            </a:endParaRPr>
          </a:p>
        </p:txBody>
      </p:sp>
      <p:sp>
        <p:nvSpPr>
          <p:cNvPr id="47" name="object 47"/>
          <p:cNvSpPr txBox="1"/>
          <p:nvPr/>
        </p:nvSpPr>
        <p:spPr>
          <a:xfrm>
            <a:off x="258267" y="3073930"/>
            <a:ext cx="141605" cy="746760"/>
          </a:xfrm>
          <a:prstGeom prst="rect">
            <a:avLst/>
          </a:prstGeom>
        </p:spPr>
        <p:txBody>
          <a:bodyPr vert="horz" wrap="square" lIns="0" tIns="99060" rIns="0" bIns="0" rtlCol="0">
            <a:spAutoFit/>
          </a:bodyPr>
          <a:lstStyle/>
          <a:p>
            <a:pPr marL="12700">
              <a:lnSpc>
                <a:spcPct val="100000"/>
              </a:lnSpc>
              <a:spcBef>
                <a:spcPts val="780"/>
              </a:spcBef>
            </a:pPr>
            <a:r>
              <a:rPr sz="1800" b="1" dirty="0">
                <a:solidFill>
                  <a:srgbClr val="FF0000"/>
                </a:solidFill>
                <a:latin typeface="Calibri"/>
                <a:cs typeface="Calibri"/>
              </a:rPr>
              <a:t>0</a:t>
            </a:r>
            <a:endParaRPr sz="1800">
              <a:latin typeface="Calibri"/>
              <a:cs typeface="Calibri"/>
            </a:endParaRPr>
          </a:p>
          <a:p>
            <a:pPr marL="12700">
              <a:lnSpc>
                <a:spcPct val="100000"/>
              </a:lnSpc>
              <a:spcBef>
                <a:spcPts val="675"/>
              </a:spcBef>
            </a:pPr>
            <a:r>
              <a:rPr sz="1800" b="1" dirty="0">
                <a:latin typeface="Calibri"/>
                <a:cs typeface="Calibri"/>
              </a:rPr>
              <a:t>0</a:t>
            </a:r>
            <a:endParaRPr sz="1800">
              <a:latin typeface="Calibri"/>
              <a:cs typeface="Calibri"/>
            </a:endParaRPr>
          </a:p>
        </p:txBody>
      </p:sp>
      <p:grpSp>
        <p:nvGrpSpPr>
          <p:cNvPr id="48" name="object 48"/>
          <p:cNvGrpSpPr/>
          <p:nvPr/>
        </p:nvGrpSpPr>
        <p:grpSpPr>
          <a:xfrm>
            <a:off x="743521" y="3056953"/>
            <a:ext cx="744220" cy="549275"/>
            <a:chOff x="743521" y="3056953"/>
            <a:chExt cx="744220" cy="549275"/>
          </a:xfrm>
        </p:grpSpPr>
        <p:sp>
          <p:nvSpPr>
            <p:cNvPr id="49" name="object 49"/>
            <p:cNvSpPr/>
            <p:nvPr/>
          </p:nvSpPr>
          <p:spPr>
            <a:xfrm>
              <a:off x="755903" y="3069336"/>
              <a:ext cx="719455" cy="524510"/>
            </a:xfrm>
            <a:custGeom>
              <a:avLst/>
              <a:gdLst/>
              <a:ahLst/>
              <a:cxnLst/>
              <a:rect l="l" t="t" r="r" b="b"/>
              <a:pathLst>
                <a:path w="719455" h="524510">
                  <a:moveTo>
                    <a:pt x="359664" y="0"/>
                  </a:moveTo>
                  <a:lnTo>
                    <a:pt x="306514" y="2841"/>
                  </a:lnTo>
                  <a:lnTo>
                    <a:pt x="255786" y="11097"/>
                  </a:lnTo>
                  <a:lnTo>
                    <a:pt x="208037" y="24361"/>
                  </a:lnTo>
                  <a:lnTo>
                    <a:pt x="163821" y="42227"/>
                  </a:lnTo>
                  <a:lnTo>
                    <a:pt x="123696" y="64291"/>
                  </a:lnTo>
                  <a:lnTo>
                    <a:pt x="88218" y="90148"/>
                  </a:lnTo>
                  <a:lnTo>
                    <a:pt x="57943" y="119391"/>
                  </a:lnTo>
                  <a:lnTo>
                    <a:pt x="33427" y="151616"/>
                  </a:lnTo>
                  <a:lnTo>
                    <a:pt x="15227" y="186418"/>
                  </a:lnTo>
                  <a:lnTo>
                    <a:pt x="3899" y="223390"/>
                  </a:lnTo>
                  <a:lnTo>
                    <a:pt x="0" y="262127"/>
                  </a:lnTo>
                  <a:lnTo>
                    <a:pt x="3899" y="300865"/>
                  </a:lnTo>
                  <a:lnTo>
                    <a:pt x="15227" y="337837"/>
                  </a:lnTo>
                  <a:lnTo>
                    <a:pt x="33427" y="372639"/>
                  </a:lnTo>
                  <a:lnTo>
                    <a:pt x="57943" y="404864"/>
                  </a:lnTo>
                  <a:lnTo>
                    <a:pt x="88218" y="434107"/>
                  </a:lnTo>
                  <a:lnTo>
                    <a:pt x="123696" y="459964"/>
                  </a:lnTo>
                  <a:lnTo>
                    <a:pt x="163821" y="482028"/>
                  </a:lnTo>
                  <a:lnTo>
                    <a:pt x="208037" y="499894"/>
                  </a:lnTo>
                  <a:lnTo>
                    <a:pt x="255786" y="513158"/>
                  </a:lnTo>
                  <a:lnTo>
                    <a:pt x="306514" y="521414"/>
                  </a:lnTo>
                  <a:lnTo>
                    <a:pt x="359664" y="524255"/>
                  </a:lnTo>
                  <a:lnTo>
                    <a:pt x="412810" y="521414"/>
                  </a:lnTo>
                  <a:lnTo>
                    <a:pt x="463536" y="513158"/>
                  </a:lnTo>
                  <a:lnTo>
                    <a:pt x="511285" y="499894"/>
                  </a:lnTo>
                  <a:lnTo>
                    <a:pt x="555500" y="482028"/>
                  </a:lnTo>
                  <a:lnTo>
                    <a:pt x="595626" y="459964"/>
                  </a:lnTo>
                  <a:lnTo>
                    <a:pt x="631105" y="434107"/>
                  </a:lnTo>
                  <a:lnTo>
                    <a:pt x="661381" y="404864"/>
                  </a:lnTo>
                  <a:lnTo>
                    <a:pt x="685898" y="372639"/>
                  </a:lnTo>
                  <a:lnTo>
                    <a:pt x="704099" y="337837"/>
                  </a:lnTo>
                  <a:lnTo>
                    <a:pt x="715428" y="300865"/>
                  </a:lnTo>
                  <a:lnTo>
                    <a:pt x="719327" y="262127"/>
                  </a:lnTo>
                  <a:lnTo>
                    <a:pt x="715428" y="223390"/>
                  </a:lnTo>
                  <a:lnTo>
                    <a:pt x="704099" y="186418"/>
                  </a:lnTo>
                  <a:lnTo>
                    <a:pt x="685898" y="151616"/>
                  </a:lnTo>
                  <a:lnTo>
                    <a:pt x="661381" y="119391"/>
                  </a:lnTo>
                  <a:lnTo>
                    <a:pt x="631105" y="90148"/>
                  </a:lnTo>
                  <a:lnTo>
                    <a:pt x="595626" y="64291"/>
                  </a:lnTo>
                  <a:lnTo>
                    <a:pt x="555500" y="42227"/>
                  </a:lnTo>
                  <a:lnTo>
                    <a:pt x="511285" y="24361"/>
                  </a:lnTo>
                  <a:lnTo>
                    <a:pt x="463536" y="11097"/>
                  </a:lnTo>
                  <a:lnTo>
                    <a:pt x="412810" y="2841"/>
                  </a:lnTo>
                  <a:lnTo>
                    <a:pt x="359664" y="0"/>
                  </a:lnTo>
                  <a:close/>
                </a:path>
              </a:pathLst>
            </a:custGeom>
            <a:solidFill>
              <a:srgbClr val="FFFFFF"/>
            </a:solidFill>
          </p:spPr>
          <p:txBody>
            <a:bodyPr wrap="square" lIns="0" tIns="0" rIns="0" bIns="0" rtlCol="0"/>
            <a:lstStyle/>
            <a:p>
              <a:endParaRPr/>
            </a:p>
          </p:txBody>
        </p:sp>
        <p:sp>
          <p:nvSpPr>
            <p:cNvPr id="50" name="object 50"/>
            <p:cNvSpPr/>
            <p:nvPr/>
          </p:nvSpPr>
          <p:spPr>
            <a:xfrm>
              <a:off x="755903" y="3069336"/>
              <a:ext cx="719455" cy="524510"/>
            </a:xfrm>
            <a:custGeom>
              <a:avLst/>
              <a:gdLst/>
              <a:ahLst/>
              <a:cxnLst/>
              <a:rect l="l" t="t" r="r" b="b"/>
              <a:pathLst>
                <a:path w="719455" h="524510">
                  <a:moveTo>
                    <a:pt x="0" y="262127"/>
                  </a:moveTo>
                  <a:lnTo>
                    <a:pt x="3899" y="223390"/>
                  </a:lnTo>
                  <a:lnTo>
                    <a:pt x="15227" y="186418"/>
                  </a:lnTo>
                  <a:lnTo>
                    <a:pt x="33427" y="151616"/>
                  </a:lnTo>
                  <a:lnTo>
                    <a:pt x="57943" y="119391"/>
                  </a:lnTo>
                  <a:lnTo>
                    <a:pt x="88218" y="90148"/>
                  </a:lnTo>
                  <a:lnTo>
                    <a:pt x="123696" y="64291"/>
                  </a:lnTo>
                  <a:lnTo>
                    <a:pt x="163821" y="42227"/>
                  </a:lnTo>
                  <a:lnTo>
                    <a:pt x="208037" y="24361"/>
                  </a:lnTo>
                  <a:lnTo>
                    <a:pt x="255786" y="11097"/>
                  </a:lnTo>
                  <a:lnTo>
                    <a:pt x="306514" y="2841"/>
                  </a:lnTo>
                  <a:lnTo>
                    <a:pt x="359664" y="0"/>
                  </a:lnTo>
                  <a:lnTo>
                    <a:pt x="412810" y="2841"/>
                  </a:lnTo>
                  <a:lnTo>
                    <a:pt x="463536" y="11097"/>
                  </a:lnTo>
                  <a:lnTo>
                    <a:pt x="511285" y="24361"/>
                  </a:lnTo>
                  <a:lnTo>
                    <a:pt x="555500" y="42227"/>
                  </a:lnTo>
                  <a:lnTo>
                    <a:pt x="595626" y="64291"/>
                  </a:lnTo>
                  <a:lnTo>
                    <a:pt x="631105" y="90148"/>
                  </a:lnTo>
                  <a:lnTo>
                    <a:pt x="661381" y="119391"/>
                  </a:lnTo>
                  <a:lnTo>
                    <a:pt x="685898" y="151616"/>
                  </a:lnTo>
                  <a:lnTo>
                    <a:pt x="704099" y="186418"/>
                  </a:lnTo>
                  <a:lnTo>
                    <a:pt x="715428" y="223390"/>
                  </a:lnTo>
                  <a:lnTo>
                    <a:pt x="719327" y="262127"/>
                  </a:lnTo>
                  <a:lnTo>
                    <a:pt x="715428" y="300865"/>
                  </a:lnTo>
                  <a:lnTo>
                    <a:pt x="704099" y="337837"/>
                  </a:lnTo>
                  <a:lnTo>
                    <a:pt x="685898" y="372639"/>
                  </a:lnTo>
                  <a:lnTo>
                    <a:pt x="661381" y="404864"/>
                  </a:lnTo>
                  <a:lnTo>
                    <a:pt x="631105" y="434107"/>
                  </a:lnTo>
                  <a:lnTo>
                    <a:pt x="595626" y="459964"/>
                  </a:lnTo>
                  <a:lnTo>
                    <a:pt x="555500" y="482028"/>
                  </a:lnTo>
                  <a:lnTo>
                    <a:pt x="511285" y="499894"/>
                  </a:lnTo>
                  <a:lnTo>
                    <a:pt x="463536" y="513158"/>
                  </a:lnTo>
                  <a:lnTo>
                    <a:pt x="412810" y="521414"/>
                  </a:lnTo>
                  <a:lnTo>
                    <a:pt x="359664" y="524255"/>
                  </a:lnTo>
                  <a:lnTo>
                    <a:pt x="306514" y="521414"/>
                  </a:lnTo>
                  <a:lnTo>
                    <a:pt x="255786" y="513158"/>
                  </a:lnTo>
                  <a:lnTo>
                    <a:pt x="208037" y="499894"/>
                  </a:lnTo>
                  <a:lnTo>
                    <a:pt x="163821" y="482028"/>
                  </a:lnTo>
                  <a:lnTo>
                    <a:pt x="123696" y="459964"/>
                  </a:lnTo>
                  <a:lnTo>
                    <a:pt x="88218" y="434107"/>
                  </a:lnTo>
                  <a:lnTo>
                    <a:pt x="57943" y="404864"/>
                  </a:lnTo>
                  <a:lnTo>
                    <a:pt x="33427" y="372639"/>
                  </a:lnTo>
                  <a:lnTo>
                    <a:pt x="15227" y="337837"/>
                  </a:lnTo>
                  <a:lnTo>
                    <a:pt x="3899" y="300865"/>
                  </a:lnTo>
                  <a:lnTo>
                    <a:pt x="0" y="262127"/>
                  </a:lnTo>
                  <a:close/>
                </a:path>
              </a:pathLst>
            </a:custGeom>
            <a:ln w="24384">
              <a:solidFill>
                <a:srgbClr val="FF0000"/>
              </a:solidFill>
              <a:prstDash val="sysDash"/>
            </a:ln>
          </p:spPr>
          <p:txBody>
            <a:bodyPr wrap="square" lIns="0" tIns="0" rIns="0" bIns="0" rtlCol="0"/>
            <a:lstStyle/>
            <a:p>
              <a:endParaRPr/>
            </a:p>
          </p:txBody>
        </p:sp>
      </p:grpSp>
      <p:sp>
        <p:nvSpPr>
          <p:cNvPr id="51" name="object 51"/>
          <p:cNvSpPr txBox="1"/>
          <p:nvPr/>
        </p:nvSpPr>
        <p:spPr>
          <a:xfrm>
            <a:off x="1044346" y="3167583"/>
            <a:ext cx="178435" cy="300355"/>
          </a:xfrm>
          <a:prstGeom prst="rect">
            <a:avLst/>
          </a:prstGeom>
        </p:spPr>
        <p:txBody>
          <a:bodyPr vert="horz" wrap="square" lIns="0" tIns="12700" rIns="0" bIns="0" rtlCol="0">
            <a:spAutoFit/>
          </a:bodyPr>
          <a:lstStyle/>
          <a:p>
            <a:pPr marL="12700">
              <a:lnSpc>
                <a:spcPct val="100000"/>
              </a:lnSpc>
              <a:spcBef>
                <a:spcPts val="100"/>
              </a:spcBef>
            </a:pPr>
            <a:r>
              <a:rPr sz="1800" b="1" spc="-625" dirty="0">
                <a:solidFill>
                  <a:srgbClr val="943735"/>
                </a:solidFill>
                <a:latin typeface="Calibri"/>
                <a:cs typeface="Calibri"/>
              </a:rPr>
              <a:t>2</a:t>
            </a:r>
            <a:r>
              <a:rPr sz="1800" b="1" dirty="0">
                <a:solidFill>
                  <a:srgbClr val="943735"/>
                </a:solidFill>
                <a:latin typeface="Calibri"/>
                <a:cs typeface="Calibri"/>
              </a:rPr>
              <a:t>2</a:t>
            </a:r>
            <a:endParaRPr sz="1800">
              <a:latin typeface="Calibri"/>
              <a:cs typeface="Calibri"/>
            </a:endParaRPr>
          </a:p>
        </p:txBody>
      </p:sp>
      <p:sp>
        <p:nvSpPr>
          <p:cNvPr id="52" name="object 52"/>
          <p:cNvSpPr/>
          <p:nvPr/>
        </p:nvSpPr>
        <p:spPr>
          <a:xfrm>
            <a:off x="967486" y="2519807"/>
            <a:ext cx="366395" cy="531495"/>
          </a:xfrm>
          <a:custGeom>
            <a:avLst/>
            <a:gdLst/>
            <a:ahLst/>
            <a:cxnLst/>
            <a:rect l="l" t="t" r="r" b="b"/>
            <a:pathLst>
              <a:path w="366394" h="531494">
                <a:moveTo>
                  <a:pt x="1600" y="492759"/>
                </a:moveTo>
                <a:lnTo>
                  <a:pt x="482" y="508380"/>
                </a:lnTo>
                <a:lnTo>
                  <a:pt x="0" y="531113"/>
                </a:lnTo>
                <a:lnTo>
                  <a:pt x="12700" y="531367"/>
                </a:lnTo>
                <a:lnTo>
                  <a:pt x="13169" y="508762"/>
                </a:lnTo>
                <a:lnTo>
                  <a:pt x="14262" y="493648"/>
                </a:lnTo>
                <a:lnTo>
                  <a:pt x="1600" y="492759"/>
                </a:lnTo>
                <a:close/>
              </a:path>
              <a:path w="366394" h="531494">
                <a:moveTo>
                  <a:pt x="7912" y="441832"/>
                </a:moveTo>
                <a:lnTo>
                  <a:pt x="4610" y="462788"/>
                </a:lnTo>
                <a:lnTo>
                  <a:pt x="2730" y="479805"/>
                </a:lnTo>
                <a:lnTo>
                  <a:pt x="15354" y="481202"/>
                </a:lnTo>
                <a:lnTo>
                  <a:pt x="17233" y="464184"/>
                </a:lnTo>
                <a:lnTo>
                  <a:pt x="20459" y="443738"/>
                </a:lnTo>
                <a:lnTo>
                  <a:pt x="7912" y="441832"/>
                </a:lnTo>
                <a:close/>
              </a:path>
              <a:path w="366394" h="531494">
                <a:moveTo>
                  <a:pt x="19113" y="391540"/>
                </a:moveTo>
                <a:lnTo>
                  <a:pt x="17995" y="395477"/>
                </a:lnTo>
                <a:lnTo>
                  <a:pt x="12598" y="417702"/>
                </a:lnTo>
                <a:lnTo>
                  <a:pt x="10350" y="429132"/>
                </a:lnTo>
                <a:lnTo>
                  <a:pt x="22809" y="431545"/>
                </a:lnTo>
                <a:lnTo>
                  <a:pt x="25057" y="420115"/>
                </a:lnTo>
                <a:lnTo>
                  <a:pt x="30327" y="398398"/>
                </a:lnTo>
                <a:lnTo>
                  <a:pt x="31330" y="394969"/>
                </a:lnTo>
                <a:lnTo>
                  <a:pt x="19113" y="391540"/>
                </a:lnTo>
                <a:close/>
              </a:path>
              <a:path w="366394" h="531494">
                <a:moveTo>
                  <a:pt x="34658" y="342645"/>
                </a:moveTo>
                <a:lnTo>
                  <a:pt x="31267" y="351916"/>
                </a:lnTo>
                <a:lnTo>
                  <a:pt x="24244" y="373506"/>
                </a:lnTo>
                <a:lnTo>
                  <a:pt x="22593" y="379221"/>
                </a:lnTo>
                <a:lnTo>
                  <a:pt x="34810" y="382777"/>
                </a:lnTo>
                <a:lnTo>
                  <a:pt x="36461" y="376935"/>
                </a:lnTo>
                <a:lnTo>
                  <a:pt x="43345" y="355853"/>
                </a:lnTo>
                <a:lnTo>
                  <a:pt x="46583" y="346963"/>
                </a:lnTo>
                <a:lnTo>
                  <a:pt x="34658" y="342645"/>
                </a:lnTo>
                <a:close/>
              </a:path>
              <a:path w="366394" h="531494">
                <a:moveTo>
                  <a:pt x="54330" y="295275"/>
                </a:moveTo>
                <a:lnTo>
                  <a:pt x="47726" y="309752"/>
                </a:lnTo>
                <a:lnTo>
                  <a:pt x="39065" y="330707"/>
                </a:lnTo>
                <a:lnTo>
                  <a:pt x="50952" y="335152"/>
                </a:lnTo>
                <a:lnTo>
                  <a:pt x="59461" y="314578"/>
                </a:lnTo>
                <a:lnTo>
                  <a:pt x="65874" y="300608"/>
                </a:lnTo>
                <a:lnTo>
                  <a:pt x="54330" y="295275"/>
                </a:lnTo>
                <a:close/>
              </a:path>
              <a:path w="366394" h="531494">
                <a:moveTo>
                  <a:pt x="78066" y="249554"/>
                </a:moveTo>
                <a:lnTo>
                  <a:pt x="77838" y="249935"/>
                </a:lnTo>
                <a:lnTo>
                  <a:pt x="67170" y="269366"/>
                </a:lnTo>
                <a:lnTo>
                  <a:pt x="59943" y="283590"/>
                </a:lnTo>
                <a:lnTo>
                  <a:pt x="71272" y="289432"/>
                </a:lnTo>
                <a:lnTo>
                  <a:pt x="78498" y="275081"/>
                </a:lnTo>
                <a:lnTo>
                  <a:pt x="88976" y="256031"/>
                </a:lnTo>
                <a:lnTo>
                  <a:pt x="78066" y="249554"/>
                </a:lnTo>
                <a:close/>
              </a:path>
              <a:path w="366394" h="531494">
                <a:moveTo>
                  <a:pt x="105778" y="206501"/>
                </a:moveTo>
                <a:lnTo>
                  <a:pt x="101142" y="212978"/>
                </a:lnTo>
                <a:lnTo>
                  <a:pt x="89217" y="231139"/>
                </a:lnTo>
                <a:lnTo>
                  <a:pt x="84632" y="238759"/>
                </a:lnTo>
                <a:lnTo>
                  <a:pt x="95503" y="245237"/>
                </a:lnTo>
                <a:lnTo>
                  <a:pt x="100075" y="237743"/>
                </a:lnTo>
                <a:lnTo>
                  <a:pt x="111772" y="219963"/>
                </a:lnTo>
                <a:lnTo>
                  <a:pt x="116116" y="213867"/>
                </a:lnTo>
                <a:lnTo>
                  <a:pt x="105778" y="206501"/>
                </a:lnTo>
                <a:close/>
              </a:path>
              <a:path w="366394" h="531494">
                <a:moveTo>
                  <a:pt x="137388" y="165988"/>
                </a:moveTo>
                <a:lnTo>
                  <a:pt x="126784" y="178562"/>
                </a:lnTo>
                <a:lnTo>
                  <a:pt x="113169" y="196087"/>
                </a:lnTo>
                <a:lnTo>
                  <a:pt x="123494" y="203453"/>
                </a:lnTo>
                <a:lnTo>
                  <a:pt x="136804" y="186308"/>
                </a:lnTo>
                <a:lnTo>
                  <a:pt x="147065" y="174243"/>
                </a:lnTo>
                <a:lnTo>
                  <a:pt x="137388" y="165988"/>
                </a:lnTo>
                <a:close/>
              </a:path>
              <a:path w="366394" h="531494">
                <a:moveTo>
                  <a:pt x="173177" y="128904"/>
                </a:moveTo>
                <a:lnTo>
                  <a:pt x="168833" y="132841"/>
                </a:lnTo>
                <a:lnTo>
                  <a:pt x="154355" y="147319"/>
                </a:lnTo>
                <a:lnTo>
                  <a:pt x="145999" y="156337"/>
                </a:lnTo>
                <a:lnTo>
                  <a:pt x="155359" y="164972"/>
                </a:lnTo>
                <a:lnTo>
                  <a:pt x="163715" y="155828"/>
                </a:lnTo>
                <a:lnTo>
                  <a:pt x="177812" y="141731"/>
                </a:lnTo>
                <a:lnTo>
                  <a:pt x="181686" y="138302"/>
                </a:lnTo>
                <a:lnTo>
                  <a:pt x="173177" y="128904"/>
                </a:lnTo>
                <a:close/>
              </a:path>
              <a:path w="366394" h="531494">
                <a:moveTo>
                  <a:pt x="212877" y="96265"/>
                </a:moveTo>
                <a:lnTo>
                  <a:pt x="199097" y="106679"/>
                </a:lnTo>
                <a:lnTo>
                  <a:pt x="183832" y="119252"/>
                </a:lnTo>
                <a:lnTo>
                  <a:pt x="182600" y="120395"/>
                </a:lnTo>
                <a:lnTo>
                  <a:pt x="191109" y="129793"/>
                </a:lnTo>
                <a:lnTo>
                  <a:pt x="192341" y="128650"/>
                </a:lnTo>
                <a:lnTo>
                  <a:pt x="207175" y="116458"/>
                </a:lnTo>
                <a:lnTo>
                  <a:pt x="220510" y="106425"/>
                </a:lnTo>
                <a:lnTo>
                  <a:pt x="212877" y="96265"/>
                </a:lnTo>
                <a:close/>
              </a:path>
              <a:path w="366394" h="531494">
                <a:moveTo>
                  <a:pt x="257251" y="69468"/>
                </a:moveTo>
                <a:lnTo>
                  <a:pt x="246875" y="74802"/>
                </a:lnTo>
                <a:lnTo>
                  <a:pt x="230682" y="84327"/>
                </a:lnTo>
                <a:lnTo>
                  <a:pt x="223710" y="89026"/>
                </a:lnTo>
                <a:lnTo>
                  <a:pt x="230708" y="99567"/>
                </a:lnTo>
                <a:lnTo>
                  <a:pt x="237693" y="94995"/>
                </a:lnTo>
                <a:lnTo>
                  <a:pt x="253314" y="85851"/>
                </a:lnTo>
                <a:lnTo>
                  <a:pt x="263042" y="80898"/>
                </a:lnTo>
                <a:lnTo>
                  <a:pt x="257251" y="69468"/>
                </a:lnTo>
                <a:close/>
              </a:path>
              <a:path w="366394" h="531494">
                <a:moveTo>
                  <a:pt x="355400" y="42290"/>
                </a:moveTo>
                <a:lnTo>
                  <a:pt x="353567" y="42290"/>
                </a:lnTo>
                <a:lnTo>
                  <a:pt x="354075" y="54990"/>
                </a:lnTo>
                <a:lnTo>
                  <a:pt x="350266" y="55117"/>
                </a:lnTo>
                <a:lnTo>
                  <a:pt x="334009" y="57150"/>
                </a:lnTo>
                <a:lnTo>
                  <a:pt x="326147" y="58753"/>
                </a:lnTo>
                <a:lnTo>
                  <a:pt x="273075" y="92582"/>
                </a:lnTo>
                <a:lnTo>
                  <a:pt x="272211" y="96519"/>
                </a:lnTo>
                <a:lnTo>
                  <a:pt x="274091" y="99440"/>
                </a:lnTo>
                <a:lnTo>
                  <a:pt x="275983" y="102488"/>
                </a:lnTo>
                <a:lnTo>
                  <a:pt x="279907" y="103250"/>
                </a:lnTo>
                <a:lnTo>
                  <a:pt x="282867" y="101472"/>
                </a:lnTo>
                <a:lnTo>
                  <a:pt x="366394" y="48132"/>
                </a:lnTo>
                <a:lnTo>
                  <a:pt x="355400" y="42290"/>
                </a:lnTo>
                <a:close/>
              </a:path>
              <a:path w="366394" h="531494">
                <a:moveTo>
                  <a:pt x="305688" y="50545"/>
                </a:moveTo>
                <a:lnTo>
                  <a:pt x="297116" y="52958"/>
                </a:lnTo>
                <a:lnTo>
                  <a:pt x="280136" y="59054"/>
                </a:lnTo>
                <a:lnTo>
                  <a:pt x="269062" y="63880"/>
                </a:lnTo>
                <a:lnTo>
                  <a:pt x="274142" y="75564"/>
                </a:lnTo>
                <a:lnTo>
                  <a:pt x="285203" y="70738"/>
                </a:lnTo>
                <a:lnTo>
                  <a:pt x="301370" y="65023"/>
                </a:lnTo>
                <a:lnTo>
                  <a:pt x="309117" y="62864"/>
                </a:lnTo>
                <a:lnTo>
                  <a:pt x="305688" y="50545"/>
                </a:lnTo>
                <a:close/>
              </a:path>
              <a:path w="366394" h="531494">
                <a:moveTo>
                  <a:pt x="332663" y="44540"/>
                </a:moveTo>
                <a:lnTo>
                  <a:pt x="331342" y="44703"/>
                </a:lnTo>
                <a:lnTo>
                  <a:pt x="318388" y="47370"/>
                </a:lnTo>
                <a:lnTo>
                  <a:pt x="320928" y="59816"/>
                </a:lnTo>
                <a:lnTo>
                  <a:pt x="326147" y="58753"/>
                </a:lnTo>
                <a:lnTo>
                  <a:pt x="341275" y="49115"/>
                </a:lnTo>
                <a:lnTo>
                  <a:pt x="332663" y="44540"/>
                </a:lnTo>
                <a:close/>
              </a:path>
              <a:path w="366394" h="531494">
                <a:moveTo>
                  <a:pt x="341275" y="49115"/>
                </a:moveTo>
                <a:lnTo>
                  <a:pt x="326147" y="58753"/>
                </a:lnTo>
                <a:lnTo>
                  <a:pt x="334009" y="57150"/>
                </a:lnTo>
                <a:lnTo>
                  <a:pt x="350266" y="55117"/>
                </a:lnTo>
                <a:lnTo>
                  <a:pt x="354075" y="54990"/>
                </a:lnTo>
                <a:lnTo>
                  <a:pt x="354045" y="54228"/>
                </a:lnTo>
                <a:lnTo>
                  <a:pt x="350900" y="54228"/>
                </a:lnTo>
                <a:lnTo>
                  <a:pt x="341275" y="49115"/>
                </a:lnTo>
                <a:close/>
              </a:path>
              <a:path w="366394" h="531494">
                <a:moveTo>
                  <a:pt x="350392" y="43306"/>
                </a:moveTo>
                <a:lnTo>
                  <a:pt x="341275" y="49115"/>
                </a:lnTo>
                <a:lnTo>
                  <a:pt x="350900" y="54228"/>
                </a:lnTo>
                <a:lnTo>
                  <a:pt x="350392" y="43306"/>
                </a:lnTo>
                <a:close/>
              </a:path>
              <a:path w="366394" h="531494">
                <a:moveTo>
                  <a:pt x="353608" y="43306"/>
                </a:moveTo>
                <a:lnTo>
                  <a:pt x="350392" y="43306"/>
                </a:lnTo>
                <a:lnTo>
                  <a:pt x="350900" y="54228"/>
                </a:lnTo>
                <a:lnTo>
                  <a:pt x="354045" y="54228"/>
                </a:lnTo>
                <a:lnTo>
                  <a:pt x="353608" y="43306"/>
                </a:lnTo>
                <a:close/>
              </a:path>
              <a:path w="366394" h="531494">
                <a:moveTo>
                  <a:pt x="353567" y="42290"/>
                </a:moveTo>
                <a:lnTo>
                  <a:pt x="348741" y="42544"/>
                </a:lnTo>
                <a:lnTo>
                  <a:pt x="332663" y="44540"/>
                </a:lnTo>
                <a:lnTo>
                  <a:pt x="341275" y="49115"/>
                </a:lnTo>
                <a:lnTo>
                  <a:pt x="350392" y="43306"/>
                </a:lnTo>
                <a:lnTo>
                  <a:pt x="353608" y="43306"/>
                </a:lnTo>
                <a:lnTo>
                  <a:pt x="353567" y="42290"/>
                </a:lnTo>
                <a:close/>
              </a:path>
              <a:path w="366394" h="531494">
                <a:moveTo>
                  <a:pt x="275818" y="0"/>
                </a:moveTo>
                <a:lnTo>
                  <a:pt x="271970" y="1142"/>
                </a:lnTo>
                <a:lnTo>
                  <a:pt x="270332" y="4190"/>
                </a:lnTo>
                <a:lnTo>
                  <a:pt x="268681" y="7365"/>
                </a:lnTo>
                <a:lnTo>
                  <a:pt x="269862" y="11175"/>
                </a:lnTo>
                <a:lnTo>
                  <a:pt x="332663" y="44540"/>
                </a:lnTo>
                <a:lnTo>
                  <a:pt x="348741" y="42544"/>
                </a:lnTo>
                <a:lnTo>
                  <a:pt x="353567" y="42290"/>
                </a:lnTo>
                <a:lnTo>
                  <a:pt x="355400" y="42290"/>
                </a:lnTo>
                <a:lnTo>
                  <a:pt x="275818" y="0"/>
                </a:lnTo>
                <a:close/>
              </a:path>
            </a:pathLst>
          </a:custGeom>
          <a:solidFill>
            <a:srgbClr val="FF0000"/>
          </a:solidFill>
        </p:spPr>
        <p:txBody>
          <a:bodyPr wrap="square" lIns="0" tIns="0" rIns="0" bIns="0" rtlCol="0"/>
          <a:lstStyle/>
          <a:p>
            <a:endParaRPr/>
          </a:p>
        </p:txBody>
      </p:sp>
      <p:sp>
        <p:nvSpPr>
          <p:cNvPr id="53" name="object 53"/>
          <p:cNvSpPr txBox="1"/>
          <p:nvPr/>
        </p:nvSpPr>
        <p:spPr>
          <a:xfrm>
            <a:off x="78739" y="2376627"/>
            <a:ext cx="3275329" cy="300355"/>
          </a:xfrm>
          <a:prstGeom prst="rect">
            <a:avLst/>
          </a:prstGeom>
        </p:spPr>
        <p:txBody>
          <a:bodyPr vert="horz" wrap="square" lIns="0" tIns="12700" rIns="0" bIns="0" rtlCol="0">
            <a:spAutoFit/>
          </a:bodyPr>
          <a:lstStyle/>
          <a:p>
            <a:pPr marL="12700">
              <a:lnSpc>
                <a:spcPct val="100000"/>
              </a:lnSpc>
              <a:spcBef>
                <a:spcPts val="100"/>
              </a:spcBef>
              <a:tabLst>
                <a:tab pos="1399540" algn="l"/>
              </a:tabLst>
            </a:pPr>
            <a:r>
              <a:rPr sz="1800" b="1" dirty="0">
                <a:solidFill>
                  <a:srgbClr val="375F92"/>
                </a:solidFill>
                <a:latin typeface="Arial"/>
                <a:cs typeface="Arial"/>
              </a:rPr>
              <a:t>Insert</a:t>
            </a:r>
            <a:r>
              <a:rPr sz="1800" b="1" spc="-20" dirty="0">
                <a:solidFill>
                  <a:srgbClr val="375F92"/>
                </a:solidFill>
                <a:latin typeface="Arial"/>
                <a:cs typeface="Arial"/>
              </a:rPr>
              <a:t> </a:t>
            </a:r>
            <a:r>
              <a:rPr sz="1800" b="1" dirty="0">
                <a:solidFill>
                  <a:srgbClr val="375F92"/>
                </a:solidFill>
                <a:latin typeface="Arial"/>
                <a:cs typeface="Arial"/>
              </a:rPr>
              <a:t>6	</a:t>
            </a:r>
            <a:r>
              <a:rPr sz="2700" b="1" spc="-15" baseline="1543" dirty="0">
                <a:solidFill>
                  <a:srgbClr val="FF0000"/>
                </a:solidFill>
                <a:latin typeface="Calibri"/>
                <a:cs typeface="Calibri"/>
              </a:rPr>
              <a:t>Node</a:t>
            </a:r>
            <a:r>
              <a:rPr sz="2700" b="1" spc="-52" baseline="1543" dirty="0">
                <a:solidFill>
                  <a:srgbClr val="FF0000"/>
                </a:solidFill>
                <a:latin typeface="Calibri"/>
                <a:cs typeface="Calibri"/>
              </a:rPr>
              <a:t> </a:t>
            </a:r>
            <a:r>
              <a:rPr sz="2700" b="1" spc="-15" baseline="1543" dirty="0">
                <a:solidFill>
                  <a:srgbClr val="FF0000"/>
                </a:solidFill>
                <a:latin typeface="Calibri"/>
                <a:cs typeface="Calibri"/>
              </a:rPr>
              <a:t>is</a:t>
            </a:r>
            <a:r>
              <a:rPr sz="2700" b="1" spc="-52" baseline="1543" dirty="0">
                <a:solidFill>
                  <a:srgbClr val="FF0000"/>
                </a:solidFill>
                <a:latin typeface="Calibri"/>
                <a:cs typeface="Calibri"/>
              </a:rPr>
              <a:t> </a:t>
            </a:r>
            <a:r>
              <a:rPr sz="2700" b="1" spc="-7" baseline="1543" dirty="0">
                <a:solidFill>
                  <a:srgbClr val="FF0000"/>
                </a:solidFill>
                <a:latin typeface="Calibri"/>
                <a:cs typeface="Calibri"/>
              </a:rPr>
              <a:t>Imbalanced</a:t>
            </a:r>
            <a:endParaRPr sz="2700" baseline="1543">
              <a:latin typeface="Calibri"/>
              <a:cs typeface="Calibri"/>
            </a:endParaRPr>
          </a:p>
        </p:txBody>
      </p:sp>
      <p:grpSp>
        <p:nvGrpSpPr>
          <p:cNvPr id="54" name="object 54"/>
          <p:cNvGrpSpPr/>
          <p:nvPr/>
        </p:nvGrpSpPr>
        <p:grpSpPr>
          <a:xfrm>
            <a:off x="2758249" y="3700310"/>
            <a:ext cx="1784985" cy="984885"/>
            <a:chOff x="2758249" y="3700310"/>
            <a:chExt cx="1784985" cy="984885"/>
          </a:xfrm>
        </p:grpSpPr>
        <p:pic>
          <p:nvPicPr>
            <p:cNvPr id="55" name="object 55"/>
            <p:cNvPicPr/>
            <p:nvPr/>
          </p:nvPicPr>
          <p:blipFill>
            <a:blip r:embed="rId4" cstate="print"/>
            <a:stretch>
              <a:fillRect/>
            </a:stretch>
          </p:blipFill>
          <p:spPr>
            <a:xfrm>
              <a:off x="3916679" y="3700310"/>
              <a:ext cx="626160" cy="620102"/>
            </a:xfrm>
            <a:prstGeom prst="rect">
              <a:avLst/>
            </a:prstGeom>
          </p:spPr>
        </p:pic>
        <p:sp>
          <p:nvSpPr>
            <p:cNvPr id="56" name="object 56"/>
            <p:cNvSpPr/>
            <p:nvPr/>
          </p:nvSpPr>
          <p:spPr>
            <a:xfrm>
              <a:off x="3962908" y="3725164"/>
              <a:ext cx="427990" cy="424815"/>
            </a:xfrm>
            <a:custGeom>
              <a:avLst/>
              <a:gdLst/>
              <a:ahLst/>
              <a:cxnLst/>
              <a:rect l="l" t="t" r="r" b="b"/>
              <a:pathLst>
                <a:path w="427989" h="424814">
                  <a:moveTo>
                    <a:pt x="321563" y="371983"/>
                  </a:moveTo>
                  <a:lnTo>
                    <a:pt x="314959" y="375919"/>
                  </a:lnTo>
                  <a:lnTo>
                    <a:pt x="313308" y="382397"/>
                  </a:lnTo>
                  <a:lnTo>
                    <a:pt x="311530" y="388874"/>
                  </a:lnTo>
                  <a:lnTo>
                    <a:pt x="315467" y="395605"/>
                  </a:lnTo>
                  <a:lnTo>
                    <a:pt x="427608" y="424688"/>
                  </a:lnTo>
                  <a:lnTo>
                    <a:pt x="425367" y="416306"/>
                  </a:lnTo>
                  <a:lnTo>
                    <a:pt x="401827" y="416306"/>
                  </a:lnTo>
                  <a:lnTo>
                    <a:pt x="369681" y="384383"/>
                  </a:lnTo>
                  <a:lnTo>
                    <a:pt x="321563" y="371983"/>
                  </a:lnTo>
                  <a:close/>
                </a:path>
                <a:path w="427989" h="424814">
                  <a:moveTo>
                    <a:pt x="369681" y="384383"/>
                  </a:moveTo>
                  <a:lnTo>
                    <a:pt x="401827" y="416306"/>
                  </a:lnTo>
                  <a:lnTo>
                    <a:pt x="407375" y="410718"/>
                  </a:lnTo>
                  <a:lnTo>
                    <a:pt x="398652" y="410718"/>
                  </a:lnTo>
                  <a:lnTo>
                    <a:pt x="393256" y="390487"/>
                  </a:lnTo>
                  <a:lnTo>
                    <a:pt x="369681" y="384383"/>
                  </a:lnTo>
                  <a:close/>
                </a:path>
                <a:path w="427989" h="424814">
                  <a:moveTo>
                    <a:pt x="391032" y="308863"/>
                  </a:moveTo>
                  <a:lnTo>
                    <a:pt x="384555" y="310642"/>
                  </a:lnTo>
                  <a:lnTo>
                    <a:pt x="378078" y="312293"/>
                  </a:lnTo>
                  <a:lnTo>
                    <a:pt x="374141" y="319024"/>
                  </a:lnTo>
                  <a:lnTo>
                    <a:pt x="375919" y="325500"/>
                  </a:lnTo>
                  <a:lnTo>
                    <a:pt x="387001" y="367042"/>
                  </a:lnTo>
                  <a:lnTo>
                    <a:pt x="419100" y="398906"/>
                  </a:lnTo>
                  <a:lnTo>
                    <a:pt x="401827" y="416306"/>
                  </a:lnTo>
                  <a:lnTo>
                    <a:pt x="425367" y="416306"/>
                  </a:lnTo>
                  <a:lnTo>
                    <a:pt x="399351" y="319024"/>
                  </a:lnTo>
                  <a:lnTo>
                    <a:pt x="397763" y="312674"/>
                  </a:lnTo>
                  <a:lnTo>
                    <a:pt x="391032" y="308863"/>
                  </a:lnTo>
                  <a:close/>
                </a:path>
                <a:path w="427989" h="424814">
                  <a:moveTo>
                    <a:pt x="393256" y="390487"/>
                  </a:moveTo>
                  <a:lnTo>
                    <a:pt x="398652" y="410718"/>
                  </a:lnTo>
                  <a:lnTo>
                    <a:pt x="413512" y="395731"/>
                  </a:lnTo>
                  <a:lnTo>
                    <a:pt x="393256" y="390487"/>
                  </a:lnTo>
                  <a:close/>
                </a:path>
                <a:path w="427989" h="424814">
                  <a:moveTo>
                    <a:pt x="387001" y="367042"/>
                  </a:moveTo>
                  <a:lnTo>
                    <a:pt x="393256" y="390487"/>
                  </a:lnTo>
                  <a:lnTo>
                    <a:pt x="413512" y="395731"/>
                  </a:lnTo>
                  <a:lnTo>
                    <a:pt x="398652" y="410718"/>
                  </a:lnTo>
                  <a:lnTo>
                    <a:pt x="407375" y="410718"/>
                  </a:lnTo>
                  <a:lnTo>
                    <a:pt x="419100" y="398906"/>
                  </a:lnTo>
                  <a:lnTo>
                    <a:pt x="387001" y="367042"/>
                  </a:lnTo>
                  <a:close/>
                </a:path>
                <a:path w="427989" h="424814">
                  <a:moveTo>
                    <a:pt x="17271" y="0"/>
                  </a:moveTo>
                  <a:lnTo>
                    <a:pt x="0" y="17272"/>
                  </a:lnTo>
                  <a:lnTo>
                    <a:pt x="369681" y="384383"/>
                  </a:lnTo>
                  <a:lnTo>
                    <a:pt x="393256" y="390487"/>
                  </a:lnTo>
                  <a:lnTo>
                    <a:pt x="387001" y="367042"/>
                  </a:lnTo>
                  <a:lnTo>
                    <a:pt x="17271" y="0"/>
                  </a:lnTo>
                  <a:close/>
                </a:path>
              </a:pathLst>
            </a:custGeom>
            <a:solidFill>
              <a:srgbClr val="C0504D"/>
            </a:solidFill>
          </p:spPr>
          <p:txBody>
            <a:bodyPr wrap="square" lIns="0" tIns="0" rIns="0" bIns="0" rtlCol="0"/>
            <a:lstStyle/>
            <a:p>
              <a:endParaRPr/>
            </a:p>
          </p:txBody>
        </p:sp>
        <p:sp>
          <p:nvSpPr>
            <p:cNvPr id="57" name="object 57"/>
            <p:cNvSpPr/>
            <p:nvPr/>
          </p:nvSpPr>
          <p:spPr>
            <a:xfrm>
              <a:off x="2770631" y="4148328"/>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3"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58" name="object 58"/>
            <p:cNvSpPr/>
            <p:nvPr/>
          </p:nvSpPr>
          <p:spPr>
            <a:xfrm>
              <a:off x="2770631" y="4148328"/>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3"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4">
              <a:solidFill>
                <a:srgbClr val="4F81BC"/>
              </a:solidFill>
            </a:ln>
          </p:spPr>
          <p:txBody>
            <a:bodyPr wrap="square" lIns="0" tIns="0" rIns="0" bIns="0" rtlCol="0"/>
            <a:lstStyle/>
            <a:p>
              <a:endParaRPr/>
            </a:p>
          </p:txBody>
        </p:sp>
      </p:grpSp>
      <p:sp>
        <p:nvSpPr>
          <p:cNvPr id="59" name="object 59"/>
          <p:cNvSpPr txBox="1"/>
          <p:nvPr/>
        </p:nvSpPr>
        <p:spPr>
          <a:xfrm>
            <a:off x="3026155" y="424865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grpSp>
        <p:nvGrpSpPr>
          <p:cNvPr id="60" name="object 60"/>
          <p:cNvGrpSpPr/>
          <p:nvPr/>
        </p:nvGrpSpPr>
        <p:grpSpPr>
          <a:xfrm>
            <a:off x="3407473" y="3273361"/>
            <a:ext cx="674370" cy="549275"/>
            <a:chOff x="3407473" y="3273361"/>
            <a:chExt cx="674370" cy="549275"/>
          </a:xfrm>
        </p:grpSpPr>
        <p:sp>
          <p:nvSpPr>
            <p:cNvPr id="61" name="object 61"/>
            <p:cNvSpPr/>
            <p:nvPr/>
          </p:nvSpPr>
          <p:spPr>
            <a:xfrm>
              <a:off x="3419855" y="3285743"/>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62" name="object 62"/>
            <p:cNvSpPr/>
            <p:nvPr/>
          </p:nvSpPr>
          <p:spPr>
            <a:xfrm>
              <a:off x="3419855" y="3285743"/>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63" name="object 63"/>
          <p:cNvSpPr txBox="1"/>
          <p:nvPr/>
        </p:nvSpPr>
        <p:spPr>
          <a:xfrm>
            <a:off x="3674490" y="3383737"/>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2</a:t>
            </a:r>
            <a:endParaRPr sz="1800">
              <a:latin typeface="Calibri"/>
              <a:cs typeface="Calibri"/>
            </a:endParaRPr>
          </a:p>
        </p:txBody>
      </p:sp>
      <p:grpSp>
        <p:nvGrpSpPr>
          <p:cNvPr id="64" name="object 64"/>
          <p:cNvGrpSpPr/>
          <p:nvPr/>
        </p:nvGrpSpPr>
        <p:grpSpPr>
          <a:xfrm>
            <a:off x="4056697" y="4135945"/>
            <a:ext cx="671195" cy="549275"/>
            <a:chOff x="4056697" y="4135945"/>
            <a:chExt cx="671195" cy="549275"/>
          </a:xfrm>
        </p:grpSpPr>
        <p:sp>
          <p:nvSpPr>
            <p:cNvPr id="65" name="object 65"/>
            <p:cNvSpPr/>
            <p:nvPr/>
          </p:nvSpPr>
          <p:spPr>
            <a:xfrm>
              <a:off x="4069079" y="4148328"/>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8"/>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6"/>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8"/>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66" name="object 66"/>
            <p:cNvSpPr/>
            <p:nvPr/>
          </p:nvSpPr>
          <p:spPr>
            <a:xfrm>
              <a:off x="4069079" y="4148328"/>
              <a:ext cx="646430" cy="524510"/>
            </a:xfrm>
            <a:custGeom>
              <a:avLst/>
              <a:gdLst/>
              <a:ahLst/>
              <a:cxnLst/>
              <a:rect l="l" t="t" r="r" b="b"/>
              <a:pathLst>
                <a:path w="646429" h="524510">
                  <a:moveTo>
                    <a:pt x="0" y="262128"/>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8"/>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6"/>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8"/>
                  </a:lnTo>
                  <a:close/>
                </a:path>
              </a:pathLst>
            </a:custGeom>
            <a:ln w="24384">
              <a:solidFill>
                <a:srgbClr val="4F81BC"/>
              </a:solidFill>
            </a:ln>
          </p:spPr>
          <p:txBody>
            <a:bodyPr wrap="square" lIns="0" tIns="0" rIns="0" bIns="0" rtlCol="0"/>
            <a:lstStyle/>
            <a:p>
              <a:endParaRPr/>
            </a:p>
          </p:txBody>
        </p:sp>
      </p:grpSp>
      <p:sp>
        <p:nvSpPr>
          <p:cNvPr id="67" name="object 67"/>
          <p:cNvSpPr txBox="1"/>
          <p:nvPr/>
        </p:nvSpPr>
        <p:spPr>
          <a:xfrm>
            <a:off x="4322826" y="424865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4</a:t>
            </a:r>
            <a:endParaRPr sz="1800">
              <a:latin typeface="Calibri"/>
              <a:cs typeface="Calibri"/>
            </a:endParaRPr>
          </a:p>
        </p:txBody>
      </p:sp>
      <p:grpSp>
        <p:nvGrpSpPr>
          <p:cNvPr id="68" name="object 68"/>
          <p:cNvGrpSpPr/>
          <p:nvPr/>
        </p:nvGrpSpPr>
        <p:grpSpPr>
          <a:xfrm>
            <a:off x="2941320" y="3700310"/>
            <a:ext cx="1210310" cy="1850389"/>
            <a:chOff x="2941320" y="3700310"/>
            <a:chExt cx="1210310" cy="1850389"/>
          </a:xfrm>
        </p:grpSpPr>
        <p:pic>
          <p:nvPicPr>
            <p:cNvPr id="69" name="object 69"/>
            <p:cNvPicPr/>
            <p:nvPr/>
          </p:nvPicPr>
          <p:blipFill>
            <a:blip r:embed="rId5" cstate="print"/>
            <a:stretch>
              <a:fillRect/>
            </a:stretch>
          </p:blipFill>
          <p:spPr>
            <a:xfrm>
              <a:off x="2941320" y="3700310"/>
              <a:ext cx="623125" cy="620102"/>
            </a:xfrm>
            <a:prstGeom prst="rect">
              <a:avLst/>
            </a:prstGeom>
          </p:spPr>
        </p:pic>
        <p:sp>
          <p:nvSpPr>
            <p:cNvPr id="70" name="object 70"/>
            <p:cNvSpPr/>
            <p:nvPr/>
          </p:nvSpPr>
          <p:spPr>
            <a:xfrm>
              <a:off x="3096768" y="3725164"/>
              <a:ext cx="427990" cy="424815"/>
            </a:xfrm>
            <a:custGeom>
              <a:avLst/>
              <a:gdLst/>
              <a:ahLst/>
              <a:cxnLst/>
              <a:rect l="l" t="t" r="r" b="b"/>
              <a:pathLst>
                <a:path w="427989" h="424814">
                  <a:moveTo>
                    <a:pt x="36575" y="308863"/>
                  </a:moveTo>
                  <a:lnTo>
                    <a:pt x="29844" y="312674"/>
                  </a:lnTo>
                  <a:lnTo>
                    <a:pt x="28067" y="319278"/>
                  </a:lnTo>
                  <a:lnTo>
                    <a:pt x="0" y="424688"/>
                  </a:lnTo>
                  <a:lnTo>
                    <a:pt x="32247" y="416306"/>
                  </a:lnTo>
                  <a:lnTo>
                    <a:pt x="25781" y="416306"/>
                  </a:lnTo>
                  <a:lnTo>
                    <a:pt x="8508" y="398906"/>
                  </a:lnTo>
                  <a:lnTo>
                    <a:pt x="40607" y="367042"/>
                  </a:lnTo>
                  <a:lnTo>
                    <a:pt x="51688" y="325500"/>
                  </a:lnTo>
                  <a:lnTo>
                    <a:pt x="53339" y="319024"/>
                  </a:lnTo>
                  <a:lnTo>
                    <a:pt x="49530" y="312293"/>
                  </a:lnTo>
                  <a:lnTo>
                    <a:pt x="43052" y="310642"/>
                  </a:lnTo>
                  <a:lnTo>
                    <a:pt x="36575" y="308863"/>
                  </a:lnTo>
                  <a:close/>
                </a:path>
                <a:path w="427989" h="424814">
                  <a:moveTo>
                    <a:pt x="40607" y="367042"/>
                  </a:moveTo>
                  <a:lnTo>
                    <a:pt x="8508" y="398906"/>
                  </a:lnTo>
                  <a:lnTo>
                    <a:pt x="25781" y="416306"/>
                  </a:lnTo>
                  <a:lnTo>
                    <a:pt x="31406" y="410718"/>
                  </a:lnTo>
                  <a:lnTo>
                    <a:pt x="28956" y="410718"/>
                  </a:lnTo>
                  <a:lnTo>
                    <a:pt x="14096" y="395731"/>
                  </a:lnTo>
                  <a:lnTo>
                    <a:pt x="34352" y="390487"/>
                  </a:lnTo>
                  <a:lnTo>
                    <a:pt x="40607" y="367042"/>
                  </a:lnTo>
                  <a:close/>
                </a:path>
                <a:path w="427989" h="424814">
                  <a:moveTo>
                    <a:pt x="105918" y="371983"/>
                  </a:moveTo>
                  <a:lnTo>
                    <a:pt x="57913" y="384386"/>
                  </a:lnTo>
                  <a:lnTo>
                    <a:pt x="25781" y="416306"/>
                  </a:lnTo>
                  <a:lnTo>
                    <a:pt x="32247" y="416306"/>
                  </a:lnTo>
                  <a:lnTo>
                    <a:pt x="112140" y="395605"/>
                  </a:lnTo>
                  <a:lnTo>
                    <a:pt x="115950" y="388874"/>
                  </a:lnTo>
                  <a:lnTo>
                    <a:pt x="112649" y="375919"/>
                  </a:lnTo>
                  <a:lnTo>
                    <a:pt x="105918" y="371983"/>
                  </a:lnTo>
                  <a:close/>
                </a:path>
                <a:path w="427989" h="424814">
                  <a:moveTo>
                    <a:pt x="34352" y="390487"/>
                  </a:moveTo>
                  <a:lnTo>
                    <a:pt x="14096" y="395731"/>
                  </a:lnTo>
                  <a:lnTo>
                    <a:pt x="28956" y="410718"/>
                  </a:lnTo>
                  <a:lnTo>
                    <a:pt x="34352" y="390487"/>
                  </a:lnTo>
                  <a:close/>
                </a:path>
                <a:path w="427989" h="424814">
                  <a:moveTo>
                    <a:pt x="57913" y="384386"/>
                  </a:moveTo>
                  <a:lnTo>
                    <a:pt x="34352" y="390487"/>
                  </a:lnTo>
                  <a:lnTo>
                    <a:pt x="28956" y="410718"/>
                  </a:lnTo>
                  <a:lnTo>
                    <a:pt x="31406" y="410718"/>
                  </a:lnTo>
                  <a:lnTo>
                    <a:pt x="57913" y="384386"/>
                  </a:lnTo>
                  <a:close/>
                </a:path>
                <a:path w="427989" h="424814">
                  <a:moveTo>
                    <a:pt x="410336" y="0"/>
                  </a:moveTo>
                  <a:lnTo>
                    <a:pt x="40607" y="367042"/>
                  </a:lnTo>
                  <a:lnTo>
                    <a:pt x="34352" y="390487"/>
                  </a:lnTo>
                  <a:lnTo>
                    <a:pt x="57913" y="384386"/>
                  </a:lnTo>
                  <a:lnTo>
                    <a:pt x="427481" y="17272"/>
                  </a:lnTo>
                  <a:lnTo>
                    <a:pt x="410336" y="0"/>
                  </a:lnTo>
                  <a:close/>
                </a:path>
              </a:pathLst>
            </a:custGeom>
            <a:solidFill>
              <a:srgbClr val="C0504D"/>
            </a:solidFill>
          </p:spPr>
          <p:txBody>
            <a:bodyPr wrap="square" lIns="0" tIns="0" rIns="0" bIns="0" rtlCol="0"/>
            <a:lstStyle/>
            <a:p>
              <a:endParaRPr/>
            </a:p>
          </p:txBody>
        </p:sp>
        <p:sp>
          <p:nvSpPr>
            <p:cNvPr id="71" name="object 71"/>
            <p:cNvSpPr/>
            <p:nvPr/>
          </p:nvSpPr>
          <p:spPr>
            <a:xfrm>
              <a:off x="3493008" y="5013960"/>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5"/>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72" name="object 72"/>
            <p:cNvSpPr/>
            <p:nvPr/>
          </p:nvSpPr>
          <p:spPr>
            <a:xfrm>
              <a:off x="3493008" y="5013960"/>
              <a:ext cx="646430" cy="524510"/>
            </a:xfrm>
            <a:custGeom>
              <a:avLst/>
              <a:gdLst/>
              <a:ahLst/>
              <a:cxnLst/>
              <a:rect l="l" t="t" r="r" b="b"/>
              <a:pathLst>
                <a:path w="646429"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5"/>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7"/>
                  </a:lnTo>
                  <a:close/>
                </a:path>
              </a:pathLst>
            </a:custGeom>
            <a:ln w="24384">
              <a:solidFill>
                <a:srgbClr val="4F81BC"/>
              </a:solidFill>
            </a:ln>
          </p:spPr>
          <p:txBody>
            <a:bodyPr wrap="square" lIns="0" tIns="0" rIns="0" bIns="0" rtlCol="0"/>
            <a:lstStyle/>
            <a:p>
              <a:endParaRPr/>
            </a:p>
          </p:txBody>
        </p:sp>
      </p:grpSp>
      <p:sp>
        <p:nvSpPr>
          <p:cNvPr id="73" name="object 73"/>
          <p:cNvSpPr txBox="1"/>
          <p:nvPr/>
        </p:nvSpPr>
        <p:spPr>
          <a:xfrm>
            <a:off x="3746372" y="511314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3</a:t>
            </a:r>
            <a:endParaRPr sz="1800">
              <a:latin typeface="Calibri"/>
              <a:cs typeface="Calibri"/>
            </a:endParaRPr>
          </a:p>
        </p:txBody>
      </p:sp>
      <p:grpSp>
        <p:nvGrpSpPr>
          <p:cNvPr id="74" name="object 74"/>
          <p:cNvGrpSpPr/>
          <p:nvPr/>
        </p:nvGrpSpPr>
        <p:grpSpPr>
          <a:xfrm>
            <a:off x="3660647" y="4562893"/>
            <a:ext cx="1463675" cy="988060"/>
            <a:chOff x="3660647" y="4562893"/>
            <a:chExt cx="1463675" cy="988060"/>
          </a:xfrm>
        </p:grpSpPr>
        <p:pic>
          <p:nvPicPr>
            <p:cNvPr id="75" name="object 75"/>
            <p:cNvPicPr/>
            <p:nvPr/>
          </p:nvPicPr>
          <p:blipFill>
            <a:blip r:embed="rId6" cstate="print"/>
            <a:stretch>
              <a:fillRect/>
            </a:stretch>
          </p:blipFill>
          <p:spPr>
            <a:xfrm>
              <a:off x="3660647" y="4562893"/>
              <a:ext cx="553059" cy="620102"/>
            </a:xfrm>
            <a:prstGeom prst="rect">
              <a:avLst/>
            </a:prstGeom>
          </p:spPr>
        </p:pic>
        <p:sp>
          <p:nvSpPr>
            <p:cNvPr id="76" name="object 76"/>
            <p:cNvSpPr/>
            <p:nvPr/>
          </p:nvSpPr>
          <p:spPr>
            <a:xfrm>
              <a:off x="3816095" y="4588509"/>
              <a:ext cx="356870" cy="424180"/>
            </a:xfrm>
            <a:custGeom>
              <a:avLst/>
              <a:gdLst/>
              <a:ahLst/>
              <a:cxnLst/>
              <a:rect l="l" t="t" r="r" b="b"/>
              <a:pathLst>
                <a:path w="356870" h="424179">
                  <a:moveTo>
                    <a:pt x="25526" y="305181"/>
                  </a:moveTo>
                  <a:lnTo>
                    <a:pt x="19176" y="309625"/>
                  </a:lnTo>
                  <a:lnTo>
                    <a:pt x="18161" y="316229"/>
                  </a:lnTo>
                  <a:lnTo>
                    <a:pt x="0" y="423925"/>
                  </a:lnTo>
                  <a:lnTo>
                    <a:pt x="29769" y="413131"/>
                  </a:lnTo>
                  <a:lnTo>
                    <a:pt x="24764" y="413131"/>
                  </a:lnTo>
                  <a:lnTo>
                    <a:pt x="6095" y="397509"/>
                  </a:lnTo>
                  <a:lnTo>
                    <a:pt x="34947" y="362910"/>
                  </a:lnTo>
                  <a:lnTo>
                    <a:pt x="42163" y="320294"/>
                  </a:lnTo>
                  <a:lnTo>
                    <a:pt x="43306" y="313689"/>
                  </a:lnTo>
                  <a:lnTo>
                    <a:pt x="38862" y="307466"/>
                  </a:lnTo>
                  <a:lnTo>
                    <a:pt x="25526" y="305181"/>
                  </a:lnTo>
                  <a:close/>
                </a:path>
                <a:path w="356870" h="424179">
                  <a:moveTo>
                    <a:pt x="34947" y="362910"/>
                  </a:moveTo>
                  <a:lnTo>
                    <a:pt x="6095" y="397509"/>
                  </a:lnTo>
                  <a:lnTo>
                    <a:pt x="24764" y="413131"/>
                  </a:lnTo>
                  <a:lnTo>
                    <a:pt x="29638" y="407288"/>
                  </a:lnTo>
                  <a:lnTo>
                    <a:pt x="27431" y="407288"/>
                  </a:lnTo>
                  <a:lnTo>
                    <a:pt x="11302" y="393826"/>
                  </a:lnTo>
                  <a:lnTo>
                    <a:pt x="30917" y="386708"/>
                  </a:lnTo>
                  <a:lnTo>
                    <a:pt x="34947" y="362910"/>
                  </a:lnTo>
                  <a:close/>
                </a:path>
                <a:path w="356870" h="424179">
                  <a:moveTo>
                    <a:pt x="100583" y="361441"/>
                  </a:moveTo>
                  <a:lnTo>
                    <a:pt x="53706" y="378437"/>
                  </a:lnTo>
                  <a:lnTo>
                    <a:pt x="24764" y="413131"/>
                  </a:lnTo>
                  <a:lnTo>
                    <a:pt x="29769" y="413131"/>
                  </a:lnTo>
                  <a:lnTo>
                    <a:pt x="102634" y="386708"/>
                  </a:lnTo>
                  <a:lnTo>
                    <a:pt x="108838" y="384428"/>
                  </a:lnTo>
                  <a:lnTo>
                    <a:pt x="112140" y="377444"/>
                  </a:lnTo>
                  <a:lnTo>
                    <a:pt x="107568" y="364744"/>
                  </a:lnTo>
                  <a:lnTo>
                    <a:pt x="100583" y="361441"/>
                  </a:lnTo>
                  <a:close/>
                </a:path>
                <a:path w="356870" h="424179">
                  <a:moveTo>
                    <a:pt x="30917" y="386708"/>
                  </a:moveTo>
                  <a:lnTo>
                    <a:pt x="11302" y="393826"/>
                  </a:lnTo>
                  <a:lnTo>
                    <a:pt x="27431" y="407288"/>
                  </a:lnTo>
                  <a:lnTo>
                    <a:pt x="30917" y="386708"/>
                  </a:lnTo>
                  <a:close/>
                </a:path>
                <a:path w="356870" h="424179">
                  <a:moveTo>
                    <a:pt x="53706" y="378437"/>
                  </a:moveTo>
                  <a:lnTo>
                    <a:pt x="30916" y="386714"/>
                  </a:lnTo>
                  <a:lnTo>
                    <a:pt x="27431" y="407288"/>
                  </a:lnTo>
                  <a:lnTo>
                    <a:pt x="29638" y="407288"/>
                  </a:lnTo>
                  <a:lnTo>
                    <a:pt x="53706" y="378437"/>
                  </a:lnTo>
                  <a:close/>
                </a:path>
                <a:path w="356870" h="424179">
                  <a:moveTo>
                    <a:pt x="337565" y="0"/>
                  </a:moveTo>
                  <a:lnTo>
                    <a:pt x="34947" y="362910"/>
                  </a:lnTo>
                  <a:lnTo>
                    <a:pt x="30917" y="386708"/>
                  </a:lnTo>
                  <a:lnTo>
                    <a:pt x="53706" y="378437"/>
                  </a:lnTo>
                  <a:lnTo>
                    <a:pt x="356362" y="15620"/>
                  </a:lnTo>
                  <a:lnTo>
                    <a:pt x="337565" y="0"/>
                  </a:lnTo>
                  <a:close/>
                </a:path>
              </a:pathLst>
            </a:custGeom>
            <a:solidFill>
              <a:srgbClr val="C0504D"/>
            </a:solidFill>
          </p:spPr>
          <p:txBody>
            <a:bodyPr wrap="square" lIns="0" tIns="0" rIns="0" bIns="0" rtlCol="0"/>
            <a:lstStyle/>
            <a:p>
              <a:endParaRPr/>
            </a:p>
          </p:txBody>
        </p:sp>
        <p:sp>
          <p:nvSpPr>
            <p:cNvPr id="77" name="object 77"/>
            <p:cNvSpPr/>
            <p:nvPr/>
          </p:nvSpPr>
          <p:spPr>
            <a:xfrm>
              <a:off x="4462271" y="5013959"/>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78" name="object 78"/>
            <p:cNvSpPr/>
            <p:nvPr/>
          </p:nvSpPr>
          <p:spPr>
            <a:xfrm>
              <a:off x="4462271" y="5013959"/>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79" name="object 79"/>
          <p:cNvSpPr txBox="1"/>
          <p:nvPr/>
        </p:nvSpPr>
        <p:spPr>
          <a:xfrm>
            <a:off x="4718430" y="511314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5</a:t>
            </a:r>
            <a:endParaRPr sz="1800">
              <a:latin typeface="Calibri"/>
              <a:cs typeface="Calibri"/>
            </a:endParaRPr>
          </a:p>
        </p:txBody>
      </p:sp>
      <p:grpSp>
        <p:nvGrpSpPr>
          <p:cNvPr id="80" name="object 80"/>
          <p:cNvGrpSpPr/>
          <p:nvPr/>
        </p:nvGrpSpPr>
        <p:grpSpPr>
          <a:xfrm>
            <a:off x="4440935" y="4623765"/>
            <a:ext cx="425450" cy="635635"/>
            <a:chOff x="4440935" y="4623765"/>
            <a:chExt cx="425450" cy="635635"/>
          </a:xfrm>
        </p:grpSpPr>
        <p:pic>
          <p:nvPicPr>
            <p:cNvPr id="81" name="object 81"/>
            <p:cNvPicPr/>
            <p:nvPr/>
          </p:nvPicPr>
          <p:blipFill>
            <a:blip r:embed="rId7" cstate="print"/>
            <a:stretch>
              <a:fillRect/>
            </a:stretch>
          </p:blipFill>
          <p:spPr>
            <a:xfrm>
              <a:off x="4440935" y="4623765"/>
              <a:ext cx="424992" cy="635304"/>
            </a:xfrm>
            <a:prstGeom prst="rect">
              <a:avLst/>
            </a:prstGeom>
          </p:spPr>
        </p:pic>
        <p:sp>
          <p:nvSpPr>
            <p:cNvPr id="82" name="object 82"/>
            <p:cNvSpPr/>
            <p:nvPr/>
          </p:nvSpPr>
          <p:spPr>
            <a:xfrm>
              <a:off x="4487925" y="4648834"/>
              <a:ext cx="234950" cy="437515"/>
            </a:xfrm>
            <a:custGeom>
              <a:avLst/>
              <a:gdLst/>
              <a:ahLst/>
              <a:cxnLst/>
              <a:rect l="l" t="t" r="r" b="b"/>
              <a:pathLst>
                <a:path w="234950" h="437514">
                  <a:moveTo>
                    <a:pt x="143383" y="353694"/>
                  </a:moveTo>
                  <a:lnTo>
                    <a:pt x="135762" y="355345"/>
                  </a:lnTo>
                  <a:lnTo>
                    <a:pt x="132079" y="360933"/>
                  </a:lnTo>
                  <a:lnTo>
                    <a:pt x="128397" y="366648"/>
                  </a:lnTo>
                  <a:lnTo>
                    <a:pt x="130048" y="374141"/>
                  </a:lnTo>
                  <a:lnTo>
                    <a:pt x="226949" y="437514"/>
                  </a:lnTo>
                  <a:lnTo>
                    <a:pt x="227984" y="421385"/>
                  </a:lnTo>
                  <a:lnTo>
                    <a:pt x="205232" y="421385"/>
                  </a:lnTo>
                  <a:lnTo>
                    <a:pt x="185061" y="381044"/>
                  </a:lnTo>
                  <a:lnTo>
                    <a:pt x="143383" y="353694"/>
                  </a:lnTo>
                  <a:close/>
                </a:path>
                <a:path w="234950" h="437514">
                  <a:moveTo>
                    <a:pt x="185061" y="381044"/>
                  </a:moveTo>
                  <a:lnTo>
                    <a:pt x="205232" y="421385"/>
                  </a:lnTo>
                  <a:lnTo>
                    <a:pt x="217677" y="415163"/>
                  </a:lnTo>
                  <a:lnTo>
                    <a:pt x="203962" y="415163"/>
                  </a:lnTo>
                  <a:lnTo>
                    <a:pt x="205315" y="394326"/>
                  </a:lnTo>
                  <a:lnTo>
                    <a:pt x="185061" y="381044"/>
                  </a:lnTo>
                  <a:close/>
                </a:path>
                <a:path w="234950" h="437514">
                  <a:moveTo>
                    <a:pt x="215900" y="315340"/>
                  </a:moveTo>
                  <a:lnTo>
                    <a:pt x="210058" y="320420"/>
                  </a:lnTo>
                  <a:lnTo>
                    <a:pt x="209578" y="328675"/>
                  </a:lnTo>
                  <a:lnTo>
                    <a:pt x="206888" y="370089"/>
                  </a:lnTo>
                  <a:lnTo>
                    <a:pt x="227075" y="410463"/>
                  </a:lnTo>
                  <a:lnTo>
                    <a:pt x="205232" y="421385"/>
                  </a:lnTo>
                  <a:lnTo>
                    <a:pt x="227984" y="421385"/>
                  </a:lnTo>
                  <a:lnTo>
                    <a:pt x="233934" y="328675"/>
                  </a:lnTo>
                  <a:lnTo>
                    <a:pt x="234441" y="321944"/>
                  </a:lnTo>
                  <a:lnTo>
                    <a:pt x="229362" y="316102"/>
                  </a:lnTo>
                  <a:lnTo>
                    <a:pt x="215900" y="315340"/>
                  </a:lnTo>
                  <a:close/>
                </a:path>
                <a:path w="234950" h="437514">
                  <a:moveTo>
                    <a:pt x="205315" y="394326"/>
                  </a:moveTo>
                  <a:lnTo>
                    <a:pt x="203962" y="415163"/>
                  </a:lnTo>
                  <a:lnTo>
                    <a:pt x="222758" y="405764"/>
                  </a:lnTo>
                  <a:lnTo>
                    <a:pt x="205315" y="394326"/>
                  </a:lnTo>
                  <a:close/>
                </a:path>
                <a:path w="234950" h="437514">
                  <a:moveTo>
                    <a:pt x="206888" y="370089"/>
                  </a:moveTo>
                  <a:lnTo>
                    <a:pt x="205315" y="394326"/>
                  </a:lnTo>
                  <a:lnTo>
                    <a:pt x="222758" y="405764"/>
                  </a:lnTo>
                  <a:lnTo>
                    <a:pt x="203962" y="415163"/>
                  </a:lnTo>
                  <a:lnTo>
                    <a:pt x="217677" y="415163"/>
                  </a:lnTo>
                  <a:lnTo>
                    <a:pt x="227075" y="410463"/>
                  </a:lnTo>
                  <a:lnTo>
                    <a:pt x="206888" y="370089"/>
                  </a:lnTo>
                  <a:close/>
                </a:path>
                <a:path w="234950" h="437514">
                  <a:moveTo>
                    <a:pt x="21844" y="0"/>
                  </a:moveTo>
                  <a:lnTo>
                    <a:pt x="0" y="10921"/>
                  </a:lnTo>
                  <a:lnTo>
                    <a:pt x="185061" y="381044"/>
                  </a:lnTo>
                  <a:lnTo>
                    <a:pt x="205315" y="394326"/>
                  </a:lnTo>
                  <a:lnTo>
                    <a:pt x="206888" y="370089"/>
                  </a:lnTo>
                  <a:lnTo>
                    <a:pt x="21844" y="0"/>
                  </a:lnTo>
                  <a:close/>
                </a:path>
              </a:pathLst>
            </a:custGeom>
            <a:solidFill>
              <a:srgbClr val="C0504D"/>
            </a:solidFill>
          </p:spPr>
          <p:txBody>
            <a:bodyPr wrap="square" lIns="0" tIns="0" rIns="0" bIns="0" rtlCol="0"/>
            <a:lstStyle/>
            <a:p>
              <a:endParaRPr/>
            </a:p>
          </p:txBody>
        </p:sp>
      </p:grpSp>
      <p:sp>
        <p:nvSpPr>
          <p:cNvPr id="83" name="object 83"/>
          <p:cNvSpPr txBox="1"/>
          <p:nvPr/>
        </p:nvSpPr>
        <p:spPr>
          <a:xfrm>
            <a:off x="4868417" y="4600778"/>
            <a:ext cx="2120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84" name="object 84"/>
          <p:cNvSpPr txBox="1"/>
          <p:nvPr/>
        </p:nvSpPr>
        <p:spPr>
          <a:xfrm>
            <a:off x="3571747" y="4600778"/>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85" name="object 85"/>
          <p:cNvSpPr txBox="1"/>
          <p:nvPr/>
        </p:nvSpPr>
        <p:spPr>
          <a:xfrm>
            <a:off x="4508372" y="3808298"/>
            <a:ext cx="2120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86" name="object 86"/>
          <p:cNvSpPr txBox="1"/>
          <p:nvPr/>
        </p:nvSpPr>
        <p:spPr>
          <a:xfrm>
            <a:off x="2851530" y="3736594"/>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87" name="object 87"/>
          <p:cNvSpPr txBox="1"/>
          <p:nvPr/>
        </p:nvSpPr>
        <p:spPr>
          <a:xfrm>
            <a:off x="3860038" y="2944114"/>
            <a:ext cx="21145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-2</a:t>
            </a:r>
            <a:endParaRPr sz="1800">
              <a:latin typeface="Calibri"/>
              <a:cs typeface="Calibri"/>
            </a:endParaRPr>
          </a:p>
        </p:txBody>
      </p:sp>
      <p:grpSp>
        <p:nvGrpSpPr>
          <p:cNvPr id="88" name="object 88"/>
          <p:cNvGrpSpPr/>
          <p:nvPr/>
        </p:nvGrpSpPr>
        <p:grpSpPr>
          <a:xfrm>
            <a:off x="4800600" y="5486400"/>
            <a:ext cx="793115" cy="927100"/>
            <a:chOff x="4800600" y="5486400"/>
            <a:chExt cx="793115" cy="927100"/>
          </a:xfrm>
        </p:grpSpPr>
        <p:sp>
          <p:nvSpPr>
            <p:cNvPr id="89" name="object 89"/>
            <p:cNvSpPr/>
            <p:nvPr/>
          </p:nvSpPr>
          <p:spPr>
            <a:xfrm>
              <a:off x="4931663" y="5876543"/>
              <a:ext cx="649605" cy="524510"/>
            </a:xfrm>
            <a:custGeom>
              <a:avLst/>
              <a:gdLst/>
              <a:ahLst/>
              <a:cxnLst/>
              <a:rect l="l" t="t" r="r" b="b"/>
              <a:pathLst>
                <a:path w="649604" h="524510">
                  <a:moveTo>
                    <a:pt x="324612" y="0"/>
                  </a:moveTo>
                  <a:lnTo>
                    <a:pt x="271947" y="3430"/>
                  </a:lnTo>
                  <a:lnTo>
                    <a:pt x="221991" y="13363"/>
                  </a:lnTo>
                  <a:lnTo>
                    <a:pt x="175413" y="29258"/>
                  </a:lnTo>
                  <a:lnTo>
                    <a:pt x="132880" y="50576"/>
                  </a:lnTo>
                  <a:lnTo>
                    <a:pt x="95059" y="76776"/>
                  </a:lnTo>
                  <a:lnTo>
                    <a:pt x="62618" y="107319"/>
                  </a:lnTo>
                  <a:lnTo>
                    <a:pt x="36223" y="141665"/>
                  </a:lnTo>
                  <a:lnTo>
                    <a:pt x="16544" y="179276"/>
                  </a:lnTo>
                  <a:lnTo>
                    <a:pt x="4247" y="219609"/>
                  </a:lnTo>
                  <a:lnTo>
                    <a:pt x="0" y="262127"/>
                  </a:lnTo>
                  <a:lnTo>
                    <a:pt x="4247" y="304646"/>
                  </a:lnTo>
                  <a:lnTo>
                    <a:pt x="16544" y="344979"/>
                  </a:lnTo>
                  <a:lnTo>
                    <a:pt x="36223" y="382590"/>
                  </a:lnTo>
                  <a:lnTo>
                    <a:pt x="62618" y="416936"/>
                  </a:lnTo>
                  <a:lnTo>
                    <a:pt x="95059" y="447479"/>
                  </a:lnTo>
                  <a:lnTo>
                    <a:pt x="132880" y="473679"/>
                  </a:lnTo>
                  <a:lnTo>
                    <a:pt x="175413" y="494997"/>
                  </a:lnTo>
                  <a:lnTo>
                    <a:pt x="221991" y="510892"/>
                  </a:lnTo>
                  <a:lnTo>
                    <a:pt x="271947" y="520825"/>
                  </a:lnTo>
                  <a:lnTo>
                    <a:pt x="324612" y="524255"/>
                  </a:lnTo>
                  <a:lnTo>
                    <a:pt x="377276" y="520825"/>
                  </a:lnTo>
                  <a:lnTo>
                    <a:pt x="427232" y="510892"/>
                  </a:lnTo>
                  <a:lnTo>
                    <a:pt x="473810" y="494997"/>
                  </a:lnTo>
                  <a:lnTo>
                    <a:pt x="516343" y="473679"/>
                  </a:lnTo>
                  <a:lnTo>
                    <a:pt x="554164" y="447479"/>
                  </a:lnTo>
                  <a:lnTo>
                    <a:pt x="586605" y="416936"/>
                  </a:lnTo>
                  <a:lnTo>
                    <a:pt x="613000" y="382590"/>
                  </a:lnTo>
                  <a:lnTo>
                    <a:pt x="632679" y="344979"/>
                  </a:lnTo>
                  <a:lnTo>
                    <a:pt x="644976" y="304646"/>
                  </a:lnTo>
                  <a:lnTo>
                    <a:pt x="649224" y="262127"/>
                  </a:lnTo>
                  <a:lnTo>
                    <a:pt x="644976" y="219609"/>
                  </a:lnTo>
                  <a:lnTo>
                    <a:pt x="632679" y="179276"/>
                  </a:lnTo>
                  <a:lnTo>
                    <a:pt x="613000" y="141665"/>
                  </a:lnTo>
                  <a:lnTo>
                    <a:pt x="586605" y="107319"/>
                  </a:lnTo>
                  <a:lnTo>
                    <a:pt x="554164" y="76776"/>
                  </a:lnTo>
                  <a:lnTo>
                    <a:pt x="516343" y="50576"/>
                  </a:lnTo>
                  <a:lnTo>
                    <a:pt x="473810" y="29258"/>
                  </a:lnTo>
                  <a:lnTo>
                    <a:pt x="427232" y="13363"/>
                  </a:lnTo>
                  <a:lnTo>
                    <a:pt x="377276" y="3430"/>
                  </a:lnTo>
                  <a:lnTo>
                    <a:pt x="324612" y="0"/>
                  </a:lnTo>
                  <a:close/>
                </a:path>
              </a:pathLst>
            </a:custGeom>
            <a:solidFill>
              <a:srgbClr val="FFFFFF"/>
            </a:solidFill>
          </p:spPr>
          <p:txBody>
            <a:bodyPr wrap="square" lIns="0" tIns="0" rIns="0" bIns="0" rtlCol="0"/>
            <a:lstStyle/>
            <a:p>
              <a:endParaRPr/>
            </a:p>
          </p:txBody>
        </p:sp>
        <p:sp>
          <p:nvSpPr>
            <p:cNvPr id="90" name="object 90"/>
            <p:cNvSpPr/>
            <p:nvPr/>
          </p:nvSpPr>
          <p:spPr>
            <a:xfrm>
              <a:off x="4931663" y="5876543"/>
              <a:ext cx="649605" cy="524510"/>
            </a:xfrm>
            <a:custGeom>
              <a:avLst/>
              <a:gdLst/>
              <a:ahLst/>
              <a:cxnLst/>
              <a:rect l="l" t="t" r="r" b="b"/>
              <a:pathLst>
                <a:path w="649604" h="524510">
                  <a:moveTo>
                    <a:pt x="0" y="262127"/>
                  </a:moveTo>
                  <a:lnTo>
                    <a:pt x="4247" y="219609"/>
                  </a:lnTo>
                  <a:lnTo>
                    <a:pt x="16544" y="179276"/>
                  </a:lnTo>
                  <a:lnTo>
                    <a:pt x="36223" y="141665"/>
                  </a:lnTo>
                  <a:lnTo>
                    <a:pt x="62618" y="107319"/>
                  </a:lnTo>
                  <a:lnTo>
                    <a:pt x="95059" y="76776"/>
                  </a:lnTo>
                  <a:lnTo>
                    <a:pt x="132880" y="50576"/>
                  </a:lnTo>
                  <a:lnTo>
                    <a:pt x="175413" y="29258"/>
                  </a:lnTo>
                  <a:lnTo>
                    <a:pt x="221991" y="13363"/>
                  </a:lnTo>
                  <a:lnTo>
                    <a:pt x="271947" y="3430"/>
                  </a:lnTo>
                  <a:lnTo>
                    <a:pt x="324612" y="0"/>
                  </a:lnTo>
                  <a:lnTo>
                    <a:pt x="377276" y="3430"/>
                  </a:lnTo>
                  <a:lnTo>
                    <a:pt x="427232" y="13363"/>
                  </a:lnTo>
                  <a:lnTo>
                    <a:pt x="473810" y="29258"/>
                  </a:lnTo>
                  <a:lnTo>
                    <a:pt x="516343" y="50576"/>
                  </a:lnTo>
                  <a:lnTo>
                    <a:pt x="554164" y="76776"/>
                  </a:lnTo>
                  <a:lnTo>
                    <a:pt x="586605" y="107319"/>
                  </a:lnTo>
                  <a:lnTo>
                    <a:pt x="613000" y="141665"/>
                  </a:lnTo>
                  <a:lnTo>
                    <a:pt x="632679" y="179276"/>
                  </a:lnTo>
                  <a:lnTo>
                    <a:pt x="644976" y="219609"/>
                  </a:lnTo>
                  <a:lnTo>
                    <a:pt x="649224" y="262127"/>
                  </a:lnTo>
                  <a:lnTo>
                    <a:pt x="644976" y="304646"/>
                  </a:lnTo>
                  <a:lnTo>
                    <a:pt x="632679" y="344979"/>
                  </a:lnTo>
                  <a:lnTo>
                    <a:pt x="613000" y="382590"/>
                  </a:lnTo>
                  <a:lnTo>
                    <a:pt x="586605" y="416936"/>
                  </a:lnTo>
                  <a:lnTo>
                    <a:pt x="554164" y="447479"/>
                  </a:lnTo>
                  <a:lnTo>
                    <a:pt x="516343" y="473679"/>
                  </a:lnTo>
                  <a:lnTo>
                    <a:pt x="473810" y="494997"/>
                  </a:lnTo>
                  <a:lnTo>
                    <a:pt x="427232" y="510892"/>
                  </a:lnTo>
                  <a:lnTo>
                    <a:pt x="377276" y="520825"/>
                  </a:lnTo>
                  <a:lnTo>
                    <a:pt x="324612" y="524255"/>
                  </a:lnTo>
                  <a:lnTo>
                    <a:pt x="271947" y="520825"/>
                  </a:lnTo>
                  <a:lnTo>
                    <a:pt x="221991" y="510892"/>
                  </a:lnTo>
                  <a:lnTo>
                    <a:pt x="175413" y="494997"/>
                  </a:lnTo>
                  <a:lnTo>
                    <a:pt x="132880" y="473679"/>
                  </a:lnTo>
                  <a:lnTo>
                    <a:pt x="95059" y="447479"/>
                  </a:lnTo>
                  <a:lnTo>
                    <a:pt x="62618" y="416936"/>
                  </a:lnTo>
                  <a:lnTo>
                    <a:pt x="36223" y="382590"/>
                  </a:lnTo>
                  <a:lnTo>
                    <a:pt x="16544" y="344979"/>
                  </a:lnTo>
                  <a:lnTo>
                    <a:pt x="4247" y="304646"/>
                  </a:lnTo>
                  <a:lnTo>
                    <a:pt x="0" y="262127"/>
                  </a:lnTo>
                  <a:close/>
                </a:path>
              </a:pathLst>
            </a:custGeom>
            <a:ln w="24384">
              <a:solidFill>
                <a:srgbClr val="4F81BC"/>
              </a:solidFill>
            </a:ln>
          </p:spPr>
          <p:txBody>
            <a:bodyPr wrap="square" lIns="0" tIns="0" rIns="0" bIns="0" rtlCol="0"/>
            <a:lstStyle/>
            <a:p>
              <a:endParaRPr/>
            </a:p>
          </p:txBody>
        </p:sp>
        <p:pic>
          <p:nvPicPr>
            <p:cNvPr id="91" name="object 91"/>
            <p:cNvPicPr/>
            <p:nvPr/>
          </p:nvPicPr>
          <p:blipFill>
            <a:blip r:embed="rId7" cstate="print"/>
            <a:stretch>
              <a:fillRect/>
            </a:stretch>
          </p:blipFill>
          <p:spPr>
            <a:xfrm>
              <a:off x="4800600" y="5486400"/>
              <a:ext cx="424992" cy="635304"/>
            </a:xfrm>
            <a:prstGeom prst="rect">
              <a:avLst/>
            </a:prstGeom>
          </p:spPr>
        </p:pic>
        <p:sp>
          <p:nvSpPr>
            <p:cNvPr id="92" name="object 92"/>
            <p:cNvSpPr/>
            <p:nvPr/>
          </p:nvSpPr>
          <p:spPr>
            <a:xfrm>
              <a:off x="4847590" y="5511419"/>
              <a:ext cx="234950" cy="438150"/>
            </a:xfrm>
            <a:custGeom>
              <a:avLst/>
              <a:gdLst/>
              <a:ahLst/>
              <a:cxnLst/>
              <a:rect l="l" t="t" r="r" b="b"/>
              <a:pathLst>
                <a:path w="234950" h="438150">
                  <a:moveTo>
                    <a:pt x="143383" y="353745"/>
                  </a:moveTo>
                  <a:lnTo>
                    <a:pt x="135762" y="355333"/>
                  </a:lnTo>
                  <a:lnTo>
                    <a:pt x="128397" y="366598"/>
                  </a:lnTo>
                  <a:lnTo>
                    <a:pt x="130048" y="374154"/>
                  </a:lnTo>
                  <a:lnTo>
                    <a:pt x="226949" y="437553"/>
                  </a:lnTo>
                  <a:lnTo>
                    <a:pt x="227986" y="421373"/>
                  </a:lnTo>
                  <a:lnTo>
                    <a:pt x="205232" y="421373"/>
                  </a:lnTo>
                  <a:lnTo>
                    <a:pt x="185070" y="381052"/>
                  </a:lnTo>
                  <a:lnTo>
                    <a:pt x="143383" y="353745"/>
                  </a:lnTo>
                  <a:close/>
                </a:path>
                <a:path w="234950" h="438150">
                  <a:moveTo>
                    <a:pt x="185070" y="381052"/>
                  </a:moveTo>
                  <a:lnTo>
                    <a:pt x="205232" y="421373"/>
                  </a:lnTo>
                  <a:lnTo>
                    <a:pt x="217743" y="415124"/>
                  </a:lnTo>
                  <a:lnTo>
                    <a:pt x="203962" y="415124"/>
                  </a:lnTo>
                  <a:lnTo>
                    <a:pt x="205314" y="394299"/>
                  </a:lnTo>
                  <a:lnTo>
                    <a:pt x="185070" y="381052"/>
                  </a:lnTo>
                  <a:close/>
                </a:path>
                <a:path w="234950" h="438150">
                  <a:moveTo>
                    <a:pt x="215900" y="315277"/>
                  </a:moveTo>
                  <a:lnTo>
                    <a:pt x="210058" y="320382"/>
                  </a:lnTo>
                  <a:lnTo>
                    <a:pt x="209575" y="328663"/>
                  </a:lnTo>
                  <a:lnTo>
                    <a:pt x="206886" y="370084"/>
                  </a:lnTo>
                  <a:lnTo>
                    <a:pt x="227075" y="410463"/>
                  </a:lnTo>
                  <a:lnTo>
                    <a:pt x="205232" y="421373"/>
                  </a:lnTo>
                  <a:lnTo>
                    <a:pt x="227986" y="421373"/>
                  </a:lnTo>
                  <a:lnTo>
                    <a:pt x="233934" y="328663"/>
                  </a:lnTo>
                  <a:lnTo>
                    <a:pt x="234442" y="321944"/>
                  </a:lnTo>
                  <a:lnTo>
                    <a:pt x="229362" y="316153"/>
                  </a:lnTo>
                  <a:lnTo>
                    <a:pt x="215900" y="315277"/>
                  </a:lnTo>
                  <a:close/>
                </a:path>
                <a:path w="234950" h="438150">
                  <a:moveTo>
                    <a:pt x="205314" y="394299"/>
                  </a:moveTo>
                  <a:lnTo>
                    <a:pt x="203962" y="415124"/>
                  </a:lnTo>
                  <a:lnTo>
                    <a:pt x="222758" y="405714"/>
                  </a:lnTo>
                  <a:lnTo>
                    <a:pt x="205314" y="394299"/>
                  </a:lnTo>
                  <a:close/>
                </a:path>
                <a:path w="234950" h="438150">
                  <a:moveTo>
                    <a:pt x="206886" y="370084"/>
                  </a:moveTo>
                  <a:lnTo>
                    <a:pt x="205314" y="394299"/>
                  </a:lnTo>
                  <a:lnTo>
                    <a:pt x="222758" y="405714"/>
                  </a:lnTo>
                  <a:lnTo>
                    <a:pt x="203962" y="415124"/>
                  </a:lnTo>
                  <a:lnTo>
                    <a:pt x="217743" y="415124"/>
                  </a:lnTo>
                  <a:lnTo>
                    <a:pt x="227075" y="410463"/>
                  </a:lnTo>
                  <a:lnTo>
                    <a:pt x="206886" y="370084"/>
                  </a:lnTo>
                  <a:close/>
                </a:path>
                <a:path w="234950" h="438150">
                  <a:moveTo>
                    <a:pt x="21844" y="0"/>
                  </a:moveTo>
                  <a:lnTo>
                    <a:pt x="0" y="10921"/>
                  </a:lnTo>
                  <a:lnTo>
                    <a:pt x="185070" y="381052"/>
                  </a:lnTo>
                  <a:lnTo>
                    <a:pt x="205314" y="394299"/>
                  </a:lnTo>
                  <a:lnTo>
                    <a:pt x="206886" y="370084"/>
                  </a:lnTo>
                  <a:lnTo>
                    <a:pt x="21844" y="0"/>
                  </a:lnTo>
                  <a:close/>
                </a:path>
              </a:pathLst>
            </a:custGeom>
            <a:solidFill>
              <a:srgbClr val="C0504D"/>
            </a:solidFill>
          </p:spPr>
          <p:txBody>
            <a:bodyPr wrap="square" lIns="0" tIns="0" rIns="0" bIns="0" rtlCol="0"/>
            <a:lstStyle/>
            <a:p>
              <a:endParaRPr/>
            </a:p>
          </p:txBody>
        </p:sp>
      </p:grpSp>
      <p:sp>
        <p:nvSpPr>
          <p:cNvPr id="93" name="object 93"/>
          <p:cNvSpPr txBox="1"/>
          <p:nvPr/>
        </p:nvSpPr>
        <p:spPr>
          <a:xfrm>
            <a:off x="5228590" y="5537708"/>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grpSp>
        <p:nvGrpSpPr>
          <p:cNvPr id="94" name="object 94"/>
          <p:cNvGrpSpPr/>
          <p:nvPr/>
        </p:nvGrpSpPr>
        <p:grpSpPr>
          <a:xfrm>
            <a:off x="2652014" y="3343465"/>
            <a:ext cx="4310380" cy="2484755"/>
            <a:chOff x="2652014" y="3343465"/>
            <a:chExt cx="4310380" cy="2484755"/>
          </a:xfrm>
        </p:grpSpPr>
        <p:sp>
          <p:nvSpPr>
            <p:cNvPr id="95" name="object 95"/>
            <p:cNvSpPr/>
            <p:nvPr/>
          </p:nvSpPr>
          <p:spPr>
            <a:xfrm>
              <a:off x="2652014" y="3351022"/>
              <a:ext cx="2867025" cy="2477135"/>
            </a:xfrm>
            <a:custGeom>
              <a:avLst/>
              <a:gdLst/>
              <a:ahLst/>
              <a:cxnLst/>
              <a:rect l="l" t="t" r="r" b="b"/>
              <a:pathLst>
                <a:path w="2867025" h="2477135">
                  <a:moveTo>
                    <a:pt x="62611" y="1749425"/>
                  </a:moveTo>
                  <a:lnTo>
                    <a:pt x="50038" y="1747520"/>
                  </a:lnTo>
                  <a:lnTo>
                    <a:pt x="48387" y="1759204"/>
                  </a:lnTo>
                  <a:lnTo>
                    <a:pt x="45847" y="1784096"/>
                  </a:lnTo>
                  <a:lnTo>
                    <a:pt x="45720" y="1785874"/>
                  </a:lnTo>
                  <a:lnTo>
                    <a:pt x="58420" y="1786763"/>
                  </a:lnTo>
                  <a:lnTo>
                    <a:pt x="58420" y="1785366"/>
                  </a:lnTo>
                  <a:lnTo>
                    <a:pt x="60960" y="1760982"/>
                  </a:lnTo>
                  <a:lnTo>
                    <a:pt x="62611" y="1749425"/>
                  </a:lnTo>
                  <a:close/>
                </a:path>
                <a:path w="2867025" h="2477135">
                  <a:moveTo>
                    <a:pt x="71501" y="1699895"/>
                  </a:moveTo>
                  <a:lnTo>
                    <a:pt x="59182" y="1697101"/>
                  </a:lnTo>
                  <a:lnTo>
                    <a:pt x="56261" y="1709801"/>
                  </a:lnTo>
                  <a:lnTo>
                    <a:pt x="51943" y="1734439"/>
                  </a:lnTo>
                  <a:lnTo>
                    <a:pt x="51816" y="1734947"/>
                  </a:lnTo>
                  <a:lnTo>
                    <a:pt x="64389" y="1736852"/>
                  </a:lnTo>
                  <a:lnTo>
                    <a:pt x="64389" y="1736725"/>
                  </a:lnTo>
                  <a:lnTo>
                    <a:pt x="68707" y="1712595"/>
                  </a:lnTo>
                  <a:lnTo>
                    <a:pt x="71501" y="1699895"/>
                  </a:lnTo>
                  <a:close/>
                </a:path>
                <a:path w="2867025" h="2477135">
                  <a:moveTo>
                    <a:pt x="84328" y="1651127"/>
                  </a:moveTo>
                  <a:lnTo>
                    <a:pt x="72136" y="1647571"/>
                  </a:lnTo>
                  <a:lnTo>
                    <a:pt x="67945" y="1661668"/>
                  </a:lnTo>
                  <a:lnTo>
                    <a:pt x="61976" y="1684528"/>
                  </a:lnTo>
                  <a:lnTo>
                    <a:pt x="74295" y="1687703"/>
                  </a:lnTo>
                  <a:lnTo>
                    <a:pt x="80137" y="1665224"/>
                  </a:lnTo>
                  <a:lnTo>
                    <a:pt x="84328" y="1651127"/>
                  </a:lnTo>
                  <a:close/>
                </a:path>
                <a:path w="2867025" h="2477135">
                  <a:moveTo>
                    <a:pt x="100584" y="1603629"/>
                  </a:moveTo>
                  <a:lnTo>
                    <a:pt x="88646" y="1599057"/>
                  </a:lnTo>
                  <a:lnTo>
                    <a:pt x="82804" y="1614551"/>
                  </a:lnTo>
                  <a:lnTo>
                    <a:pt x="75819" y="1635252"/>
                  </a:lnTo>
                  <a:lnTo>
                    <a:pt x="87884" y="1639189"/>
                  </a:lnTo>
                  <a:lnTo>
                    <a:pt x="94615" y="1619123"/>
                  </a:lnTo>
                  <a:lnTo>
                    <a:pt x="100584" y="1603629"/>
                  </a:lnTo>
                  <a:close/>
                </a:path>
                <a:path w="2867025" h="2477135">
                  <a:moveTo>
                    <a:pt x="103378" y="1746758"/>
                  </a:moveTo>
                  <a:lnTo>
                    <a:pt x="102489" y="1742821"/>
                  </a:lnTo>
                  <a:lnTo>
                    <a:pt x="99441" y="1741043"/>
                  </a:lnTo>
                  <a:lnTo>
                    <a:pt x="96520" y="1739265"/>
                  </a:lnTo>
                  <a:lnTo>
                    <a:pt x="92583" y="1740154"/>
                  </a:lnTo>
                  <a:lnTo>
                    <a:pt x="90805" y="1743202"/>
                  </a:lnTo>
                  <a:lnTo>
                    <a:pt x="56502" y="1799399"/>
                  </a:lnTo>
                  <a:lnTo>
                    <a:pt x="44831" y="1798574"/>
                  </a:lnTo>
                  <a:lnTo>
                    <a:pt x="44805" y="1798955"/>
                  </a:lnTo>
                  <a:lnTo>
                    <a:pt x="12407" y="1740916"/>
                  </a:lnTo>
                  <a:lnTo>
                    <a:pt x="11176" y="1738630"/>
                  </a:lnTo>
                  <a:lnTo>
                    <a:pt x="7239" y="1737487"/>
                  </a:lnTo>
                  <a:lnTo>
                    <a:pt x="4191" y="1739265"/>
                  </a:lnTo>
                  <a:lnTo>
                    <a:pt x="1143" y="1740916"/>
                  </a:lnTo>
                  <a:lnTo>
                    <a:pt x="0" y="1744853"/>
                  </a:lnTo>
                  <a:lnTo>
                    <a:pt x="1778" y="1747901"/>
                  </a:lnTo>
                  <a:lnTo>
                    <a:pt x="50038" y="1834388"/>
                  </a:lnTo>
                  <a:lnTo>
                    <a:pt x="57619" y="1821942"/>
                  </a:lnTo>
                  <a:lnTo>
                    <a:pt x="101600" y="1749806"/>
                  </a:lnTo>
                  <a:lnTo>
                    <a:pt x="103378" y="1746758"/>
                  </a:lnTo>
                  <a:close/>
                </a:path>
                <a:path w="2867025" h="2477135">
                  <a:moveTo>
                    <a:pt x="120396" y="1557274"/>
                  </a:moveTo>
                  <a:lnTo>
                    <a:pt x="108839" y="1551940"/>
                  </a:lnTo>
                  <a:lnTo>
                    <a:pt x="100711" y="1569339"/>
                  </a:lnTo>
                  <a:lnTo>
                    <a:pt x="93345" y="1587119"/>
                  </a:lnTo>
                  <a:lnTo>
                    <a:pt x="105156" y="1591945"/>
                  </a:lnTo>
                  <a:lnTo>
                    <a:pt x="112268" y="1574673"/>
                  </a:lnTo>
                  <a:lnTo>
                    <a:pt x="120396" y="1557274"/>
                  </a:lnTo>
                  <a:close/>
                </a:path>
                <a:path w="2867025" h="2477135">
                  <a:moveTo>
                    <a:pt x="143637" y="1512697"/>
                  </a:moveTo>
                  <a:lnTo>
                    <a:pt x="132461" y="1506474"/>
                  </a:lnTo>
                  <a:lnTo>
                    <a:pt x="121539" y="1526286"/>
                  </a:lnTo>
                  <a:lnTo>
                    <a:pt x="114427" y="1540383"/>
                  </a:lnTo>
                  <a:lnTo>
                    <a:pt x="125857" y="1546098"/>
                  </a:lnTo>
                  <a:lnTo>
                    <a:pt x="132715" y="1532509"/>
                  </a:lnTo>
                  <a:lnTo>
                    <a:pt x="143637" y="1512697"/>
                  </a:lnTo>
                  <a:close/>
                </a:path>
                <a:path w="2867025" h="2477135">
                  <a:moveTo>
                    <a:pt x="170307" y="1470279"/>
                  </a:moveTo>
                  <a:lnTo>
                    <a:pt x="159893" y="1462913"/>
                  </a:lnTo>
                  <a:lnTo>
                    <a:pt x="157353" y="1466596"/>
                  </a:lnTo>
                  <a:lnTo>
                    <a:pt x="144780" y="1485773"/>
                  </a:lnTo>
                  <a:lnTo>
                    <a:pt x="139065" y="1495425"/>
                  </a:lnTo>
                  <a:lnTo>
                    <a:pt x="149987" y="1501902"/>
                  </a:lnTo>
                  <a:lnTo>
                    <a:pt x="155448" y="1492758"/>
                  </a:lnTo>
                  <a:lnTo>
                    <a:pt x="167640" y="1473962"/>
                  </a:lnTo>
                  <a:lnTo>
                    <a:pt x="170307" y="1470279"/>
                  </a:lnTo>
                  <a:close/>
                </a:path>
                <a:path w="2867025" h="2477135">
                  <a:moveTo>
                    <a:pt x="200787" y="1430401"/>
                  </a:moveTo>
                  <a:lnTo>
                    <a:pt x="191135" y="1422146"/>
                  </a:lnTo>
                  <a:lnTo>
                    <a:pt x="184023" y="1430655"/>
                  </a:lnTo>
                  <a:lnTo>
                    <a:pt x="170434" y="1448181"/>
                  </a:lnTo>
                  <a:lnTo>
                    <a:pt x="167259" y="1452626"/>
                  </a:lnTo>
                  <a:lnTo>
                    <a:pt x="177673" y="1459992"/>
                  </a:lnTo>
                  <a:lnTo>
                    <a:pt x="180467" y="1455928"/>
                  </a:lnTo>
                  <a:lnTo>
                    <a:pt x="193802" y="1438783"/>
                  </a:lnTo>
                  <a:lnTo>
                    <a:pt x="200787" y="1430401"/>
                  </a:lnTo>
                  <a:close/>
                </a:path>
                <a:path w="2867025" h="2477135">
                  <a:moveTo>
                    <a:pt x="235077" y="1393698"/>
                  </a:moveTo>
                  <a:lnTo>
                    <a:pt x="226060" y="1384681"/>
                  </a:lnTo>
                  <a:lnTo>
                    <a:pt x="212598" y="1398016"/>
                  </a:lnTo>
                  <a:lnTo>
                    <a:pt x="199517" y="1412240"/>
                  </a:lnTo>
                  <a:lnTo>
                    <a:pt x="208788" y="1420876"/>
                  </a:lnTo>
                  <a:lnTo>
                    <a:pt x="221488" y="1407033"/>
                  </a:lnTo>
                  <a:lnTo>
                    <a:pt x="235077" y="1393698"/>
                  </a:lnTo>
                  <a:close/>
                </a:path>
                <a:path w="2867025" h="2477135">
                  <a:moveTo>
                    <a:pt x="273177" y="1361567"/>
                  </a:moveTo>
                  <a:lnTo>
                    <a:pt x="265684" y="1351280"/>
                  </a:lnTo>
                  <a:lnTo>
                    <a:pt x="258445" y="1356614"/>
                  </a:lnTo>
                  <a:lnTo>
                    <a:pt x="242824" y="1369441"/>
                  </a:lnTo>
                  <a:lnTo>
                    <a:pt x="235712" y="1375918"/>
                  </a:lnTo>
                  <a:lnTo>
                    <a:pt x="244221" y="1385316"/>
                  </a:lnTo>
                  <a:lnTo>
                    <a:pt x="250825" y="1379220"/>
                  </a:lnTo>
                  <a:lnTo>
                    <a:pt x="265938" y="1366901"/>
                  </a:lnTo>
                  <a:lnTo>
                    <a:pt x="273177" y="1361567"/>
                  </a:lnTo>
                  <a:close/>
                </a:path>
                <a:path w="2867025" h="2477135">
                  <a:moveTo>
                    <a:pt x="315341" y="1335532"/>
                  </a:moveTo>
                  <a:lnTo>
                    <a:pt x="309753" y="1323975"/>
                  </a:lnTo>
                  <a:lnTo>
                    <a:pt x="307213" y="1325245"/>
                  </a:lnTo>
                  <a:lnTo>
                    <a:pt x="290703" y="1334516"/>
                  </a:lnTo>
                  <a:lnTo>
                    <a:pt x="276352" y="1343787"/>
                  </a:lnTo>
                  <a:lnTo>
                    <a:pt x="283210" y="1354455"/>
                  </a:lnTo>
                  <a:lnTo>
                    <a:pt x="296926" y="1345565"/>
                  </a:lnTo>
                  <a:lnTo>
                    <a:pt x="312674" y="1336675"/>
                  </a:lnTo>
                  <a:lnTo>
                    <a:pt x="315341" y="1335532"/>
                  </a:lnTo>
                  <a:close/>
                </a:path>
                <a:path w="2867025" h="2477135">
                  <a:moveTo>
                    <a:pt x="349123" y="450977"/>
                  </a:moveTo>
                  <a:lnTo>
                    <a:pt x="336550" y="449072"/>
                  </a:lnTo>
                  <a:lnTo>
                    <a:pt x="334899" y="460756"/>
                  </a:lnTo>
                  <a:lnTo>
                    <a:pt x="332359" y="485648"/>
                  </a:lnTo>
                  <a:lnTo>
                    <a:pt x="332232" y="487426"/>
                  </a:lnTo>
                  <a:lnTo>
                    <a:pt x="344932" y="488315"/>
                  </a:lnTo>
                  <a:lnTo>
                    <a:pt x="344932" y="486918"/>
                  </a:lnTo>
                  <a:lnTo>
                    <a:pt x="347472" y="462534"/>
                  </a:lnTo>
                  <a:lnTo>
                    <a:pt x="349123" y="450977"/>
                  </a:lnTo>
                  <a:close/>
                </a:path>
                <a:path w="2867025" h="2477135">
                  <a:moveTo>
                    <a:pt x="358013" y="401447"/>
                  </a:moveTo>
                  <a:lnTo>
                    <a:pt x="345694" y="398653"/>
                  </a:lnTo>
                  <a:lnTo>
                    <a:pt x="342773" y="411353"/>
                  </a:lnTo>
                  <a:lnTo>
                    <a:pt x="338455" y="435991"/>
                  </a:lnTo>
                  <a:lnTo>
                    <a:pt x="338328" y="436499"/>
                  </a:lnTo>
                  <a:lnTo>
                    <a:pt x="350901" y="438404"/>
                  </a:lnTo>
                  <a:lnTo>
                    <a:pt x="350901" y="438277"/>
                  </a:lnTo>
                  <a:lnTo>
                    <a:pt x="355219" y="414147"/>
                  </a:lnTo>
                  <a:lnTo>
                    <a:pt x="358013" y="401447"/>
                  </a:lnTo>
                  <a:close/>
                </a:path>
                <a:path w="2867025" h="2477135">
                  <a:moveTo>
                    <a:pt x="361188" y="1317752"/>
                  </a:moveTo>
                  <a:lnTo>
                    <a:pt x="358521" y="1305306"/>
                  </a:lnTo>
                  <a:lnTo>
                    <a:pt x="358267" y="1305306"/>
                  </a:lnTo>
                  <a:lnTo>
                    <a:pt x="341122" y="1310640"/>
                  </a:lnTo>
                  <a:lnTo>
                    <a:pt x="324104" y="1317244"/>
                  </a:lnTo>
                  <a:lnTo>
                    <a:pt x="321310" y="1318514"/>
                  </a:lnTo>
                  <a:lnTo>
                    <a:pt x="326771" y="1330071"/>
                  </a:lnTo>
                  <a:lnTo>
                    <a:pt x="328676" y="1329055"/>
                  </a:lnTo>
                  <a:lnTo>
                    <a:pt x="344805" y="1322832"/>
                  </a:lnTo>
                  <a:lnTo>
                    <a:pt x="360934" y="1317752"/>
                  </a:lnTo>
                  <a:lnTo>
                    <a:pt x="361188" y="1317752"/>
                  </a:lnTo>
                  <a:close/>
                </a:path>
                <a:path w="2867025" h="2477135">
                  <a:moveTo>
                    <a:pt x="370840" y="352679"/>
                  </a:moveTo>
                  <a:lnTo>
                    <a:pt x="358648" y="349123"/>
                  </a:lnTo>
                  <a:lnTo>
                    <a:pt x="354457" y="363220"/>
                  </a:lnTo>
                  <a:lnTo>
                    <a:pt x="348488" y="386080"/>
                  </a:lnTo>
                  <a:lnTo>
                    <a:pt x="360807" y="389255"/>
                  </a:lnTo>
                  <a:lnTo>
                    <a:pt x="366649" y="366776"/>
                  </a:lnTo>
                  <a:lnTo>
                    <a:pt x="370840" y="352679"/>
                  </a:lnTo>
                  <a:close/>
                </a:path>
                <a:path w="2867025" h="2477135">
                  <a:moveTo>
                    <a:pt x="387096" y="305181"/>
                  </a:moveTo>
                  <a:lnTo>
                    <a:pt x="375158" y="300609"/>
                  </a:lnTo>
                  <a:lnTo>
                    <a:pt x="369316" y="316103"/>
                  </a:lnTo>
                  <a:lnTo>
                    <a:pt x="362331" y="336804"/>
                  </a:lnTo>
                  <a:lnTo>
                    <a:pt x="374396" y="340741"/>
                  </a:lnTo>
                  <a:lnTo>
                    <a:pt x="381127" y="320675"/>
                  </a:lnTo>
                  <a:lnTo>
                    <a:pt x="387096" y="305181"/>
                  </a:lnTo>
                  <a:close/>
                </a:path>
                <a:path w="2867025" h="2477135">
                  <a:moveTo>
                    <a:pt x="389890" y="448310"/>
                  </a:moveTo>
                  <a:lnTo>
                    <a:pt x="389001" y="444373"/>
                  </a:lnTo>
                  <a:lnTo>
                    <a:pt x="385953" y="442595"/>
                  </a:lnTo>
                  <a:lnTo>
                    <a:pt x="383032" y="440817"/>
                  </a:lnTo>
                  <a:lnTo>
                    <a:pt x="379095" y="441706"/>
                  </a:lnTo>
                  <a:lnTo>
                    <a:pt x="377317" y="444754"/>
                  </a:lnTo>
                  <a:lnTo>
                    <a:pt x="343014" y="500951"/>
                  </a:lnTo>
                  <a:lnTo>
                    <a:pt x="331343" y="500126"/>
                  </a:lnTo>
                  <a:lnTo>
                    <a:pt x="331317" y="500507"/>
                  </a:lnTo>
                  <a:lnTo>
                    <a:pt x="298919" y="442468"/>
                  </a:lnTo>
                  <a:lnTo>
                    <a:pt x="297688" y="440182"/>
                  </a:lnTo>
                  <a:lnTo>
                    <a:pt x="293751" y="439039"/>
                  </a:lnTo>
                  <a:lnTo>
                    <a:pt x="290703" y="440817"/>
                  </a:lnTo>
                  <a:lnTo>
                    <a:pt x="287655" y="442468"/>
                  </a:lnTo>
                  <a:lnTo>
                    <a:pt x="286512" y="446405"/>
                  </a:lnTo>
                  <a:lnTo>
                    <a:pt x="288290" y="449453"/>
                  </a:lnTo>
                  <a:lnTo>
                    <a:pt x="336550" y="535940"/>
                  </a:lnTo>
                  <a:lnTo>
                    <a:pt x="344131" y="523494"/>
                  </a:lnTo>
                  <a:lnTo>
                    <a:pt x="388112" y="451358"/>
                  </a:lnTo>
                  <a:lnTo>
                    <a:pt x="389890" y="448310"/>
                  </a:lnTo>
                  <a:close/>
                </a:path>
                <a:path w="2867025" h="2477135">
                  <a:moveTo>
                    <a:pt x="406908" y="258826"/>
                  </a:moveTo>
                  <a:lnTo>
                    <a:pt x="395351" y="253492"/>
                  </a:lnTo>
                  <a:lnTo>
                    <a:pt x="387223" y="270891"/>
                  </a:lnTo>
                  <a:lnTo>
                    <a:pt x="379857" y="288671"/>
                  </a:lnTo>
                  <a:lnTo>
                    <a:pt x="391668" y="293497"/>
                  </a:lnTo>
                  <a:lnTo>
                    <a:pt x="398780" y="276225"/>
                  </a:lnTo>
                  <a:lnTo>
                    <a:pt x="406908" y="258826"/>
                  </a:lnTo>
                  <a:close/>
                </a:path>
                <a:path w="2867025" h="2477135">
                  <a:moveTo>
                    <a:pt x="410337" y="1311148"/>
                  </a:moveTo>
                  <a:lnTo>
                    <a:pt x="409829" y="1298448"/>
                  </a:lnTo>
                  <a:lnTo>
                    <a:pt x="392938" y="1299210"/>
                  </a:lnTo>
                  <a:lnTo>
                    <a:pt x="375539" y="1301496"/>
                  </a:lnTo>
                  <a:lnTo>
                    <a:pt x="370840" y="1302512"/>
                  </a:lnTo>
                  <a:lnTo>
                    <a:pt x="373634" y="1314958"/>
                  </a:lnTo>
                  <a:lnTo>
                    <a:pt x="377190" y="1314196"/>
                  </a:lnTo>
                  <a:lnTo>
                    <a:pt x="393573" y="1311910"/>
                  </a:lnTo>
                  <a:lnTo>
                    <a:pt x="410337" y="1311148"/>
                  </a:lnTo>
                  <a:close/>
                </a:path>
                <a:path w="2867025" h="2477135">
                  <a:moveTo>
                    <a:pt x="430149" y="214261"/>
                  </a:moveTo>
                  <a:lnTo>
                    <a:pt x="418973" y="208026"/>
                  </a:lnTo>
                  <a:lnTo>
                    <a:pt x="408051" y="227838"/>
                  </a:lnTo>
                  <a:lnTo>
                    <a:pt x="400939" y="241947"/>
                  </a:lnTo>
                  <a:lnTo>
                    <a:pt x="412369" y="247650"/>
                  </a:lnTo>
                  <a:lnTo>
                    <a:pt x="419227" y="234073"/>
                  </a:lnTo>
                  <a:lnTo>
                    <a:pt x="430149" y="214261"/>
                  </a:lnTo>
                  <a:close/>
                </a:path>
                <a:path w="2867025" h="2477135">
                  <a:moveTo>
                    <a:pt x="456819" y="171831"/>
                  </a:moveTo>
                  <a:lnTo>
                    <a:pt x="446405" y="164465"/>
                  </a:lnTo>
                  <a:lnTo>
                    <a:pt x="443865" y="168148"/>
                  </a:lnTo>
                  <a:lnTo>
                    <a:pt x="431292" y="187325"/>
                  </a:lnTo>
                  <a:lnTo>
                    <a:pt x="425577" y="196977"/>
                  </a:lnTo>
                  <a:lnTo>
                    <a:pt x="436499" y="203454"/>
                  </a:lnTo>
                  <a:lnTo>
                    <a:pt x="441960" y="194322"/>
                  </a:lnTo>
                  <a:lnTo>
                    <a:pt x="454152" y="175514"/>
                  </a:lnTo>
                  <a:lnTo>
                    <a:pt x="456819" y="171831"/>
                  </a:lnTo>
                  <a:close/>
                </a:path>
                <a:path w="2867025" h="2477135">
                  <a:moveTo>
                    <a:pt x="487299" y="131953"/>
                  </a:moveTo>
                  <a:lnTo>
                    <a:pt x="477647" y="123698"/>
                  </a:lnTo>
                  <a:lnTo>
                    <a:pt x="470535" y="132207"/>
                  </a:lnTo>
                  <a:lnTo>
                    <a:pt x="456946" y="149733"/>
                  </a:lnTo>
                  <a:lnTo>
                    <a:pt x="453771" y="154178"/>
                  </a:lnTo>
                  <a:lnTo>
                    <a:pt x="464185" y="161544"/>
                  </a:lnTo>
                  <a:lnTo>
                    <a:pt x="466979" y="157480"/>
                  </a:lnTo>
                  <a:lnTo>
                    <a:pt x="480314" y="140335"/>
                  </a:lnTo>
                  <a:lnTo>
                    <a:pt x="487299" y="131953"/>
                  </a:lnTo>
                  <a:close/>
                </a:path>
                <a:path w="2867025" h="2477135">
                  <a:moveTo>
                    <a:pt x="521589" y="95250"/>
                  </a:moveTo>
                  <a:lnTo>
                    <a:pt x="512572" y="86233"/>
                  </a:lnTo>
                  <a:lnTo>
                    <a:pt x="499110" y="99568"/>
                  </a:lnTo>
                  <a:lnTo>
                    <a:pt x="486029" y="113792"/>
                  </a:lnTo>
                  <a:lnTo>
                    <a:pt x="495300" y="122428"/>
                  </a:lnTo>
                  <a:lnTo>
                    <a:pt x="508000" y="108585"/>
                  </a:lnTo>
                  <a:lnTo>
                    <a:pt x="521589" y="95250"/>
                  </a:lnTo>
                  <a:close/>
                </a:path>
                <a:path w="2867025" h="2477135">
                  <a:moveTo>
                    <a:pt x="559689" y="63119"/>
                  </a:moveTo>
                  <a:lnTo>
                    <a:pt x="552196" y="52832"/>
                  </a:lnTo>
                  <a:lnTo>
                    <a:pt x="544957" y="58166"/>
                  </a:lnTo>
                  <a:lnTo>
                    <a:pt x="529336" y="70993"/>
                  </a:lnTo>
                  <a:lnTo>
                    <a:pt x="522224" y="77470"/>
                  </a:lnTo>
                  <a:lnTo>
                    <a:pt x="530733" y="86868"/>
                  </a:lnTo>
                  <a:lnTo>
                    <a:pt x="537337" y="80772"/>
                  </a:lnTo>
                  <a:lnTo>
                    <a:pt x="552450" y="68453"/>
                  </a:lnTo>
                  <a:lnTo>
                    <a:pt x="559689" y="63119"/>
                  </a:lnTo>
                  <a:close/>
                </a:path>
                <a:path w="2867025" h="2477135">
                  <a:moveTo>
                    <a:pt x="601840" y="37084"/>
                  </a:moveTo>
                  <a:lnTo>
                    <a:pt x="596265" y="25527"/>
                  </a:lnTo>
                  <a:lnTo>
                    <a:pt x="593725" y="26797"/>
                  </a:lnTo>
                  <a:lnTo>
                    <a:pt x="577215" y="36068"/>
                  </a:lnTo>
                  <a:lnTo>
                    <a:pt x="562864" y="45339"/>
                  </a:lnTo>
                  <a:lnTo>
                    <a:pt x="569722" y="56007"/>
                  </a:lnTo>
                  <a:lnTo>
                    <a:pt x="583438" y="47117"/>
                  </a:lnTo>
                  <a:lnTo>
                    <a:pt x="599186" y="38227"/>
                  </a:lnTo>
                  <a:lnTo>
                    <a:pt x="601840" y="37084"/>
                  </a:lnTo>
                  <a:close/>
                </a:path>
                <a:path w="2867025" h="2477135">
                  <a:moveTo>
                    <a:pt x="647700" y="19304"/>
                  </a:moveTo>
                  <a:lnTo>
                    <a:pt x="645033" y="6858"/>
                  </a:lnTo>
                  <a:lnTo>
                    <a:pt x="644766" y="6858"/>
                  </a:lnTo>
                  <a:lnTo>
                    <a:pt x="627634" y="12192"/>
                  </a:lnTo>
                  <a:lnTo>
                    <a:pt x="610603" y="18796"/>
                  </a:lnTo>
                  <a:lnTo>
                    <a:pt x="607822" y="20066"/>
                  </a:lnTo>
                  <a:lnTo>
                    <a:pt x="613283" y="31623"/>
                  </a:lnTo>
                  <a:lnTo>
                    <a:pt x="615188" y="30607"/>
                  </a:lnTo>
                  <a:lnTo>
                    <a:pt x="631304" y="24384"/>
                  </a:lnTo>
                  <a:lnTo>
                    <a:pt x="647446" y="19304"/>
                  </a:lnTo>
                  <a:lnTo>
                    <a:pt x="647700" y="19304"/>
                  </a:lnTo>
                  <a:close/>
                </a:path>
                <a:path w="2867025" h="2477135">
                  <a:moveTo>
                    <a:pt x="696849" y="12700"/>
                  </a:moveTo>
                  <a:lnTo>
                    <a:pt x="696341" y="0"/>
                  </a:lnTo>
                  <a:lnTo>
                    <a:pt x="679450" y="762"/>
                  </a:lnTo>
                  <a:lnTo>
                    <a:pt x="662051" y="3048"/>
                  </a:lnTo>
                  <a:lnTo>
                    <a:pt x="657339" y="4064"/>
                  </a:lnTo>
                  <a:lnTo>
                    <a:pt x="660146" y="16510"/>
                  </a:lnTo>
                  <a:lnTo>
                    <a:pt x="663689" y="15748"/>
                  </a:lnTo>
                  <a:lnTo>
                    <a:pt x="680085" y="13462"/>
                  </a:lnTo>
                  <a:lnTo>
                    <a:pt x="696849" y="12700"/>
                  </a:lnTo>
                  <a:close/>
                </a:path>
                <a:path w="2867025" h="2477135">
                  <a:moveTo>
                    <a:pt x="1585722" y="37084"/>
                  </a:moveTo>
                  <a:lnTo>
                    <a:pt x="1583944" y="34036"/>
                  </a:lnTo>
                  <a:lnTo>
                    <a:pt x="1582293" y="30861"/>
                  </a:lnTo>
                  <a:lnTo>
                    <a:pt x="1578483" y="29845"/>
                  </a:lnTo>
                  <a:lnTo>
                    <a:pt x="1575308" y="31496"/>
                  </a:lnTo>
                  <a:lnTo>
                    <a:pt x="1488694" y="79502"/>
                  </a:lnTo>
                  <a:lnTo>
                    <a:pt x="1573149" y="131318"/>
                  </a:lnTo>
                  <a:lnTo>
                    <a:pt x="1576070" y="133223"/>
                  </a:lnTo>
                  <a:lnTo>
                    <a:pt x="1580007" y="132207"/>
                  </a:lnTo>
                  <a:lnTo>
                    <a:pt x="1581912" y="129286"/>
                  </a:lnTo>
                  <a:lnTo>
                    <a:pt x="1583690" y="126238"/>
                  </a:lnTo>
                  <a:lnTo>
                    <a:pt x="1582801" y="122301"/>
                  </a:lnTo>
                  <a:lnTo>
                    <a:pt x="1579753" y="120523"/>
                  </a:lnTo>
                  <a:lnTo>
                    <a:pt x="1526755" y="88036"/>
                  </a:lnTo>
                  <a:lnTo>
                    <a:pt x="1541399" y="89916"/>
                  </a:lnTo>
                  <a:lnTo>
                    <a:pt x="1543558" y="77470"/>
                  </a:lnTo>
                  <a:lnTo>
                    <a:pt x="1540637" y="76962"/>
                  </a:lnTo>
                  <a:lnTo>
                    <a:pt x="1523377" y="74815"/>
                  </a:lnTo>
                  <a:lnTo>
                    <a:pt x="1506093" y="73533"/>
                  </a:lnTo>
                  <a:lnTo>
                    <a:pt x="1523377" y="74803"/>
                  </a:lnTo>
                  <a:lnTo>
                    <a:pt x="1525676" y="73533"/>
                  </a:lnTo>
                  <a:lnTo>
                    <a:pt x="1581531" y="42672"/>
                  </a:lnTo>
                  <a:lnTo>
                    <a:pt x="1584579" y="40894"/>
                  </a:lnTo>
                  <a:lnTo>
                    <a:pt x="1585722" y="37084"/>
                  </a:lnTo>
                  <a:close/>
                </a:path>
                <a:path w="2867025" h="2477135">
                  <a:moveTo>
                    <a:pt x="1593850" y="88773"/>
                  </a:moveTo>
                  <a:lnTo>
                    <a:pt x="1591437" y="88011"/>
                  </a:lnTo>
                  <a:lnTo>
                    <a:pt x="1574673" y="83566"/>
                  </a:lnTo>
                  <a:lnTo>
                    <a:pt x="1557655" y="79883"/>
                  </a:lnTo>
                  <a:lnTo>
                    <a:pt x="1556131" y="79629"/>
                  </a:lnTo>
                  <a:lnTo>
                    <a:pt x="1553972" y="92075"/>
                  </a:lnTo>
                  <a:lnTo>
                    <a:pt x="1554988" y="92329"/>
                  </a:lnTo>
                  <a:lnTo>
                    <a:pt x="1571371" y="95885"/>
                  </a:lnTo>
                  <a:lnTo>
                    <a:pt x="1587627" y="100203"/>
                  </a:lnTo>
                  <a:lnTo>
                    <a:pt x="1590167" y="100965"/>
                  </a:lnTo>
                  <a:lnTo>
                    <a:pt x="1593850" y="88773"/>
                  </a:lnTo>
                  <a:close/>
                </a:path>
                <a:path w="2867025" h="2477135">
                  <a:moveTo>
                    <a:pt x="1642364" y="106299"/>
                  </a:moveTo>
                  <a:lnTo>
                    <a:pt x="1640332" y="105410"/>
                  </a:lnTo>
                  <a:lnTo>
                    <a:pt x="1624330" y="98933"/>
                  </a:lnTo>
                  <a:lnTo>
                    <a:pt x="1607947" y="93091"/>
                  </a:lnTo>
                  <a:lnTo>
                    <a:pt x="1606042" y="92583"/>
                  </a:lnTo>
                  <a:lnTo>
                    <a:pt x="1602232" y="104648"/>
                  </a:lnTo>
                  <a:lnTo>
                    <a:pt x="1603756" y="105156"/>
                  </a:lnTo>
                  <a:lnTo>
                    <a:pt x="1619631" y="110744"/>
                  </a:lnTo>
                  <a:lnTo>
                    <a:pt x="1635125" y="116967"/>
                  </a:lnTo>
                  <a:lnTo>
                    <a:pt x="1637157" y="117856"/>
                  </a:lnTo>
                  <a:lnTo>
                    <a:pt x="1642364" y="106299"/>
                  </a:lnTo>
                  <a:close/>
                </a:path>
                <a:path w="2867025" h="2477135">
                  <a:moveTo>
                    <a:pt x="1662176" y="669798"/>
                  </a:moveTo>
                  <a:lnTo>
                    <a:pt x="1658874" y="657479"/>
                  </a:lnTo>
                  <a:lnTo>
                    <a:pt x="1653794" y="658876"/>
                  </a:lnTo>
                  <a:lnTo>
                    <a:pt x="1643507" y="660908"/>
                  </a:lnTo>
                  <a:lnTo>
                    <a:pt x="1633347" y="662178"/>
                  </a:lnTo>
                  <a:lnTo>
                    <a:pt x="1622679" y="662559"/>
                  </a:lnTo>
                  <a:lnTo>
                    <a:pt x="1623187" y="675259"/>
                  </a:lnTo>
                  <a:lnTo>
                    <a:pt x="1633855" y="674878"/>
                  </a:lnTo>
                  <a:lnTo>
                    <a:pt x="1645158" y="673481"/>
                  </a:lnTo>
                  <a:lnTo>
                    <a:pt x="1656207" y="671322"/>
                  </a:lnTo>
                  <a:lnTo>
                    <a:pt x="1662176" y="669798"/>
                  </a:lnTo>
                  <a:close/>
                </a:path>
                <a:path w="2867025" h="2477135">
                  <a:moveTo>
                    <a:pt x="1688465" y="129667"/>
                  </a:moveTo>
                  <a:lnTo>
                    <a:pt x="1686560" y="128524"/>
                  </a:lnTo>
                  <a:lnTo>
                    <a:pt x="1671574" y="120142"/>
                  </a:lnTo>
                  <a:lnTo>
                    <a:pt x="1655953" y="112522"/>
                  </a:lnTo>
                  <a:lnTo>
                    <a:pt x="1653921" y="111506"/>
                  </a:lnTo>
                  <a:lnTo>
                    <a:pt x="1648714" y="123190"/>
                  </a:lnTo>
                  <a:lnTo>
                    <a:pt x="1650365" y="123825"/>
                  </a:lnTo>
                  <a:lnTo>
                    <a:pt x="1665351" y="131191"/>
                  </a:lnTo>
                  <a:lnTo>
                    <a:pt x="1679829" y="139319"/>
                  </a:lnTo>
                  <a:lnTo>
                    <a:pt x="1681607" y="140462"/>
                  </a:lnTo>
                  <a:lnTo>
                    <a:pt x="1688465" y="129667"/>
                  </a:lnTo>
                  <a:close/>
                </a:path>
                <a:path w="2867025" h="2477135">
                  <a:moveTo>
                    <a:pt x="1710309" y="648843"/>
                  </a:moveTo>
                  <a:lnTo>
                    <a:pt x="1703705" y="638048"/>
                  </a:lnTo>
                  <a:lnTo>
                    <a:pt x="1693926" y="643636"/>
                  </a:lnTo>
                  <a:lnTo>
                    <a:pt x="1684020" y="648462"/>
                  </a:lnTo>
                  <a:lnTo>
                    <a:pt x="1673987" y="652653"/>
                  </a:lnTo>
                  <a:lnTo>
                    <a:pt x="1670558" y="653923"/>
                  </a:lnTo>
                  <a:lnTo>
                    <a:pt x="1674749" y="665861"/>
                  </a:lnTo>
                  <a:lnTo>
                    <a:pt x="1678178" y="664718"/>
                  </a:lnTo>
                  <a:lnTo>
                    <a:pt x="1688846" y="660146"/>
                  </a:lnTo>
                  <a:lnTo>
                    <a:pt x="1699514" y="654939"/>
                  </a:lnTo>
                  <a:lnTo>
                    <a:pt x="1709928" y="649097"/>
                  </a:lnTo>
                  <a:lnTo>
                    <a:pt x="1710309" y="648843"/>
                  </a:lnTo>
                  <a:close/>
                </a:path>
                <a:path w="2867025" h="2477135">
                  <a:moveTo>
                    <a:pt x="1731010" y="158369"/>
                  </a:moveTo>
                  <a:lnTo>
                    <a:pt x="1715389" y="146685"/>
                  </a:lnTo>
                  <a:lnTo>
                    <a:pt x="1699133" y="136525"/>
                  </a:lnTo>
                  <a:lnTo>
                    <a:pt x="1692402" y="147193"/>
                  </a:lnTo>
                  <a:lnTo>
                    <a:pt x="1707769" y="156845"/>
                  </a:lnTo>
                  <a:lnTo>
                    <a:pt x="1723390" y="168529"/>
                  </a:lnTo>
                  <a:lnTo>
                    <a:pt x="1731010" y="158369"/>
                  </a:lnTo>
                  <a:close/>
                </a:path>
                <a:path w="2867025" h="2477135">
                  <a:moveTo>
                    <a:pt x="1751711" y="617220"/>
                  </a:moveTo>
                  <a:lnTo>
                    <a:pt x="1742821" y="608203"/>
                  </a:lnTo>
                  <a:lnTo>
                    <a:pt x="1741297" y="609727"/>
                  </a:lnTo>
                  <a:lnTo>
                    <a:pt x="1732153" y="617601"/>
                  </a:lnTo>
                  <a:lnTo>
                    <a:pt x="1722882" y="625094"/>
                  </a:lnTo>
                  <a:lnTo>
                    <a:pt x="1713992" y="631444"/>
                  </a:lnTo>
                  <a:lnTo>
                    <a:pt x="1721358" y="641731"/>
                  </a:lnTo>
                  <a:lnTo>
                    <a:pt x="1730248" y="635381"/>
                  </a:lnTo>
                  <a:lnTo>
                    <a:pt x="1740154" y="627634"/>
                  </a:lnTo>
                  <a:lnTo>
                    <a:pt x="1749679" y="619379"/>
                  </a:lnTo>
                  <a:lnTo>
                    <a:pt x="1751711" y="617220"/>
                  </a:lnTo>
                  <a:close/>
                </a:path>
                <a:path w="2867025" h="2477135">
                  <a:moveTo>
                    <a:pt x="1770253" y="191909"/>
                  </a:moveTo>
                  <a:lnTo>
                    <a:pt x="1767078" y="188595"/>
                  </a:lnTo>
                  <a:lnTo>
                    <a:pt x="1754886" y="177546"/>
                  </a:lnTo>
                  <a:lnTo>
                    <a:pt x="1742313" y="166751"/>
                  </a:lnTo>
                  <a:lnTo>
                    <a:pt x="1741170" y="165862"/>
                  </a:lnTo>
                  <a:lnTo>
                    <a:pt x="1733550" y="176149"/>
                  </a:lnTo>
                  <a:lnTo>
                    <a:pt x="1734058" y="176403"/>
                  </a:lnTo>
                  <a:lnTo>
                    <a:pt x="1746377" y="186817"/>
                  </a:lnTo>
                  <a:lnTo>
                    <a:pt x="1758061" y="197624"/>
                  </a:lnTo>
                  <a:lnTo>
                    <a:pt x="1761236" y="200799"/>
                  </a:lnTo>
                  <a:lnTo>
                    <a:pt x="1770253" y="191909"/>
                  </a:lnTo>
                  <a:close/>
                </a:path>
                <a:path w="2867025" h="2477135">
                  <a:moveTo>
                    <a:pt x="1786509" y="578739"/>
                  </a:moveTo>
                  <a:lnTo>
                    <a:pt x="1776095" y="571373"/>
                  </a:lnTo>
                  <a:lnTo>
                    <a:pt x="1775206" y="572770"/>
                  </a:lnTo>
                  <a:lnTo>
                    <a:pt x="1758950" y="592074"/>
                  </a:lnTo>
                  <a:lnTo>
                    <a:pt x="1751711" y="599313"/>
                  </a:lnTo>
                  <a:lnTo>
                    <a:pt x="1760728" y="608203"/>
                  </a:lnTo>
                  <a:lnTo>
                    <a:pt x="1767840" y="601091"/>
                  </a:lnTo>
                  <a:lnTo>
                    <a:pt x="1784985" y="580898"/>
                  </a:lnTo>
                  <a:lnTo>
                    <a:pt x="1786509" y="578739"/>
                  </a:lnTo>
                  <a:close/>
                </a:path>
                <a:path w="2867025" h="2477135">
                  <a:moveTo>
                    <a:pt x="1804289" y="230632"/>
                  </a:moveTo>
                  <a:lnTo>
                    <a:pt x="1799590" y="224409"/>
                  </a:lnTo>
                  <a:lnTo>
                    <a:pt x="1789430" y="212090"/>
                  </a:lnTo>
                  <a:lnTo>
                    <a:pt x="1779397" y="201041"/>
                  </a:lnTo>
                  <a:lnTo>
                    <a:pt x="1769999" y="209677"/>
                  </a:lnTo>
                  <a:lnTo>
                    <a:pt x="1779651" y="220218"/>
                  </a:lnTo>
                  <a:lnTo>
                    <a:pt x="1789430" y="232029"/>
                  </a:lnTo>
                  <a:lnTo>
                    <a:pt x="1794256" y="238252"/>
                  </a:lnTo>
                  <a:lnTo>
                    <a:pt x="1804289" y="230632"/>
                  </a:lnTo>
                  <a:close/>
                </a:path>
                <a:path w="2867025" h="2477135">
                  <a:moveTo>
                    <a:pt x="1814576" y="535940"/>
                  </a:moveTo>
                  <a:lnTo>
                    <a:pt x="1803654" y="529336"/>
                  </a:lnTo>
                  <a:lnTo>
                    <a:pt x="1790192" y="551561"/>
                  </a:lnTo>
                  <a:lnTo>
                    <a:pt x="1783461" y="561086"/>
                  </a:lnTo>
                  <a:lnTo>
                    <a:pt x="1793875" y="568452"/>
                  </a:lnTo>
                  <a:lnTo>
                    <a:pt x="1800606" y="558927"/>
                  </a:lnTo>
                  <a:lnTo>
                    <a:pt x="1814576" y="535940"/>
                  </a:lnTo>
                  <a:close/>
                </a:path>
                <a:path w="2867025" h="2477135">
                  <a:moveTo>
                    <a:pt x="1832102" y="274320"/>
                  </a:moveTo>
                  <a:lnTo>
                    <a:pt x="1825879" y="263017"/>
                  </a:lnTo>
                  <a:lnTo>
                    <a:pt x="1818005" y="249809"/>
                  </a:lnTo>
                  <a:lnTo>
                    <a:pt x="1811909" y="241185"/>
                  </a:lnTo>
                  <a:lnTo>
                    <a:pt x="1801495" y="248297"/>
                  </a:lnTo>
                  <a:lnTo>
                    <a:pt x="1807083" y="256413"/>
                  </a:lnTo>
                  <a:lnTo>
                    <a:pt x="1814830" y="268986"/>
                  </a:lnTo>
                  <a:lnTo>
                    <a:pt x="1820926" y="280289"/>
                  </a:lnTo>
                  <a:lnTo>
                    <a:pt x="1832102" y="274320"/>
                  </a:lnTo>
                  <a:close/>
                </a:path>
                <a:path w="2867025" h="2477135">
                  <a:moveTo>
                    <a:pt x="1836166" y="488823"/>
                  </a:moveTo>
                  <a:lnTo>
                    <a:pt x="1824355" y="483997"/>
                  </a:lnTo>
                  <a:lnTo>
                    <a:pt x="1815846" y="504952"/>
                  </a:lnTo>
                  <a:lnTo>
                    <a:pt x="1809115" y="518414"/>
                  </a:lnTo>
                  <a:lnTo>
                    <a:pt x="1820418" y="524129"/>
                  </a:lnTo>
                  <a:lnTo>
                    <a:pt x="1827149" y="510667"/>
                  </a:lnTo>
                  <a:lnTo>
                    <a:pt x="1836166" y="488823"/>
                  </a:lnTo>
                  <a:close/>
                </a:path>
                <a:path w="2867025" h="2477135">
                  <a:moveTo>
                    <a:pt x="1850771" y="439039"/>
                  </a:moveTo>
                  <a:lnTo>
                    <a:pt x="1838325" y="436499"/>
                  </a:lnTo>
                  <a:lnTo>
                    <a:pt x="1837436" y="441071"/>
                  </a:lnTo>
                  <a:lnTo>
                    <a:pt x="1834134" y="454152"/>
                  </a:lnTo>
                  <a:lnTo>
                    <a:pt x="1828292" y="472567"/>
                  </a:lnTo>
                  <a:lnTo>
                    <a:pt x="1840484" y="476377"/>
                  </a:lnTo>
                  <a:lnTo>
                    <a:pt x="1846199" y="458089"/>
                  </a:lnTo>
                  <a:lnTo>
                    <a:pt x="1849755" y="444246"/>
                  </a:lnTo>
                  <a:lnTo>
                    <a:pt x="1850771" y="439039"/>
                  </a:lnTo>
                  <a:close/>
                </a:path>
                <a:path w="2867025" h="2477135">
                  <a:moveTo>
                    <a:pt x="1850898" y="322961"/>
                  </a:moveTo>
                  <a:lnTo>
                    <a:pt x="1849501" y="317627"/>
                  </a:lnTo>
                  <a:lnTo>
                    <a:pt x="1844929" y="303784"/>
                  </a:lnTo>
                  <a:lnTo>
                    <a:pt x="1839468" y="289941"/>
                  </a:lnTo>
                  <a:lnTo>
                    <a:pt x="1837690" y="286004"/>
                  </a:lnTo>
                  <a:lnTo>
                    <a:pt x="1826133" y="291465"/>
                  </a:lnTo>
                  <a:lnTo>
                    <a:pt x="1827657" y="294640"/>
                  </a:lnTo>
                  <a:lnTo>
                    <a:pt x="1832864" y="307721"/>
                  </a:lnTo>
                  <a:lnTo>
                    <a:pt x="1837182" y="320802"/>
                  </a:lnTo>
                  <a:lnTo>
                    <a:pt x="1838579" y="326136"/>
                  </a:lnTo>
                  <a:lnTo>
                    <a:pt x="1850898" y="322961"/>
                  </a:lnTo>
                  <a:close/>
                </a:path>
                <a:path w="2867025" h="2477135">
                  <a:moveTo>
                    <a:pt x="1857629" y="387604"/>
                  </a:moveTo>
                  <a:lnTo>
                    <a:pt x="1844929" y="387350"/>
                  </a:lnTo>
                  <a:lnTo>
                    <a:pt x="1843913" y="400939"/>
                  </a:lnTo>
                  <a:lnTo>
                    <a:pt x="1842262" y="414528"/>
                  </a:lnTo>
                  <a:lnTo>
                    <a:pt x="1840738" y="424307"/>
                  </a:lnTo>
                  <a:lnTo>
                    <a:pt x="1853184" y="426339"/>
                  </a:lnTo>
                  <a:lnTo>
                    <a:pt x="1854835" y="416560"/>
                  </a:lnTo>
                  <a:lnTo>
                    <a:pt x="1856486" y="402463"/>
                  </a:lnTo>
                  <a:lnTo>
                    <a:pt x="1857502" y="388493"/>
                  </a:lnTo>
                  <a:lnTo>
                    <a:pt x="1857629" y="387604"/>
                  </a:lnTo>
                  <a:close/>
                </a:path>
                <a:path w="2867025" h="2477135">
                  <a:moveTo>
                    <a:pt x="1857883" y="374904"/>
                  </a:moveTo>
                  <a:lnTo>
                    <a:pt x="1857857" y="374015"/>
                  </a:lnTo>
                  <a:lnTo>
                    <a:pt x="1857248" y="360172"/>
                  </a:lnTo>
                  <a:lnTo>
                    <a:pt x="1855724" y="345948"/>
                  </a:lnTo>
                  <a:lnTo>
                    <a:pt x="1853819" y="335788"/>
                  </a:lnTo>
                  <a:lnTo>
                    <a:pt x="1841373" y="338074"/>
                  </a:lnTo>
                  <a:lnTo>
                    <a:pt x="1843151" y="347218"/>
                  </a:lnTo>
                  <a:lnTo>
                    <a:pt x="1844548" y="360680"/>
                  </a:lnTo>
                  <a:lnTo>
                    <a:pt x="1845183" y="374015"/>
                  </a:lnTo>
                  <a:lnTo>
                    <a:pt x="1845183" y="374650"/>
                  </a:lnTo>
                  <a:lnTo>
                    <a:pt x="1857883" y="374904"/>
                  </a:lnTo>
                  <a:close/>
                </a:path>
                <a:path w="2867025" h="2477135">
                  <a:moveTo>
                    <a:pt x="2161794" y="972820"/>
                  </a:moveTo>
                  <a:lnTo>
                    <a:pt x="2160016" y="969772"/>
                  </a:lnTo>
                  <a:lnTo>
                    <a:pt x="2158365" y="966597"/>
                  </a:lnTo>
                  <a:lnTo>
                    <a:pt x="2154555" y="965581"/>
                  </a:lnTo>
                  <a:lnTo>
                    <a:pt x="2151380" y="967232"/>
                  </a:lnTo>
                  <a:lnTo>
                    <a:pt x="2064766" y="1015238"/>
                  </a:lnTo>
                  <a:lnTo>
                    <a:pt x="2149221" y="1067054"/>
                  </a:lnTo>
                  <a:lnTo>
                    <a:pt x="2152142" y="1068959"/>
                  </a:lnTo>
                  <a:lnTo>
                    <a:pt x="2156079" y="1067943"/>
                  </a:lnTo>
                  <a:lnTo>
                    <a:pt x="2157984" y="1065022"/>
                  </a:lnTo>
                  <a:lnTo>
                    <a:pt x="2159762" y="1061974"/>
                  </a:lnTo>
                  <a:lnTo>
                    <a:pt x="2158873" y="1058037"/>
                  </a:lnTo>
                  <a:lnTo>
                    <a:pt x="2155825" y="1056259"/>
                  </a:lnTo>
                  <a:lnTo>
                    <a:pt x="2102827" y="1023772"/>
                  </a:lnTo>
                  <a:lnTo>
                    <a:pt x="2117471" y="1025652"/>
                  </a:lnTo>
                  <a:lnTo>
                    <a:pt x="2119630" y="1013206"/>
                  </a:lnTo>
                  <a:lnTo>
                    <a:pt x="2116709" y="1012698"/>
                  </a:lnTo>
                  <a:lnTo>
                    <a:pt x="2099449" y="1010551"/>
                  </a:lnTo>
                  <a:lnTo>
                    <a:pt x="2082165" y="1009269"/>
                  </a:lnTo>
                  <a:lnTo>
                    <a:pt x="2099449" y="1010539"/>
                  </a:lnTo>
                  <a:lnTo>
                    <a:pt x="2101748" y="1009269"/>
                  </a:lnTo>
                  <a:lnTo>
                    <a:pt x="2157603" y="978408"/>
                  </a:lnTo>
                  <a:lnTo>
                    <a:pt x="2160651" y="976630"/>
                  </a:lnTo>
                  <a:lnTo>
                    <a:pt x="2161794" y="972820"/>
                  </a:lnTo>
                  <a:close/>
                </a:path>
                <a:path w="2867025" h="2477135">
                  <a:moveTo>
                    <a:pt x="2169922" y="1024509"/>
                  </a:moveTo>
                  <a:lnTo>
                    <a:pt x="2167509" y="1023747"/>
                  </a:lnTo>
                  <a:lnTo>
                    <a:pt x="2150745" y="1019302"/>
                  </a:lnTo>
                  <a:lnTo>
                    <a:pt x="2133727" y="1015619"/>
                  </a:lnTo>
                  <a:lnTo>
                    <a:pt x="2132203" y="1015365"/>
                  </a:lnTo>
                  <a:lnTo>
                    <a:pt x="2130044" y="1027811"/>
                  </a:lnTo>
                  <a:lnTo>
                    <a:pt x="2131060" y="1028065"/>
                  </a:lnTo>
                  <a:lnTo>
                    <a:pt x="2147443" y="1031621"/>
                  </a:lnTo>
                  <a:lnTo>
                    <a:pt x="2163699" y="1035939"/>
                  </a:lnTo>
                  <a:lnTo>
                    <a:pt x="2166239" y="1036701"/>
                  </a:lnTo>
                  <a:lnTo>
                    <a:pt x="2169922" y="1024509"/>
                  </a:lnTo>
                  <a:close/>
                </a:path>
                <a:path w="2867025" h="2477135">
                  <a:moveTo>
                    <a:pt x="2218436" y="1042035"/>
                  </a:moveTo>
                  <a:lnTo>
                    <a:pt x="2216404" y="1041146"/>
                  </a:lnTo>
                  <a:lnTo>
                    <a:pt x="2200402" y="1034669"/>
                  </a:lnTo>
                  <a:lnTo>
                    <a:pt x="2184019" y="1028827"/>
                  </a:lnTo>
                  <a:lnTo>
                    <a:pt x="2182114" y="1028319"/>
                  </a:lnTo>
                  <a:lnTo>
                    <a:pt x="2178304" y="1040384"/>
                  </a:lnTo>
                  <a:lnTo>
                    <a:pt x="2179828" y="1040892"/>
                  </a:lnTo>
                  <a:lnTo>
                    <a:pt x="2195703" y="1046480"/>
                  </a:lnTo>
                  <a:lnTo>
                    <a:pt x="2211197" y="1052703"/>
                  </a:lnTo>
                  <a:lnTo>
                    <a:pt x="2213229" y="1053592"/>
                  </a:lnTo>
                  <a:lnTo>
                    <a:pt x="2218436" y="1042035"/>
                  </a:lnTo>
                  <a:close/>
                </a:path>
                <a:path w="2867025" h="2477135">
                  <a:moveTo>
                    <a:pt x="2238248" y="1605534"/>
                  </a:moveTo>
                  <a:lnTo>
                    <a:pt x="2234946" y="1593215"/>
                  </a:lnTo>
                  <a:lnTo>
                    <a:pt x="2229866" y="1594612"/>
                  </a:lnTo>
                  <a:lnTo>
                    <a:pt x="2219579" y="1596644"/>
                  </a:lnTo>
                  <a:lnTo>
                    <a:pt x="2209419" y="1597914"/>
                  </a:lnTo>
                  <a:lnTo>
                    <a:pt x="2198751" y="1598295"/>
                  </a:lnTo>
                  <a:lnTo>
                    <a:pt x="2199259" y="1610995"/>
                  </a:lnTo>
                  <a:lnTo>
                    <a:pt x="2209927" y="1610614"/>
                  </a:lnTo>
                  <a:lnTo>
                    <a:pt x="2221230" y="1609217"/>
                  </a:lnTo>
                  <a:lnTo>
                    <a:pt x="2232279" y="1607058"/>
                  </a:lnTo>
                  <a:lnTo>
                    <a:pt x="2238248" y="1605534"/>
                  </a:lnTo>
                  <a:close/>
                </a:path>
                <a:path w="2867025" h="2477135">
                  <a:moveTo>
                    <a:pt x="2264537" y="1065403"/>
                  </a:moveTo>
                  <a:lnTo>
                    <a:pt x="2262632" y="1064260"/>
                  </a:lnTo>
                  <a:lnTo>
                    <a:pt x="2247646" y="1055878"/>
                  </a:lnTo>
                  <a:lnTo>
                    <a:pt x="2232025" y="1048258"/>
                  </a:lnTo>
                  <a:lnTo>
                    <a:pt x="2229993" y="1047242"/>
                  </a:lnTo>
                  <a:lnTo>
                    <a:pt x="2224786" y="1058926"/>
                  </a:lnTo>
                  <a:lnTo>
                    <a:pt x="2226437" y="1059561"/>
                  </a:lnTo>
                  <a:lnTo>
                    <a:pt x="2241423" y="1066927"/>
                  </a:lnTo>
                  <a:lnTo>
                    <a:pt x="2255901" y="1075055"/>
                  </a:lnTo>
                  <a:lnTo>
                    <a:pt x="2257679" y="1076198"/>
                  </a:lnTo>
                  <a:lnTo>
                    <a:pt x="2264537" y="1065403"/>
                  </a:lnTo>
                  <a:close/>
                </a:path>
                <a:path w="2867025" h="2477135">
                  <a:moveTo>
                    <a:pt x="2286381" y="1584579"/>
                  </a:moveTo>
                  <a:lnTo>
                    <a:pt x="2279777" y="1573784"/>
                  </a:lnTo>
                  <a:lnTo>
                    <a:pt x="2269998" y="1579372"/>
                  </a:lnTo>
                  <a:lnTo>
                    <a:pt x="2260092" y="1584198"/>
                  </a:lnTo>
                  <a:lnTo>
                    <a:pt x="2250059" y="1588389"/>
                  </a:lnTo>
                  <a:lnTo>
                    <a:pt x="2246630" y="1589659"/>
                  </a:lnTo>
                  <a:lnTo>
                    <a:pt x="2250821" y="1601597"/>
                  </a:lnTo>
                  <a:lnTo>
                    <a:pt x="2254250" y="1600454"/>
                  </a:lnTo>
                  <a:lnTo>
                    <a:pt x="2264918" y="1595882"/>
                  </a:lnTo>
                  <a:lnTo>
                    <a:pt x="2275586" y="1590675"/>
                  </a:lnTo>
                  <a:lnTo>
                    <a:pt x="2286000" y="1584833"/>
                  </a:lnTo>
                  <a:lnTo>
                    <a:pt x="2286381" y="1584579"/>
                  </a:lnTo>
                  <a:close/>
                </a:path>
                <a:path w="2867025" h="2477135">
                  <a:moveTo>
                    <a:pt x="2307082" y="1094105"/>
                  </a:moveTo>
                  <a:lnTo>
                    <a:pt x="2291461" y="1082421"/>
                  </a:lnTo>
                  <a:lnTo>
                    <a:pt x="2275205" y="1072261"/>
                  </a:lnTo>
                  <a:lnTo>
                    <a:pt x="2268474" y="1082929"/>
                  </a:lnTo>
                  <a:lnTo>
                    <a:pt x="2283841" y="1092581"/>
                  </a:lnTo>
                  <a:lnTo>
                    <a:pt x="2299462" y="1104265"/>
                  </a:lnTo>
                  <a:lnTo>
                    <a:pt x="2307082" y="1094105"/>
                  </a:lnTo>
                  <a:close/>
                </a:path>
                <a:path w="2867025" h="2477135">
                  <a:moveTo>
                    <a:pt x="2327783" y="1552956"/>
                  </a:moveTo>
                  <a:lnTo>
                    <a:pt x="2318893" y="1543939"/>
                  </a:lnTo>
                  <a:lnTo>
                    <a:pt x="2317369" y="1545463"/>
                  </a:lnTo>
                  <a:lnTo>
                    <a:pt x="2308225" y="1553337"/>
                  </a:lnTo>
                  <a:lnTo>
                    <a:pt x="2298954" y="1560830"/>
                  </a:lnTo>
                  <a:lnTo>
                    <a:pt x="2290064" y="1567180"/>
                  </a:lnTo>
                  <a:lnTo>
                    <a:pt x="2297430" y="1577467"/>
                  </a:lnTo>
                  <a:lnTo>
                    <a:pt x="2306320" y="1571117"/>
                  </a:lnTo>
                  <a:lnTo>
                    <a:pt x="2316226" y="1563370"/>
                  </a:lnTo>
                  <a:lnTo>
                    <a:pt x="2325751" y="1555115"/>
                  </a:lnTo>
                  <a:lnTo>
                    <a:pt x="2327783" y="1552956"/>
                  </a:lnTo>
                  <a:close/>
                </a:path>
                <a:path w="2867025" h="2477135">
                  <a:moveTo>
                    <a:pt x="2346325" y="1127633"/>
                  </a:moveTo>
                  <a:lnTo>
                    <a:pt x="2343150" y="1124331"/>
                  </a:lnTo>
                  <a:lnTo>
                    <a:pt x="2330958" y="1113282"/>
                  </a:lnTo>
                  <a:lnTo>
                    <a:pt x="2318385" y="1102487"/>
                  </a:lnTo>
                  <a:lnTo>
                    <a:pt x="2317242" y="1101598"/>
                  </a:lnTo>
                  <a:lnTo>
                    <a:pt x="2309622" y="1111885"/>
                  </a:lnTo>
                  <a:lnTo>
                    <a:pt x="2310130" y="1112139"/>
                  </a:lnTo>
                  <a:lnTo>
                    <a:pt x="2322449" y="1122553"/>
                  </a:lnTo>
                  <a:lnTo>
                    <a:pt x="2334133" y="1133348"/>
                  </a:lnTo>
                  <a:lnTo>
                    <a:pt x="2337308" y="1136523"/>
                  </a:lnTo>
                  <a:lnTo>
                    <a:pt x="2346325" y="1127633"/>
                  </a:lnTo>
                  <a:close/>
                </a:path>
                <a:path w="2867025" h="2477135">
                  <a:moveTo>
                    <a:pt x="2362581" y="1514475"/>
                  </a:moveTo>
                  <a:lnTo>
                    <a:pt x="2352167" y="1507109"/>
                  </a:lnTo>
                  <a:lnTo>
                    <a:pt x="2351278" y="1508506"/>
                  </a:lnTo>
                  <a:lnTo>
                    <a:pt x="2335022" y="1527810"/>
                  </a:lnTo>
                  <a:lnTo>
                    <a:pt x="2327783" y="1535049"/>
                  </a:lnTo>
                  <a:lnTo>
                    <a:pt x="2336800" y="1543939"/>
                  </a:lnTo>
                  <a:lnTo>
                    <a:pt x="2343912" y="1536827"/>
                  </a:lnTo>
                  <a:lnTo>
                    <a:pt x="2361057" y="1516634"/>
                  </a:lnTo>
                  <a:lnTo>
                    <a:pt x="2362581" y="1514475"/>
                  </a:lnTo>
                  <a:close/>
                </a:path>
                <a:path w="2867025" h="2477135">
                  <a:moveTo>
                    <a:pt x="2380361" y="1166368"/>
                  </a:moveTo>
                  <a:lnTo>
                    <a:pt x="2375662" y="1160145"/>
                  </a:lnTo>
                  <a:lnTo>
                    <a:pt x="2365502" y="1147826"/>
                  </a:lnTo>
                  <a:lnTo>
                    <a:pt x="2355469" y="1136777"/>
                  </a:lnTo>
                  <a:lnTo>
                    <a:pt x="2346071" y="1145413"/>
                  </a:lnTo>
                  <a:lnTo>
                    <a:pt x="2355723" y="1155954"/>
                  </a:lnTo>
                  <a:lnTo>
                    <a:pt x="2365502" y="1167765"/>
                  </a:lnTo>
                  <a:lnTo>
                    <a:pt x="2370328" y="1173988"/>
                  </a:lnTo>
                  <a:lnTo>
                    <a:pt x="2380361" y="1166368"/>
                  </a:lnTo>
                  <a:close/>
                </a:path>
                <a:path w="2867025" h="2477135">
                  <a:moveTo>
                    <a:pt x="2390648" y="1471676"/>
                  </a:moveTo>
                  <a:lnTo>
                    <a:pt x="2379726" y="1465072"/>
                  </a:lnTo>
                  <a:lnTo>
                    <a:pt x="2366264" y="1487297"/>
                  </a:lnTo>
                  <a:lnTo>
                    <a:pt x="2359533" y="1496822"/>
                  </a:lnTo>
                  <a:lnTo>
                    <a:pt x="2369947" y="1504188"/>
                  </a:lnTo>
                  <a:lnTo>
                    <a:pt x="2376678" y="1494663"/>
                  </a:lnTo>
                  <a:lnTo>
                    <a:pt x="2390648" y="1471676"/>
                  </a:lnTo>
                  <a:close/>
                </a:path>
                <a:path w="2867025" h="2477135">
                  <a:moveTo>
                    <a:pt x="2408174" y="1210056"/>
                  </a:moveTo>
                  <a:lnTo>
                    <a:pt x="2401951" y="1198753"/>
                  </a:lnTo>
                  <a:lnTo>
                    <a:pt x="2394077" y="1185545"/>
                  </a:lnTo>
                  <a:lnTo>
                    <a:pt x="2387981" y="1176909"/>
                  </a:lnTo>
                  <a:lnTo>
                    <a:pt x="2377567" y="1184021"/>
                  </a:lnTo>
                  <a:lnTo>
                    <a:pt x="2383155" y="1192149"/>
                  </a:lnTo>
                  <a:lnTo>
                    <a:pt x="2390902" y="1204722"/>
                  </a:lnTo>
                  <a:lnTo>
                    <a:pt x="2396998" y="1216025"/>
                  </a:lnTo>
                  <a:lnTo>
                    <a:pt x="2408174" y="1210056"/>
                  </a:lnTo>
                  <a:close/>
                </a:path>
                <a:path w="2867025" h="2477135">
                  <a:moveTo>
                    <a:pt x="2412238" y="1424559"/>
                  </a:moveTo>
                  <a:lnTo>
                    <a:pt x="2400427" y="1419733"/>
                  </a:lnTo>
                  <a:lnTo>
                    <a:pt x="2391918" y="1440688"/>
                  </a:lnTo>
                  <a:lnTo>
                    <a:pt x="2385187" y="1454150"/>
                  </a:lnTo>
                  <a:lnTo>
                    <a:pt x="2396490" y="1459865"/>
                  </a:lnTo>
                  <a:lnTo>
                    <a:pt x="2403221" y="1446403"/>
                  </a:lnTo>
                  <a:lnTo>
                    <a:pt x="2412238" y="1424559"/>
                  </a:lnTo>
                  <a:close/>
                </a:path>
                <a:path w="2867025" h="2477135">
                  <a:moveTo>
                    <a:pt x="2426843" y="1374775"/>
                  </a:moveTo>
                  <a:lnTo>
                    <a:pt x="2414397" y="1372235"/>
                  </a:lnTo>
                  <a:lnTo>
                    <a:pt x="2413508" y="1376807"/>
                  </a:lnTo>
                  <a:lnTo>
                    <a:pt x="2410206" y="1389888"/>
                  </a:lnTo>
                  <a:lnTo>
                    <a:pt x="2404364" y="1408303"/>
                  </a:lnTo>
                  <a:lnTo>
                    <a:pt x="2416556" y="1412113"/>
                  </a:lnTo>
                  <a:lnTo>
                    <a:pt x="2422271" y="1393825"/>
                  </a:lnTo>
                  <a:lnTo>
                    <a:pt x="2425827" y="1379982"/>
                  </a:lnTo>
                  <a:lnTo>
                    <a:pt x="2426843" y="1374775"/>
                  </a:lnTo>
                  <a:close/>
                </a:path>
                <a:path w="2867025" h="2477135">
                  <a:moveTo>
                    <a:pt x="2426970" y="1258697"/>
                  </a:moveTo>
                  <a:lnTo>
                    <a:pt x="2425573" y="1253363"/>
                  </a:lnTo>
                  <a:lnTo>
                    <a:pt x="2421001" y="1239520"/>
                  </a:lnTo>
                  <a:lnTo>
                    <a:pt x="2415540" y="1225677"/>
                  </a:lnTo>
                  <a:lnTo>
                    <a:pt x="2413762" y="1221740"/>
                  </a:lnTo>
                  <a:lnTo>
                    <a:pt x="2402205" y="1227201"/>
                  </a:lnTo>
                  <a:lnTo>
                    <a:pt x="2403729" y="1230376"/>
                  </a:lnTo>
                  <a:lnTo>
                    <a:pt x="2408936" y="1243457"/>
                  </a:lnTo>
                  <a:lnTo>
                    <a:pt x="2413254" y="1256538"/>
                  </a:lnTo>
                  <a:lnTo>
                    <a:pt x="2414651" y="1261872"/>
                  </a:lnTo>
                  <a:lnTo>
                    <a:pt x="2426970" y="1258697"/>
                  </a:lnTo>
                  <a:close/>
                </a:path>
                <a:path w="2867025" h="2477135">
                  <a:moveTo>
                    <a:pt x="2433701" y="1323340"/>
                  </a:moveTo>
                  <a:lnTo>
                    <a:pt x="2421001" y="1323086"/>
                  </a:lnTo>
                  <a:lnTo>
                    <a:pt x="2419985" y="1336675"/>
                  </a:lnTo>
                  <a:lnTo>
                    <a:pt x="2418334" y="1350264"/>
                  </a:lnTo>
                  <a:lnTo>
                    <a:pt x="2416810" y="1360043"/>
                  </a:lnTo>
                  <a:lnTo>
                    <a:pt x="2429256" y="1362075"/>
                  </a:lnTo>
                  <a:lnTo>
                    <a:pt x="2430907" y="1352296"/>
                  </a:lnTo>
                  <a:lnTo>
                    <a:pt x="2432558" y="1338199"/>
                  </a:lnTo>
                  <a:lnTo>
                    <a:pt x="2433574" y="1324229"/>
                  </a:lnTo>
                  <a:lnTo>
                    <a:pt x="2433701" y="1323340"/>
                  </a:lnTo>
                  <a:close/>
                </a:path>
                <a:path w="2867025" h="2477135">
                  <a:moveTo>
                    <a:pt x="2433955" y="1310640"/>
                  </a:moveTo>
                  <a:lnTo>
                    <a:pt x="2433929" y="1309751"/>
                  </a:lnTo>
                  <a:lnTo>
                    <a:pt x="2433320" y="1295908"/>
                  </a:lnTo>
                  <a:lnTo>
                    <a:pt x="2431796" y="1281684"/>
                  </a:lnTo>
                  <a:lnTo>
                    <a:pt x="2429891" y="1271524"/>
                  </a:lnTo>
                  <a:lnTo>
                    <a:pt x="2417445" y="1273810"/>
                  </a:lnTo>
                  <a:lnTo>
                    <a:pt x="2419223" y="1282954"/>
                  </a:lnTo>
                  <a:lnTo>
                    <a:pt x="2420620" y="1296416"/>
                  </a:lnTo>
                  <a:lnTo>
                    <a:pt x="2421255" y="1309751"/>
                  </a:lnTo>
                  <a:lnTo>
                    <a:pt x="2421255" y="1310386"/>
                  </a:lnTo>
                  <a:lnTo>
                    <a:pt x="2433955" y="1310640"/>
                  </a:lnTo>
                  <a:close/>
                </a:path>
                <a:path w="2867025" h="2477135">
                  <a:moveTo>
                    <a:pt x="2594610" y="1838452"/>
                  </a:moveTo>
                  <a:lnTo>
                    <a:pt x="2592832" y="1835404"/>
                  </a:lnTo>
                  <a:lnTo>
                    <a:pt x="2591181" y="1832229"/>
                  </a:lnTo>
                  <a:lnTo>
                    <a:pt x="2587371" y="1831213"/>
                  </a:lnTo>
                  <a:lnTo>
                    <a:pt x="2584196" y="1832864"/>
                  </a:lnTo>
                  <a:lnTo>
                    <a:pt x="2497582" y="1880882"/>
                  </a:lnTo>
                  <a:lnTo>
                    <a:pt x="2582037" y="1932686"/>
                  </a:lnTo>
                  <a:lnTo>
                    <a:pt x="2584958" y="1934591"/>
                  </a:lnTo>
                  <a:lnTo>
                    <a:pt x="2588895" y="1933575"/>
                  </a:lnTo>
                  <a:lnTo>
                    <a:pt x="2590800" y="1930654"/>
                  </a:lnTo>
                  <a:lnTo>
                    <a:pt x="2592578" y="1927606"/>
                  </a:lnTo>
                  <a:lnTo>
                    <a:pt x="2591689" y="1923669"/>
                  </a:lnTo>
                  <a:lnTo>
                    <a:pt x="2588641" y="1921891"/>
                  </a:lnTo>
                  <a:lnTo>
                    <a:pt x="2535644" y="1889404"/>
                  </a:lnTo>
                  <a:lnTo>
                    <a:pt x="2550287" y="1891284"/>
                  </a:lnTo>
                  <a:lnTo>
                    <a:pt x="2552446" y="1878850"/>
                  </a:lnTo>
                  <a:lnTo>
                    <a:pt x="2549525" y="1878330"/>
                  </a:lnTo>
                  <a:lnTo>
                    <a:pt x="2532265" y="1876183"/>
                  </a:lnTo>
                  <a:lnTo>
                    <a:pt x="2514981" y="1874913"/>
                  </a:lnTo>
                  <a:lnTo>
                    <a:pt x="2532265" y="1876171"/>
                  </a:lnTo>
                  <a:lnTo>
                    <a:pt x="2534564" y="1874913"/>
                  </a:lnTo>
                  <a:lnTo>
                    <a:pt x="2590419" y="1844040"/>
                  </a:lnTo>
                  <a:lnTo>
                    <a:pt x="2593467" y="1842262"/>
                  </a:lnTo>
                  <a:lnTo>
                    <a:pt x="2594610" y="1838452"/>
                  </a:lnTo>
                  <a:close/>
                </a:path>
                <a:path w="2867025" h="2477135">
                  <a:moveTo>
                    <a:pt x="2602738" y="1890141"/>
                  </a:moveTo>
                  <a:lnTo>
                    <a:pt x="2600325" y="1889379"/>
                  </a:lnTo>
                  <a:lnTo>
                    <a:pt x="2583561" y="1884934"/>
                  </a:lnTo>
                  <a:lnTo>
                    <a:pt x="2566543" y="1881263"/>
                  </a:lnTo>
                  <a:lnTo>
                    <a:pt x="2565019" y="1880997"/>
                  </a:lnTo>
                  <a:lnTo>
                    <a:pt x="2562860" y="1893443"/>
                  </a:lnTo>
                  <a:lnTo>
                    <a:pt x="2563876" y="1893697"/>
                  </a:lnTo>
                  <a:lnTo>
                    <a:pt x="2580259" y="1897253"/>
                  </a:lnTo>
                  <a:lnTo>
                    <a:pt x="2596515" y="1901571"/>
                  </a:lnTo>
                  <a:lnTo>
                    <a:pt x="2599055" y="1902333"/>
                  </a:lnTo>
                  <a:lnTo>
                    <a:pt x="2602738" y="1890141"/>
                  </a:lnTo>
                  <a:close/>
                </a:path>
                <a:path w="2867025" h="2477135">
                  <a:moveTo>
                    <a:pt x="2651252" y="1907667"/>
                  </a:moveTo>
                  <a:lnTo>
                    <a:pt x="2649220" y="1906778"/>
                  </a:lnTo>
                  <a:lnTo>
                    <a:pt x="2633218" y="1900301"/>
                  </a:lnTo>
                  <a:lnTo>
                    <a:pt x="2616835" y="1894459"/>
                  </a:lnTo>
                  <a:lnTo>
                    <a:pt x="2614930" y="1893951"/>
                  </a:lnTo>
                  <a:lnTo>
                    <a:pt x="2611120" y="1906016"/>
                  </a:lnTo>
                  <a:lnTo>
                    <a:pt x="2612644" y="1906524"/>
                  </a:lnTo>
                  <a:lnTo>
                    <a:pt x="2628519" y="1912112"/>
                  </a:lnTo>
                  <a:lnTo>
                    <a:pt x="2644013" y="1918335"/>
                  </a:lnTo>
                  <a:lnTo>
                    <a:pt x="2646045" y="1919224"/>
                  </a:lnTo>
                  <a:lnTo>
                    <a:pt x="2651252" y="1907667"/>
                  </a:lnTo>
                  <a:close/>
                </a:path>
                <a:path w="2867025" h="2477135">
                  <a:moveTo>
                    <a:pt x="2671064" y="2471166"/>
                  </a:moveTo>
                  <a:lnTo>
                    <a:pt x="2667762" y="2458885"/>
                  </a:lnTo>
                  <a:lnTo>
                    <a:pt x="2662682" y="2460231"/>
                  </a:lnTo>
                  <a:lnTo>
                    <a:pt x="2652395" y="2462263"/>
                  </a:lnTo>
                  <a:lnTo>
                    <a:pt x="2642235" y="2463546"/>
                  </a:lnTo>
                  <a:lnTo>
                    <a:pt x="2631567" y="2463927"/>
                  </a:lnTo>
                  <a:lnTo>
                    <a:pt x="2632075" y="2476627"/>
                  </a:lnTo>
                  <a:lnTo>
                    <a:pt x="2642743" y="2476246"/>
                  </a:lnTo>
                  <a:lnTo>
                    <a:pt x="2654046" y="2474861"/>
                  </a:lnTo>
                  <a:lnTo>
                    <a:pt x="2665095" y="2472702"/>
                  </a:lnTo>
                  <a:lnTo>
                    <a:pt x="2671064" y="2471166"/>
                  </a:lnTo>
                  <a:close/>
                </a:path>
                <a:path w="2867025" h="2477135">
                  <a:moveTo>
                    <a:pt x="2697353" y="1931035"/>
                  </a:moveTo>
                  <a:lnTo>
                    <a:pt x="2695448" y="1929892"/>
                  </a:lnTo>
                  <a:lnTo>
                    <a:pt x="2680462" y="1921510"/>
                  </a:lnTo>
                  <a:lnTo>
                    <a:pt x="2664841" y="1913890"/>
                  </a:lnTo>
                  <a:lnTo>
                    <a:pt x="2662809" y="1912874"/>
                  </a:lnTo>
                  <a:lnTo>
                    <a:pt x="2657602" y="1924558"/>
                  </a:lnTo>
                  <a:lnTo>
                    <a:pt x="2659253" y="1925193"/>
                  </a:lnTo>
                  <a:lnTo>
                    <a:pt x="2674239" y="1932559"/>
                  </a:lnTo>
                  <a:lnTo>
                    <a:pt x="2688717" y="1940687"/>
                  </a:lnTo>
                  <a:lnTo>
                    <a:pt x="2690495" y="1941830"/>
                  </a:lnTo>
                  <a:lnTo>
                    <a:pt x="2697353" y="1931035"/>
                  </a:lnTo>
                  <a:close/>
                </a:path>
                <a:path w="2867025" h="2477135">
                  <a:moveTo>
                    <a:pt x="2719197" y="2450198"/>
                  </a:moveTo>
                  <a:lnTo>
                    <a:pt x="2712593" y="2439416"/>
                  </a:lnTo>
                  <a:lnTo>
                    <a:pt x="2702814" y="2444953"/>
                  </a:lnTo>
                  <a:lnTo>
                    <a:pt x="2692908" y="2449855"/>
                  </a:lnTo>
                  <a:lnTo>
                    <a:pt x="2682875" y="2454084"/>
                  </a:lnTo>
                  <a:lnTo>
                    <a:pt x="2679446" y="2455265"/>
                  </a:lnTo>
                  <a:lnTo>
                    <a:pt x="2683637" y="2467267"/>
                  </a:lnTo>
                  <a:lnTo>
                    <a:pt x="2687066" y="2466086"/>
                  </a:lnTo>
                  <a:lnTo>
                    <a:pt x="2697734" y="2461552"/>
                  </a:lnTo>
                  <a:lnTo>
                    <a:pt x="2708402" y="2456357"/>
                  </a:lnTo>
                  <a:lnTo>
                    <a:pt x="2718816" y="2450465"/>
                  </a:lnTo>
                  <a:lnTo>
                    <a:pt x="2719197" y="2450198"/>
                  </a:lnTo>
                  <a:close/>
                </a:path>
                <a:path w="2867025" h="2477135">
                  <a:moveTo>
                    <a:pt x="2739898" y="1959737"/>
                  </a:moveTo>
                  <a:lnTo>
                    <a:pt x="2724277" y="1948053"/>
                  </a:lnTo>
                  <a:lnTo>
                    <a:pt x="2708021" y="1937893"/>
                  </a:lnTo>
                  <a:lnTo>
                    <a:pt x="2701290" y="1948561"/>
                  </a:lnTo>
                  <a:lnTo>
                    <a:pt x="2716657" y="1958213"/>
                  </a:lnTo>
                  <a:lnTo>
                    <a:pt x="2732278" y="1969897"/>
                  </a:lnTo>
                  <a:lnTo>
                    <a:pt x="2739898" y="1959737"/>
                  </a:lnTo>
                  <a:close/>
                </a:path>
                <a:path w="2867025" h="2477135">
                  <a:moveTo>
                    <a:pt x="2760599" y="2418588"/>
                  </a:moveTo>
                  <a:lnTo>
                    <a:pt x="2751709" y="2409609"/>
                  </a:lnTo>
                  <a:lnTo>
                    <a:pt x="2750185" y="2411095"/>
                  </a:lnTo>
                  <a:lnTo>
                    <a:pt x="2741041" y="2419007"/>
                  </a:lnTo>
                  <a:lnTo>
                    <a:pt x="2731770" y="2426436"/>
                  </a:lnTo>
                  <a:lnTo>
                    <a:pt x="2722880" y="2432812"/>
                  </a:lnTo>
                  <a:lnTo>
                    <a:pt x="2730246" y="2443137"/>
                  </a:lnTo>
                  <a:lnTo>
                    <a:pt x="2739136" y="2436774"/>
                  </a:lnTo>
                  <a:lnTo>
                    <a:pt x="2749042" y="2428964"/>
                  </a:lnTo>
                  <a:lnTo>
                    <a:pt x="2758567" y="2420683"/>
                  </a:lnTo>
                  <a:lnTo>
                    <a:pt x="2760599" y="2418588"/>
                  </a:lnTo>
                  <a:close/>
                </a:path>
                <a:path w="2867025" h="2477135">
                  <a:moveTo>
                    <a:pt x="2779141" y="1993265"/>
                  </a:moveTo>
                  <a:lnTo>
                    <a:pt x="2775966" y="1989963"/>
                  </a:lnTo>
                  <a:lnTo>
                    <a:pt x="2763774" y="1978914"/>
                  </a:lnTo>
                  <a:lnTo>
                    <a:pt x="2751201" y="1968119"/>
                  </a:lnTo>
                  <a:lnTo>
                    <a:pt x="2750058" y="1967230"/>
                  </a:lnTo>
                  <a:lnTo>
                    <a:pt x="2742438" y="1977517"/>
                  </a:lnTo>
                  <a:lnTo>
                    <a:pt x="2742946" y="1977771"/>
                  </a:lnTo>
                  <a:lnTo>
                    <a:pt x="2755265" y="1988185"/>
                  </a:lnTo>
                  <a:lnTo>
                    <a:pt x="2766949" y="1998980"/>
                  </a:lnTo>
                  <a:lnTo>
                    <a:pt x="2770124" y="2002155"/>
                  </a:lnTo>
                  <a:lnTo>
                    <a:pt x="2779141" y="1993265"/>
                  </a:lnTo>
                  <a:close/>
                </a:path>
                <a:path w="2867025" h="2477135">
                  <a:moveTo>
                    <a:pt x="2795397" y="2380132"/>
                  </a:moveTo>
                  <a:lnTo>
                    <a:pt x="2784983" y="2372766"/>
                  </a:lnTo>
                  <a:lnTo>
                    <a:pt x="2784094" y="2374087"/>
                  </a:lnTo>
                  <a:lnTo>
                    <a:pt x="2767838" y="2393492"/>
                  </a:lnTo>
                  <a:lnTo>
                    <a:pt x="2760599" y="2400630"/>
                  </a:lnTo>
                  <a:lnTo>
                    <a:pt x="2769616" y="2409609"/>
                  </a:lnTo>
                  <a:lnTo>
                    <a:pt x="2776728" y="2402471"/>
                  </a:lnTo>
                  <a:lnTo>
                    <a:pt x="2793873" y="2382253"/>
                  </a:lnTo>
                  <a:lnTo>
                    <a:pt x="2795397" y="2380132"/>
                  </a:lnTo>
                  <a:close/>
                </a:path>
                <a:path w="2867025" h="2477135">
                  <a:moveTo>
                    <a:pt x="2813177" y="2032000"/>
                  </a:moveTo>
                  <a:lnTo>
                    <a:pt x="2808478" y="2025777"/>
                  </a:lnTo>
                  <a:lnTo>
                    <a:pt x="2798318" y="2013458"/>
                  </a:lnTo>
                  <a:lnTo>
                    <a:pt x="2788285" y="2002409"/>
                  </a:lnTo>
                  <a:lnTo>
                    <a:pt x="2778887" y="2011045"/>
                  </a:lnTo>
                  <a:lnTo>
                    <a:pt x="2788539" y="2021586"/>
                  </a:lnTo>
                  <a:lnTo>
                    <a:pt x="2798318" y="2033397"/>
                  </a:lnTo>
                  <a:lnTo>
                    <a:pt x="2803144" y="2039620"/>
                  </a:lnTo>
                  <a:lnTo>
                    <a:pt x="2813177" y="2032000"/>
                  </a:lnTo>
                  <a:close/>
                </a:path>
                <a:path w="2867025" h="2477135">
                  <a:moveTo>
                    <a:pt x="2823464" y="2337244"/>
                  </a:moveTo>
                  <a:lnTo>
                    <a:pt x="2812542" y="2330691"/>
                  </a:lnTo>
                  <a:lnTo>
                    <a:pt x="2799080" y="2352954"/>
                  </a:lnTo>
                  <a:lnTo>
                    <a:pt x="2792349" y="2362428"/>
                  </a:lnTo>
                  <a:lnTo>
                    <a:pt x="2802763" y="2369794"/>
                  </a:lnTo>
                  <a:lnTo>
                    <a:pt x="2809494" y="2360333"/>
                  </a:lnTo>
                  <a:lnTo>
                    <a:pt x="2823464" y="2337244"/>
                  </a:lnTo>
                  <a:close/>
                </a:path>
                <a:path w="2867025" h="2477135">
                  <a:moveTo>
                    <a:pt x="2840990" y="2075688"/>
                  </a:moveTo>
                  <a:lnTo>
                    <a:pt x="2834767" y="2064385"/>
                  </a:lnTo>
                  <a:lnTo>
                    <a:pt x="2826893" y="2051177"/>
                  </a:lnTo>
                  <a:lnTo>
                    <a:pt x="2820797" y="2042541"/>
                  </a:lnTo>
                  <a:lnTo>
                    <a:pt x="2810383" y="2049653"/>
                  </a:lnTo>
                  <a:lnTo>
                    <a:pt x="2815971" y="2057781"/>
                  </a:lnTo>
                  <a:lnTo>
                    <a:pt x="2823718" y="2070354"/>
                  </a:lnTo>
                  <a:lnTo>
                    <a:pt x="2829814" y="2081657"/>
                  </a:lnTo>
                  <a:lnTo>
                    <a:pt x="2840990" y="2075688"/>
                  </a:lnTo>
                  <a:close/>
                </a:path>
                <a:path w="2867025" h="2477135">
                  <a:moveTo>
                    <a:pt x="2845054" y="2290229"/>
                  </a:moveTo>
                  <a:lnTo>
                    <a:pt x="2833243" y="2285428"/>
                  </a:lnTo>
                  <a:lnTo>
                    <a:pt x="2824734" y="2306370"/>
                  </a:lnTo>
                  <a:lnTo>
                    <a:pt x="2818003" y="2319782"/>
                  </a:lnTo>
                  <a:lnTo>
                    <a:pt x="2829306" y="2325471"/>
                  </a:lnTo>
                  <a:lnTo>
                    <a:pt x="2836037" y="2312047"/>
                  </a:lnTo>
                  <a:lnTo>
                    <a:pt x="2845054" y="2290229"/>
                  </a:lnTo>
                  <a:close/>
                </a:path>
                <a:path w="2867025" h="2477135">
                  <a:moveTo>
                    <a:pt x="2859659" y="2240432"/>
                  </a:moveTo>
                  <a:lnTo>
                    <a:pt x="2847213" y="2237879"/>
                  </a:lnTo>
                  <a:lnTo>
                    <a:pt x="2846324" y="2242489"/>
                  </a:lnTo>
                  <a:lnTo>
                    <a:pt x="2843022" y="2255583"/>
                  </a:lnTo>
                  <a:lnTo>
                    <a:pt x="2837180" y="2273922"/>
                  </a:lnTo>
                  <a:lnTo>
                    <a:pt x="2849372" y="2277745"/>
                  </a:lnTo>
                  <a:lnTo>
                    <a:pt x="2855087" y="2259393"/>
                  </a:lnTo>
                  <a:lnTo>
                    <a:pt x="2858643" y="2245626"/>
                  </a:lnTo>
                  <a:lnTo>
                    <a:pt x="2859659" y="2240432"/>
                  </a:lnTo>
                  <a:close/>
                </a:path>
                <a:path w="2867025" h="2477135">
                  <a:moveTo>
                    <a:pt x="2859786" y="2124329"/>
                  </a:moveTo>
                  <a:lnTo>
                    <a:pt x="2858389" y="2118995"/>
                  </a:lnTo>
                  <a:lnTo>
                    <a:pt x="2853817" y="2105152"/>
                  </a:lnTo>
                  <a:lnTo>
                    <a:pt x="2848356" y="2091309"/>
                  </a:lnTo>
                  <a:lnTo>
                    <a:pt x="2846578" y="2087372"/>
                  </a:lnTo>
                  <a:lnTo>
                    <a:pt x="2835021" y="2092833"/>
                  </a:lnTo>
                  <a:lnTo>
                    <a:pt x="2836545" y="2096008"/>
                  </a:lnTo>
                  <a:lnTo>
                    <a:pt x="2841752" y="2109089"/>
                  </a:lnTo>
                  <a:lnTo>
                    <a:pt x="2846070" y="2122170"/>
                  </a:lnTo>
                  <a:lnTo>
                    <a:pt x="2847467" y="2127504"/>
                  </a:lnTo>
                  <a:lnTo>
                    <a:pt x="2859786" y="2124329"/>
                  </a:lnTo>
                  <a:close/>
                </a:path>
                <a:path w="2867025" h="2477135">
                  <a:moveTo>
                    <a:pt x="2866517" y="2188972"/>
                  </a:moveTo>
                  <a:lnTo>
                    <a:pt x="2853817" y="2188718"/>
                  </a:lnTo>
                  <a:lnTo>
                    <a:pt x="2852801" y="2202307"/>
                  </a:lnTo>
                  <a:lnTo>
                    <a:pt x="2851150" y="2215896"/>
                  </a:lnTo>
                  <a:lnTo>
                    <a:pt x="2849626" y="2225675"/>
                  </a:lnTo>
                  <a:lnTo>
                    <a:pt x="2862072" y="2227707"/>
                  </a:lnTo>
                  <a:lnTo>
                    <a:pt x="2863723" y="2217928"/>
                  </a:lnTo>
                  <a:lnTo>
                    <a:pt x="2865374" y="2203831"/>
                  </a:lnTo>
                  <a:lnTo>
                    <a:pt x="2866390" y="2189861"/>
                  </a:lnTo>
                  <a:lnTo>
                    <a:pt x="2866517" y="2188972"/>
                  </a:lnTo>
                  <a:close/>
                </a:path>
                <a:path w="2867025" h="2477135">
                  <a:moveTo>
                    <a:pt x="2866771" y="2176272"/>
                  </a:moveTo>
                  <a:lnTo>
                    <a:pt x="2866745" y="2175383"/>
                  </a:lnTo>
                  <a:lnTo>
                    <a:pt x="2866136" y="2161540"/>
                  </a:lnTo>
                  <a:lnTo>
                    <a:pt x="2864612" y="2147316"/>
                  </a:lnTo>
                  <a:lnTo>
                    <a:pt x="2862707" y="2137156"/>
                  </a:lnTo>
                  <a:lnTo>
                    <a:pt x="2850261" y="2139442"/>
                  </a:lnTo>
                  <a:lnTo>
                    <a:pt x="2852039" y="2148586"/>
                  </a:lnTo>
                  <a:lnTo>
                    <a:pt x="2853436" y="2162048"/>
                  </a:lnTo>
                  <a:lnTo>
                    <a:pt x="2854071" y="2175383"/>
                  </a:lnTo>
                  <a:lnTo>
                    <a:pt x="2854071" y="2176018"/>
                  </a:lnTo>
                  <a:lnTo>
                    <a:pt x="2866771" y="2176272"/>
                  </a:lnTo>
                  <a:close/>
                </a:path>
              </a:pathLst>
            </a:custGeom>
            <a:solidFill>
              <a:srgbClr val="FF0000"/>
            </a:solidFill>
          </p:spPr>
          <p:txBody>
            <a:bodyPr wrap="square" lIns="0" tIns="0" rIns="0" bIns="0" rtlCol="0"/>
            <a:lstStyle/>
            <a:p>
              <a:endParaRPr/>
            </a:p>
          </p:txBody>
        </p:sp>
        <p:sp>
          <p:nvSpPr>
            <p:cNvPr id="96" name="object 96"/>
            <p:cNvSpPr/>
            <p:nvPr/>
          </p:nvSpPr>
          <p:spPr>
            <a:xfrm>
              <a:off x="5148072" y="3355848"/>
              <a:ext cx="1801495" cy="1225550"/>
            </a:xfrm>
            <a:custGeom>
              <a:avLst/>
              <a:gdLst/>
              <a:ahLst/>
              <a:cxnLst/>
              <a:rect l="l" t="t" r="r" b="b"/>
              <a:pathLst>
                <a:path w="1801495" h="1225550">
                  <a:moveTo>
                    <a:pt x="1188719" y="0"/>
                  </a:moveTo>
                  <a:lnTo>
                    <a:pt x="1188719" y="306324"/>
                  </a:lnTo>
                  <a:lnTo>
                    <a:pt x="0" y="306324"/>
                  </a:lnTo>
                  <a:lnTo>
                    <a:pt x="0" y="918971"/>
                  </a:lnTo>
                  <a:lnTo>
                    <a:pt x="1188719" y="918971"/>
                  </a:lnTo>
                  <a:lnTo>
                    <a:pt x="1188719" y="1225295"/>
                  </a:lnTo>
                  <a:lnTo>
                    <a:pt x="1801368" y="612647"/>
                  </a:lnTo>
                  <a:lnTo>
                    <a:pt x="1188719" y="0"/>
                  </a:lnTo>
                  <a:close/>
                </a:path>
              </a:pathLst>
            </a:custGeom>
            <a:solidFill>
              <a:srgbClr val="375F92"/>
            </a:solidFill>
          </p:spPr>
          <p:txBody>
            <a:bodyPr wrap="square" lIns="0" tIns="0" rIns="0" bIns="0" rtlCol="0"/>
            <a:lstStyle/>
            <a:p>
              <a:endParaRPr/>
            </a:p>
          </p:txBody>
        </p:sp>
        <p:sp>
          <p:nvSpPr>
            <p:cNvPr id="97" name="object 97"/>
            <p:cNvSpPr/>
            <p:nvPr/>
          </p:nvSpPr>
          <p:spPr>
            <a:xfrm>
              <a:off x="5148072" y="3355848"/>
              <a:ext cx="1801495" cy="1225550"/>
            </a:xfrm>
            <a:custGeom>
              <a:avLst/>
              <a:gdLst/>
              <a:ahLst/>
              <a:cxnLst/>
              <a:rect l="l" t="t" r="r" b="b"/>
              <a:pathLst>
                <a:path w="1801495" h="1225550">
                  <a:moveTo>
                    <a:pt x="0" y="306324"/>
                  </a:moveTo>
                  <a:lnTo>
                    <a:pt x="1188719" y="306324"/>
                  </a:lnTo>
                  <a:lnTo>
                    <a:pt x="1188719" y="0"/>
                  </a:lnTo>
                  <a:lnTo>
                    <a:pt x="1801368" y="612647"/>
                  </a:lnTo>
                  <a:lnTo>
                    <a:pt x="1188719" y="1225295"/>
                  </a:lnTo>
                  <a:lnTo>
                    <a:pt x="1188719" y="918971"/>
                  </a:lnTo>
                  <a:lnTo>
                    <a:pt x="0" y="918971"/>
                  </a:lnTo>
                  <a:lnTo>
                    <a:pt x="0" y="306324"/>
                  </a:lnTo>
                  <a:close/>
                </a:path>
              </a:pathLst>
            </a:custGeom>
            <a:ln w="24384">
              <a:solidFill>
                <a:srgbClr val="943735"/>
              </a:solidFill>
            </a:ln>
          </p:spPr>
          <p:txBody>
            <a:bodyPr wrap="square" lIns="0" tIns="0" rIns="0" bIns="0" rtlCol="0"/>
            <a:lstStyle/>
            <a:p>
              <a:endParaRPr/>
            </a:p>
          </p:txBody>
        </p:sp>
      </p:grpSp>
      <p:sp>
        <p:nvSpPr>
          <p:cNvPr id="98" name="object 98"/>
          <p:cNvSpPr txBox="1"/>
          <p:nvPr/>
        </p:nvSpPr>
        <p:spPr>
          <a:xfrm>
            <a:off x="5338317" y="3699129"/>
            <a:ext cx="1114425" cy="514350"/>
          </a:xfrm>
          <a:prstGeom prst="rect">
            <a:avLst/>
          </a:prstGeom>
        </p:spPr>
        <p:txBody>
          <a:bodyPr vert="horz" wrap="square" lIns="0" tIns="13335" rIns="0" bIns="0" rtlCol="0">
            <a:spAutoFit/>
          </a:bodyPr>
          <a:lstStyle/>
          <a:p>
            <a:pPr marL="12700" marR="5080" indent="222250">
              <a:lnSpc>
                <a:spcPct val="100000"/>
              </a:lnSpc>
              <a:spcBef>
                <a:spcPts val="105"/>
              </a:spcBef>
            </a:pPr>
            <a:r>
              <a:rPr sz="1600" b="1" spc="-5" dirty="0">
                <a:solidFill>
                  <a:srgbClr val="EDEBE0"/>
                </a:solidFill>
                <a:latin typeface="Calibri"/>
                <a:cs typeface="Calibri"/>
              </a:rPr>
              <a:t>After LL </a:t>
            </a:r>
            <a:r>
              <a:rPr sz="1600" b="1" dirty="0">
                <a:solidFill>
                  <a:srgbClr val="EDEBE0"/>
                </a:solidFill>
                <a:latin typeface="Calibri"/>
                <a:cs typeface="Calibri"/>
              </a:rPr>
              <a:t> </a:t>
            </a:r>
            <a:r>
              <a:rPr sz="1600" b="1" spc="-10" dirty="0">
                <a:solidFill>
                  <a:srgbClr val="EDEBE0"/>
                </a:solidFill>
                <a:latin typeface="Calibri"/>
                <a:cs typeface="Calibri"/>
              </a:rPr>
              <a:t>Rotation</a:t>
            </a:r>
            <a:r>
              <a:rPr sz="1600" b="1" spc="-45" dirty="0">
                <a:solidFill>
                  <a:srgbClr val="EDEBE0"/>
                </a:solidFill>
                <a:latin typeface="Calibri"/>
                <a:cs typeface="Calibri"/>
              </a:rPr>
              <a:t> </a:t>
            </a:r>
            <a:r>
              <a:rPr sz="1600" b="1" spc="-15" dirty="0">
                <a:solidFill>
                  <a:srgbClr val="EDEBE0"/>
                </a:solidFill>
                <a:latin typeface="Calibri"/>
                <a:cs typeface="Calibri"/>
              </a:rPr>
              <a:t>at</a:t>
            </a:r>
            <a:r>
              <a:rPr sz="1600" b="1" spc="-45" dirty="0">
                <a:solidFill>
                  <a:srgbClr val="EDEBE0"/>
                </a:solidFill>
                <a:latin typeface="Calibri"/>
                <a:cs typeface="Calibri"/>
              </a:rPr>
              <a:t> </a:t>
            </a:r>
            <a:r>
              <a:rPr sz="1600" b="1" dirty="0">
                <a:solidFill>
                  <a:srgbClr val="EDEBE0"/>
                </a:solidFill>
                <a:latin typeface="Calibri"/>
                <a:cs typeface="Calibri"/>
              </a:rPr>
              <a:t>2</a:t>
            </a:r>
            <a:endParaRPr sz="1600">
              <a:latin typeface="Calibri"/>
              <a:cs typeface="Calibri"/>
            </a:endParaRPr>
          </a:p>
        </p:txBody>
      </p:sp>
      <p:grpSp>
        <p:nvGrpSpPr>
          <p:cNvPr id="99" name="object 99"/>
          <p:cNvGrpSpPr/>
          <p:nvPr/>
        </p:nvGrpSpPr>
        <p:grpSpPr>
          <a:xfrm>
            <a:off x="6790753" y="3557054"/>
            <a:ext cx="1784985" cy="984885"/>
            <a:chOff x="6790753" y="3557054"/>
            <a:chExt cx="1784985" cy="984885"/>
          </a:xfrm>
        </p:grpSpPr>
        <p:pic>
          <p:nvPicPr>
            <p:cNvPr id="100" name="object 100"/>
            <p:cNvPicPr/>
            <p:nvPr/>
          </p:nvPicPr>
          <p:blipFill>
            <a:blip r:embed="rId4" cstate="print"/>
            <a:stretch>
              <a:fillRect/>
            </a:stretch>
          </p:blipFill>
          <p:spPr>
            <a:xfrm>
              <a:off x="7949184" y="3557054"/>
              <a:ext cx="626160" cy="620102"/>
            </a:xfrm>
            <a:prstGeom prst="rect">
              <a:avLst/>
            </a:prstGeom>
          </p:spPr>
        </p:pic>
        <p:sp>
          <p:nvSpPr>
            <p:cNvPr id="101" name="object 101"/>
            <p:cNvSpPr/>
            <p:nvPr/>
          </p:nvSpPr>
          <p:spPr>
            <a:xfrm>
              <a:off x="7995412" y="3581908"/>
              <a:ext cx="427990" cy="424815"/>
            </a:xfrm>
            <a:custGeom>
              <a:avLst/>
              <a:gdLst/>
              <a:ahLst/>
              <a:cxnLst/>
              <a:rect l="l" t="t" r="r" b="b"/>
              <a:pathLst>
                <a:path w="427990" h="424814">
                  <a:moveTo>
                    <a:pt x="321564" y="371982"/>
                  </a:moveTo>
                  <a:lnTo>
                    <a:pt x="314960" y="375919"/>
                  </a:lnTo>
                  <a:lnTo>
                    <a:pt x="313309" y="382396"/>
                  </a:lnTo>
                  <a:lnTo>
                    <a:pt x="311531" y="388873"/>
                  </a:lnTo>
                  <a:lnTo>
                    <a:pt x="315468" y="395604"/>
                  </a:lnTo>
                  <a:lnTo>
                    <a:pt x="427609" y="424687"/>
                  </a:lnTo>
                  <a:lnTo>
                    <a:pt x="425367" y="416305"/>
                  </a:lnTo>
                  <a:lnTo>
                    <a:pt x="401828" y="416305"/>
                  </a:lnTo>
                  <a:lnTo>
                    <a:pt x="369681" y="384383"/>
                  </a:lnTo>
                  <a:lnTo>
                    <a:pt x="321564" y="371982"/>
                  </a:lnTo>
                  <a:close/>
                </a:path>
                <a:path w="427990" h="424814">
                  <a:moveTo>
                    <a:pt x="369681" y="384383"/>
                  </a:moveTo>
                  <a:lnTo>
                    <a:pt x="401828" y="416305"/>
                  </a:lnTo>
                  <a:lnTo>
                    <a:pt x="407375" y="410717"/>
                  </a:lnTo>
                  <a:lnTo>
                    <a:pt x="398653" y="410717"/>
                  </a:lnTo>
                  <a:lnTo>
                    <a:pt x="393256" y="390487"/>
                  </a:lnTo>
                  <a:lnTo>
                    <a:pt x="369681" y="384383"/>
                  </a:lnTo>
                  <a:close/>
                </a:path>
                <a:path w="427990" h="424814">
                  <a:moveTo>
                    <a:pt x="391033" y="308863"/>
                  </a:moveTo>
                  <a:lnTo>
                    <a:pt x="384556" y="310641"/>
                  </a:lnTo>
                  <a:lnTo>
                    <a:pt x="378079" y="312292"/>
                  </a:lnTo>
                  <a:lnTo>
                    <a:pt x="374142" y="319023"/>
                  </a:lnTo>
                  <a:lnTo>
                    <a:pt x="375920" y="325500"/>
                  </a:lnTo>
                  <a:lnTo>
                    <a:pt x="387001" y="367042"/>
                  </a:lnTo>
                  <a:lnTo>
                    <a:pt x="419100" y="398906"/>
                  </a:lnTo>
                  <a:lnTo>
                    <a:pt x="401828" y="416305"/>
                  </a:lnTo>
                  <a:lnTo>
                    <a:pt x="425367" y="416305"/>
                  </a:lnTo>
                  <a:lnTo>
                    <a:pt x="399351" y="319023"/>
                  </a:lnTo>
                  <a:lnTo>
                    <a:pt x="397764" y="312673"/>
                  </a:lnTo>
                  <a:lnTo>
                    <a:pt x="391033" y="308863"/>
                  </a:lnTo>
                  <a:close/>
                </a:path>
                <a:path w="427990" h="424814">
                  <a:moveTo>
                    <a:pt x="393256" y="390487"/>
                  </a:moveTo>
                  <a:lnTo>
                    <a:pt x="398653" y="410717"/>
                  </a:lnTo>
                  <a:lnTo>
                    <a:pt x="413512" y="395731"/>
                  </a:lnTo>
                  <a:lnTo>
                    <a:pt x="393256" y="390487"/>
                  </a:lnTo>
                  <a:close/>
                </a:path>
                <a:path w="427990" h="424814">
                  <a:moveTo>
                    <a:pt x="387001" y="367042"/>
                  </a:moveTo>
                  <a:lnTo>
                    <a:pt x="393256" y="390487"/>
                  </a:lnTo>
                  <a:lnTo>
                    <a:pt x="413512" y="395731"/>
                  </a:lnTo>
                  <a:lnTo>
                    <a:pt x="398653" y="410717"/>
                  </a:lnTo>
                  <a:lnTo>
                    <a:pt x="407375" y="410717"/>
                  </a:lnTo>
                  <a:lnTo>
                    <a:pt x="419100" y="398906"/>
                  </a:lnTo>
                  <a:lnTo>
                    <a:pt x="387001" y="367042"/>
                  </a:lnTo>
                  <a:close/>
                </a:path>
                <a:path w="427990" h="424814">
                  <a:moveTo>
                    <a:pt x="17272" y="0"/>
                  </a:moveTo>
                  <a:lnTo>
                    <a:pt x="0" y="17271"/>
                  </a:lnTo>
                  <a:lnTo>
                    <a:pt x="369681" y="384383"/>
                  </a:lnTo>
                  <a:lnTo>
                    <a:pt x="393256" y="390487"/>
                  </a:lnTo>
                  <a:lnTo>
                    <a:pt x="387001" y="367042"/>
                  </a:lnTo>
                  <a:lnTo>
                    <a:pt x="17272" y="0"/>
                  </a:lnTo>
                  <a:close/>
                </a:path>
              </a:pathLst>
            </a:custGeom>
            <a:solidFill>
              <a:srgbClr val="C0504D"/>
            </a:solidFill>
          </p:spPr>
          <p:txBody>
            <a:bodyPr wrap="square" lIns="0" tIns="0" rIns="0" bIns="0" rtlCol="0"/>
            <a:lstStyle/>
            <a:p>
              <a:endParaRPr/>
            </a:p>
          </p:txBody>
        </p:sp>
        <p:sp>
          <p:nvSpPr>
            <p:cNvPr id="102" name="object 102"/>
            <p:cNvSpPr/>
            <p:nvPr/>
          </p:nvSpPr>
          <p:spPr>
            <a:xfrm>
              <a:off x="6803136" y="4005072"/>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103" name="object 103"/>
            <p:cNvSpPr/>
            <p:nvPr/>
          </p:nvSpPr>
          <p:spPr>
            <a:xfrm>
              <a:off x="6803136" y="4005072"/>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104" name="object 104"/>
          <p:cNvSpPr txBox="1"/>
          <p:nvPr/>
        </p:nvSpPr>
        <p:spPr>
          <a:xfrm>
            <a:off x="7059930" y="410451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2</a:t>
            </a:r>
            <a:endParaRPr sz="1800">
              <a:latin typeface="Calibri"/>
              <a:cs typeface="Calibri"/>
            </a:endParaRPr>
          </a:p>
        </p:txBody>
      </p:sp>
      <p:grpSp>
        <p:nvGrpSpPr>
          <p:cNvPr id="105" name="object 105"/>
          <p:cNvGrpSpPr/>
          <p:nvPr/>
        </p:nvGrpSpPr>
        <p:grpSpPr>
          <a:xfrm>
            <a:off x="7439977" y="3130105"/>
            <a:ext cx="674370" cy="549275"/>
            <a:chOff x="7439977" y="3130105"/>
            <a:chExt cx="674370" cy="549275"/>
          </a:xfrm>
        </p:grpSpPr>
        <p:sp>
          <p:nvSpPr>
            <p:cNvPr id="106" name="object 106"/>
            <p:cNvSpPr/>
            <p:nvPr/>
          </p:nvSpPr>
          <p:spPr>
            <a:xfrm>
              <a:off x="7452360" y="3142487"/>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107" name="object 107"/>
            <p:cNvSpPr/>
            <p:nvPr/>
          </p:nvSpPr>
          <p:spPr>
            <a:xfrm>
              <a:off x="7452360" y="3142487"/>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108" name="object 108"/>
          <p:cNvSpPr txBox="1"/>
          <p:nvPr/>
        </p:nvSpPr>
        <p:spPr>
          <a:xfrm>
            <a:off x="7708138" y="324015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4</a:t>
            </a:r>
            <a:endParaRPr sz="1800">
              <a:latin typeface="Calibri"/>
              <a:cs typeface="Calibri"/>
            </a:endParaRPr>
          </a:p>
        </p:txBody>
      </p:sp>
      <p:grpSp>
        <p:nvGrpSpPr>
          <p:cNvPr id="109" name="object 109"/>
          <p:cNvGrpSpPr/>
          <p:nvPr/>
        </p:nvGrpSpPr>
        <p:grpSpPr>
          <a:xfrm>
            <a:off x="8089201" y="3992689"/>
            <a:ext cx="671195" cy="549275"/>
            <a:chOff x="8089201" y="3992689"/>
            <a:chExt cx="671195" cy="549275"/>
          </a:xfrm>
        </p:grpSpPr>
        <p:sp>
          <p:nvSpPr>
            <p:cNvPr id="110" name="object 110"/>
            <p:cNvSpPr/>
            <p:nvPr/>
          </p:nvSpPr>
          <p:spPr>
            <a:xfrm>
              <a:off x="8101584" y="4005072"/>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5"/>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111" name="object 111"/>
            <p:cNvSpPr/>
            <p:nvPr/>
          </p:nvSpPr>
          <p:spPr>
            <a:xfrm>
              <a:off x="8101584" y="4005072"/>
              <a:ext cx="646430" cy="524510"/>
            </a:xfrm>
            <a:custGeom>
              <a:avLst/>
              <a:gdLst/>
              <a:ahLst/>
              <a:cxnLst/>
              <a:rect l="l" t="t" r="r" b="b"/>
              <a:pathLst>
                <a:path w="646429"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5"/>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7"/>
                  </a:lnTo>
                  <a:close/>
                </a:path>
              </a:pathLst>
            </a:custGeom>
            <a:ln w="24384">
              <a:solidFill>
                <a:srgbClr val="4F81BC"/>
              </a:solidFill>
            </a:ln>
          </p:spPr>
          <p:txBody>
            <a:bodyPr wrap="square" lIns="0" tIns="0" rIns="0" bIns="0" rtlCol="0"/>
            <a:lstStyle/>
            <a:p>
              <a:endParaRPr/>
            </a:p>
          </p:txBody>
        </p:sp>
      </p:grpSp>
      <p:sp>
        <p:nvSpPr>
          <p:cNvPr id="112" name="object 112"/>
          <p:cNvSpPr txBox="1"/>
          <p:nvPr/>
        </p:nvSpPr>
        <p:spPr>
          <a:xfrm>
            <a:off x="8356472" y="410451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5</a:t>
            </a:r>
            <a:endParaRPr sz="1800">
              <a:latin typeface="Calibri"/>
              <a:cs typeface="Calibri"/>
            </a:endParaRPr>
          </a:p>
        </p:txBody>
      </p:sp>
      <p:grpSp>
        <p:nvGrpSpPr>
          <p:cNvPr id="113" name="object 113"/>
          <p:cNvGrpSpPr/>
          <p:nvPr/>
        </p:nvGrpSpPr>
        <p:grpSpPr>
          <a:xfrm>
            <a:off x="6973823" y="3557054"/>
            <a:ext cx="1210310" cy="1850389"/>
            <a:chOff x="6973823" y="3557054"/>
            <a:chExt cx="1210310" cy="1850389"/>
          </a:xfrm>
        </p:grpSpPr>
        <p:pic>
          <p:nvPicPr>
            <p:cNvPr id="114" name="object 114"/>
            <p:cNvPicPr/>
            <p:nvPr/>
          </p:nvPicPr>
          <p:blipFill>
            <a:blip r:embed="rId5" cstate="print"/>
            <a:stretch>
              <a:fillRect/>
            </a:stretch>
          </p:blipFill>
          <p:spPr>
            <a:xfrm>
              <a:off x="6973823" y="3557054"/>
              <a:ext cx="623125" cy="620102"/>
            </a:xfrm>
            <a:prstGeom prst="rect">
              <a:avLst/>
            </a:prstGeom>
          </p:spPr>
        </p:pic>
        <p:sp>
          <p:nvSpPr>
            <p:cNvPr id="115" name="object 115"/>
            <p:cNvSpPr/>
            <p:nvPr/>
          </p:nvSpPr>
          <p:spPr>
            <a:xfrm>
              <a:off x="7129271" y="3581908"/>
              <a:ext cx="427990" cy="424815"/>
            </a:xfrm>
            <a:custGeom>
              <a:avLst/>
              <a:gdLst/>
              <a:ahLst/>
              <a:cxnLst/>
              <a:rect l="l" t="t" r="r" b="b"/>
              <a:pathLst>
                <a:path w="427990" h="424814">
                  <a:moveTo>
                    <a:pt x="36575" y="308863"/>
                  </a:moveTo>
                  <a:lnTo>
                    <a:pt x="29845" y="312673"/>
                  </a:lnTo>
                  <a:lnTo>
                    <a:pt x="28067" y="319277"/>
                  </a:lnTo>
                  <a:lnTo>
                    <a:pt x="0" y="424687"/>
                  </a:lnTo>
                  <a:lnTo>
                    <a:pt x="32247" y="416305"/>
                  </a:lnTo>
                  <a:lnTo>
                    <a:pt x="25780" y="416305"/>
                  </a:lnTo>
                  <a:lnTo>
                    <a:pt x="8508" y="398906"/>
                  </a:lnTo>
                  <a:lnTo>
                    <a:pt x="40607" y="367042"/>
                  </a:lnTo>
                  <a:lnTo>
                    <a:pt x="51688" y="325500"/>
                  </a:lnTo>
                  <a:lnTo>
                    <a:pt x="53339" y="319023"/>
                  </a:lnTo>
                  <a:lnTo>
                    <a:pt x="49529" y="312292"/>
                  </a:lnTo>
                  <a:lnTo>
                    <a:pt x="43052" y="310641"/>
                  </a:lnTo>
                  <a:lnTo>
                    <a:pt x="36575" y="308863"/>
                  </a:lnTo>
                  <a:close/>
                </a:path>
                <a:path w="427990" h="424814">
                  <a:moveTo>
                    <a:pt x="40607" y="367042"/>
                  </a:moveTo>
                  <a:lnTo>
                    <a:pt x="8508" y="398906"/>
                  </a:lnTo>
                  <a:lnTo>
                    <a:pt x="25780" y="416305"/>
                  </a:lnTo>
                  <a:lnTo>
                    <a:pt x="31406" y="410717"/>
                  </a:lnTo>
                  <a:lnTo>
                    <a:pt x="28955" y="410717"/>
                  </a:lnTo>
                  <a:lnTo>
                    <a:pt x="14097" y="395731"/>
                  </a:lnTo>
                  <a:lnTo>
                    <a:pt x="34352" y="390487"/>
                  </a:lnTo>
                  <a:lnTo>
                    <a:pt x="40607" y="367042"/>
                  </a:lnTo>
                  <a:close/>
                </a:path>
                <a:path w="427990" h="424814">
                  <a:moveTo>
                    <a:pt x="105918" y="371982"/>
                  </a:moveTo>
                  <a:lnTo>
                    <a:pt x="57913" y="384386"/>
                  </a:lnTo>
                  <a:lnTo>
                    <a:pt x="25780" y="416305"/>
                  </a:lnTo>
                  <a:lnTo>
                    <a:pt x="32247" y="416305"/>
                  </a:lnTo>
                  <a:lnTo>
                    <a:pt x="112141" y="395604"/>
                  </a:lnTo>
                  <a:lnTo>
                    <a:pt x="115950" y="388873"/>
                  </a:lnTo>
                  <a:lnTo>
                    <a:pt x="112649" y="375919"/>
                  </a:lnTo>
                  <a:lnTo>
                    <a:pt x="105918" y="371982"/>
                  </a:lnTo>
                  <a:close/>
                </a:path>
                <a:path w="427990" h="424814">
                  <a:moveTo>
                    <a:pt x="34352" y="390487"/>
                  </a:moveTo>
                  <a:lnTo>
                    <a:pt x="14097" y="395731"/>
                  </a:lnTo>
                  <a:lnTo>
                    <a:pt x="28955" y="410717"/>
                  </a:lnTo>
                  <a:lnTo>
                    <a:pt x="34352" y="390487"/>
                  </a:lnTo>
                  <a:close/>
                </a:path>
                <a:path w="427990" h="424814">
                  <a:moveTo>
                    <a:pt x="57913" y="384386"/>
                  </a:moveTo>
                  <a:lnTo>
                    <a:pt x="34352" y="390487"/>
                  </a:lnTo>
                  <a:lnTo>
                    <a:pt x="28955" y="410717"/>
                  </a:lnTo>
                  <a:lnTo>
                    <a:pt x="31406" y="410717"/>
                  </a:lnTo>
                  <a:lnTo>
                    <a:pt x="57913" y="384386"/>
                  </a:lnTo>
                  <a:close/>
                </a:path>
                <a:path w="427990" h="424814">
                  <a:moveTo>
                    <a:pt x="410336" y="0"/>
                  </a:moveTo>
                  <a:lnTo>
                    <a:pt x="40607" y="367042"/>
                  </a:lnTo>
                  <a:lnTo>
                    <a:pt x="34352" y="390487"/>
                  </a:lnTo>
                  <a:lnTo>
                    <a:pt x="57913" y="384386"/>
                  </a:lnTo>
                  <a:lnTo>
                    <a:pt x="427481" y="17271"/>
                  </a:lnTo>
                  <a:lnTo>
                    <a:pt x="410336" y="0"/>
                  </a:lnTo>
                  <a:close/>
                </a:path>
              </a:pathLst>
            </a:custGeom>
            <a:solidFill>
              <a:srgbClr val="C0504D"/>
            </a:solidFill>
          </p:spPr>
          <p:txBody>
            <a:bodyPr wrap="square" lIns="0" tIns="0" rIns="0" bIns="0" rtlCol="0"/>
            <a:lstStyle/>
            <a:p>
              <a:endParaRPr/>
            </a:p>
          </p:txBody>
        </p:sp>
        <p:sp>
          <p:nvSpPr>
            <p:cNvPr id="116" name="object 116"/>
            <p:cNvSpPr/>
            <p:nvPr/>
          </p:nvSpPr>
          <p:spPr>
            <a:xfrm>
              <a:off x="7525511" y="4867656"/>
              <a:ext cx="646430" cy="527685"/>
            </a:xfrm>
            <a:custGeom>
              <a:avLst/>
              <a:gdLst/>
              <a:ahLst/>
              <a:cxnLst/>
              <a:rect l="l" t="t" r="r" b="b"/>
              <a:pathLst>
                <a:path w="646429" h="527685">
                  <a:moveTo>
                    <a:pt x="323088" y="0"/>
                  </a:moveTo>
                  <a:lnTo>
                    <a:pt x="270681" y="3449"/>
                  </a:lnTo>
                  <a:lnTo>
                    <a:pt x="220967" y="13435"/>
                  </a:lnTo>
                  <a:lnTo>
                    <a:pt x="174611" y="29417"/>
                  </a:lnTo>
                  <a:lnTo>
                    <a:pt x="132277" y="50852"/>
                  </a:lnTo>
                  <a:lnTo>
                    <a:pt x="94630" y="77200"/>
                  </a:lnTo>
                  <a:lnTo>
                    <a:pt x="62337" y="107917"/>
                  </a:lnTo>
                  <a:lnTo>
                    <a:pt x="36062" y="142463"/>
                  </a:lnTo>
                  <a:lnTo>
                    <a:pt x="16471" y="180295"/>
                  </a:lnTo>
                  <a:lnTo>
                    <a:pt x="4228" y="220872"/>
                  </a:lnTo>
                  <a:lnTo>
                    <a:pt x="0" y="263652"/>
                  </a:lnTo>
                  <a:lnTo>
                    <a:pt x="4228" y="306431"/>
                  </a:lnTo>
                  <a:lnTo>
                    <a:pt x="16471" y="347008"/>
                  </a:lnTo>
                  <a:lnTo>
                    <a:pt x="36062" y="384840"/>
                  </a:lnTo>
                  <a:lnTo>
                    <a:pt x="62337" y="419386"/>
                  </a:lnTo>
                  <a:lnTo>
                    <a:pt x="94630" y="450103"/>
                  </a:lnTo>
                  <a:lnTo>
                    <a:pt x="132277" y="476451"/>
                  </a:lnTo>
                  <a:lnTo>
                    <a:pt x="174611" y="497886"/>
                  </a:lnTo>
                  <a:lnTo>
                    <a:pt x="220967" y="513868"/>
                  </a:lnTo>
                  <a:lnTo>
                    <a:pt x="270681" y="523854"/>
                  </a:lnTo>
                  <a:lnTo>
                    <a:pt x="323088" y="527304"/>
                  </a:lnTo>
                  <a:lnTo>
                    <a:pt x="375494" y="523854"/>
                  </a:lnTo>
                  <a:lnTo>
                    <a:pt x="425208" y="513868"/>
                  </a:lnTo>
                  <a:lnTo>
                    <a:pt x="471564" y="497886"/>
                  </a:lnTo>
                  <a:lnTo>
                    <a:pt x="513898" y="476451"/>
                  </a:lnTo>
                  <a:lnTo>
                    <a:pt x="551545" y="450103"/>
                  </a:lnTo>
                  <a:lnTo>
                    <a:pt x="583838" y="419386"/>
                  </a:lnTo>
                  <a:lnTo>
                    <a:pt x="610113" y="384840"/>
                  </a:lnTo>
                  <a:lnTo>
                    <a:pt x="629704" y="347008"/>
                  </a:lnTo>
                  <a:lnTo>
                    <a:pt x="641947" y="306431"/>
                  </a:lnTo>
                  <a:lnTo>
                    <a:pt x="646176" y="263652"/>
                  </a:lnTo>
                  <a:lnTo>
                    <a:pt x="641947" y="220872"/>
                  </a:lnTo>
                  <a:lnTo>
                    <a:pt x="629704" y="180295"/>
                  </a:lnTo>
                  <a:lnTo>
                    <a:pt x="610113" y="142463"/>
                  </a:lnTo>
                  <a:lnTo>
                    <a:pt x="583838" y="107917"/>
                  </a:lnTo>
                  <a:lnTo>
                    <a:pt x="551545" y="77200"/>
                  </a:lnTo>
                  <a:lnTo>
                    <a:pt x="513898" y="50852"/>
                  </a:lnTo>
                  <a:lnTo>
                    <a:pt x="471564" y="29417"/>
                  </a:lnTo>
                  <a:lnTo>
                    <a:pt x="425208" y="13435"/>
                  </a:lnTo>
                  <a:lnTo>
                    <a:pt x="375494" y="3449"/>
                  </a:lnTo>
                  <a:lnTo>
                    <a:pt x="323088" y="0"/>
                  </a:lnTo>
                  <a:close/>
                </a:path>
              </a:pathLst>
            </a:custGeom>
            <a:solidFill>
              <a:srgbClr val="FFFFFF"/>
            </a:solidFill>
          </p:spPr>
          <p:txBody>
            <a:bodyPr wrap="square" lIns="0" tIns="0" rIns="0" bIns="0" rtlCol="0"/>
            <a:lstStyle/>
            <a:p>
              <a:endParaRPr/>
            </a:p>
          </p:txBody>
        </p:sp>
        <p:sp>
          <p:nvSpPr>
            <p:cNvPr id="117" name="object 117"/>
            <p:cNvSpPr/>
            <p:nvPr/>
          </p:nvSpPr>
          <p:spPr>
            <a:xfrm>
              <a:off x="7525511" y="4867656"/>
              <a:ext cx="646430" cy="527685"/>
            </a:xfrm>
            <a:custGeom>
              <a:avLst/>
              <a:gdLst/>
              <a:ahLst/>
              <a:cxnLst/>
              <a:rect l="l" t="t" r="r" b="b"/>
              <a:pathLst>
                <a:path w="646429" h="527685">
                  <a:moveTo>
                    <a:pt x="0" y="263652"/>
                  </a:moveTo>
                  <a:lnTo>
                    <a:pt x="4228" y="220872"/>
                  </a:lnTo>
                  <a:lnTo>
                    <a:pt x="16471" y="180295"/>
                  </a:lnTo>
                  <a:lnTo>
                    <a:pt x="36062" y="142463"/>
                  </a:lnTo>
                  <a:lnTo>
                    <a:pt x="62337" y="107917"/>
                  </a:lnTo>
                  <a:lnTo>
                    <a:pt x="94630" y="77200"/>
                  </a:lnTo>
                  <a:lnTo>
                    <a:pt x="132277" y="50852"/>
                  </a:lnTo>
                  <a:lnTo>
                    <a:pt x="174611" y="29417"/>
                  </a:lnTo>
                  <a:lnTo>
                    <a:pt x="220967" y="13435"/>
                  </a:lnTo>
                  <a:lnTo>
                    <a:pt x="270681" y="3449"/>
                  </a:lnTo>
                  <a:lnTo>
                    <a:pt x="323088" y="0"/>
                  </a:lnTo>
                  <a:lnTo>
                    <a:pt x="375494" y="3449"/>
                  </a:lnTo>
                  <a:lnTo>
                    <a:pt x="425208" y="13435"/>
                  </a:lnTo>
                  <a:lnTo>
                    <a:pt x="471564" y="29417"/>
                  </a:lnTo>
                  <a:lnTo>
                    <a:pt x="513898" y="50852"/>
                  </a:lnTo>
                  <a:lnTo>
                    <a:pt x="551545" y="77200"/>
                  </a:lnTo>
                  <a:lnTo>
                    <a:pt x="583838" y="107917"/>
                  </a:lnTo>
                  <a:lnTo>
                    <a:pt x="610113" y="142463"/>
                  </a:lnTo>
                  <a:lnTo>
                    <a:pt x="629704" y="180295"/>
                  </a:lnTo>
                  <a:lnTo>
                    <a:pt x="641947" y="220872"/>
                  </a:lnTo>
                  <a:lnTo>
                    <a:pt x="646176" y="263652"/>
                  </a:lnTo>
                  <a:lnTo>
                    <a:pt x="641947" y="306431"/>
                  </a:lnTo>
                  <a:lnTo>
                    <a:pt x="629704" y="347008"/>
                  </a:lnTo>
                  <a:lnTo>
                    <a:pt x="610113" y="384840"/>
                  </a:lnTo>
                  <a:lnTo>
                    <a:pt x="583838" y="419386"/>
                  </a:lnTo>
                  <a:lnTo>
                    <a:pt x="551545" y="450103"/>
                  </a:lnTo>
                  <a:lnTo>
                    <a:pt x="513898" y="476451"/>
                  </a:lnTo>
                  <a:lnTo>
                    <a:pt x="471564" y="497886"/>
                  </a:lnTo>
                  <a:lnTo>
                    <a:pt x="425208" y="513868"/>
                  </a:lnTo>
                  <a:lnTo>
                    <a:pt x="375494" y="523854"/>
                  </a:lnTo>
                  <a:lnTo>
                    <a:pt x="323088" y="527304"/>
                  </a:lnTo>
                  <a:lnTo>
                    <a:pt x="270681" y="523854"/>
                  </a:lnTo>
                  <a:lnTo>
                    <a:pt x="220967" y="513868"/>
                  </a:lnTo>
                  <a:lnTo>
                    <a:pt x="174611" y="497886"/>
                  </a:lnTo>
                  <a:lnTo>
                    <a:pt x="132277" y="476451"/>
                  </a:lnTo>
                  <a:lnTo>
                    <a:pt x="94630" y="450103"/>
                  </a:lnTo>
                  <a:lnTo>
                    <a:pt x="62337" y="419386"/>
                  </a:lnTo>
                  <a:lnTo>
                    <a:pt x="36062" y="384840"/>
                  </a:lnTo>
                  <a:lnTo>
                    <a:pt x="16471" y="347008"/>
                  </a:lnTo>
                  <a:lnTo>
                    <a:pt x="4228" y="306431"/>
                  </a:lnTo>
                  <a:lnTo>
                    <a:pt x="0" y="263652"/>
                  </a:lnTo>
                  <a:close/>
                </a:path>
              </a:pathLst>
            </a:custGeom>
            <a:ln w="24384">
              <a:solidFill>
                <a:srgbClr val="4F81BC"/>
              </a:solidFill>
            </a:ln>
          </p:spPr>
          <p:txBody>
            <a:bodyPr wrap="square" lIns="0" tIns="0" rIns="0" bIns="0" rtlCol="0"/>
            <a:lstStyle/>
            <a:p>
              <a:endParaRPr/>
            </a:p>
          </p:txBody>
        </p:sp>
      </p:grpSp>
      <p:sp>
        <p:nvSpPr>
          <p:cNvPr id="118" name="object 118"/>
          <p:cNvSpPr txBox="1"/>
          <p:nvPr/>
        </p:nvSpPr>
        <p:spPr>
          <a:xfrm>
            <a:off x="7780401" y="496900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3</a:t>
            </a:r>
            <a:endParaRPr sz="1800">
              <a:latin typeface="Calibri"/>
              <a:cs typeface="Calibri"/>
            </a:endParaRPr>
          </a:p>
        </p:txBody>
      </p:sp>
      <p:grpSp>
        <p:nvGrpSpPr>
          <p:cNvPr id="119" name="object 119"/>
          <p:cNvGrpSpPr/>
          <p:nvPr/>
        </p:nvGrpSpPr>
        <p:grpSpPr>
          <a:xfrm>
            <a:off x="8482393" y="4855273"/>
            <a:ext cx="674370" cy="552450"/>
            <a:chOff x="8482393" y="4855273"/>
            <a:chExt cx="674370" cy="552450"/>
          </a:xfrm>
        </p:grpSpPr>
        <p:sp>
          <p:nvSpPr>
            <p:cNvPr id="120" name="object 120"/>
            <p:cNvSpPr/>
            <p:nvPr/>
          </p:nvSpPr>
          <p:spPr>
            <a:xfrm>
              <a:off x="8494776" y="4867655"/>
              <a:ext cx="649605" cy="527685"/>
            </a:xfrm>
            <a:custGeom>
              <a:avLst/>
              <a:gdLst/>
              <a:ahLst/>
              <a:cxnLst/>
              <a:rect l="l" t="t" r="r" b="b"/>
              <a:pathLst>
                <a:path w="649604" h="527685">
                  <a:moveTo>
                    <a:pt x="324612" y="0"/>
                  </a:moveTo>
                  <a:lnTo>
                    <a:pt x="271947" y="3449"/>
                  </a:lnTo>
                  <a:lnTo>
                    <a:pt x="221991" y="13435"/>
                  </a:lnTo>
                  <a:lnTo>
                    <a:pt x="175413" y="29417"/>
                  </a:lnTo>
                  <a:lnTo>
                    <a:pt x="132880" y="50852"/>
                  </a:lnTo>
                  <a:lnTo>
                    <a:pt x="95059" y="77200"/>
                  </a:lnTo>
                  <a:lnTo>
                    <a:pt x="62618" y="107917"/>
                  </a:lnTo>
                  <a:lnTo>
                    <a:pt x="36223" y="142463"/>
                  </a:lnTo>
                  <a:lnTo>
                    <a:pt x="16544" y="180295"/>
                  </a:lnTo>
                  <a:lnTo>
                    <a:pt x="4247" y="220872"/>
                  </a:lnTo>
                  <a:lnTo>
                    <a:pt x="0" y="263652"/>
                  </a:lnTo>
                  <a:lnTo>
                    <a:pt x="4247" y="306431"/>
                  </a:lnTo>
                  <a:lnTo>
                    <a:pt x="16544" y="347008"/>
                  </a:lnTo>
                  <a:lnTo>
                    <a:pt x="36223" y="384840"/>
                  </a:lnTo>
                  <a:lnTo>
                    <a:pt x="62618" y="419386"/>
                  </a:lnTo>
                  <a:lnTo>
                    <a:pt x="95059" y="450103"/>
                  </a:lnTo>
                  <a:lnTo>
                    <a:pt x="132880" y="476451"/>
                  </a:lnTo>
                  <a:lnTo>
                    <a:pt x="175413" y="497886"/>
                  </a:lnTo>
                  <a:lnTo>
                    <a:pt x="221991" y="513868"/>
                  </a:lnTo>
                  <a:lnTo>
                    <a:pt x="271947" y="523854"/>
                  </a:lnTo>
                  <a:lnTo>
                    <a:pt x="324612" y="527304"/>
                  </a:lnTo>
                  <a:lnTo>
                    <a:pt x="377276" y="523854"/>
                  </a:lnTo>
                  <a:lnTo>
                    <a:pt x="427232" y="513868"/>
                  </a:lnTo>
                  <a:lnTo>
                    <a:pt x="473810" y="497886"/>
                  </a:lnTo>
                  <a:lnTo>
                    <a:pt x="516343" y="476451"/>
                  </a:lnTo>
                  <a:lnTo>
                    <a:pt x="554164" y="450103"/>
                  </a:lnTo>
                  <a:lnTo>
                    <a:pt x="586605" y="419386"/>
                  </a:lnTo>
                  <a:lnTo>
                    <a:pt x="613000" y="384840"/>
                  </a:lnTo>
                  <a:lnTo>
                    <a:pt x="632679" y="347008"/>
                  </a:lnTo>
                  <a:lnTo>
                    <a:pt x="644976" y="306431"/>
                  </a:lnTo>
                  <a:lnTo>
                    <a:pt x="649224" y="263652"/>
                  </a:lnTo>
                  <a:lnTo>
                    <a:pt x="644976" y="220872"/>
                  </a:lnTo>
                  <a:lnTo>
                    <a:pt x="632679" y="180295"/>
                  </a:lnTo>
                  <a:lnTo>
                    <a:pt x="613000" y="142463"/>
                  </a:lnTo>
                  <a:lnTo>
                    <a:pt x="586605" y="107917"/>
                  </a:lnTo>
                  <a:lnTo>
                    <a:pt x="554164" y="77200"/>
                  </a:lnTo>
                  <a:lnTo>
                    <a:pt x="516343" y="50852"/>
                  </a:lnTo>
                  <a:lnTo>
                    <a:pt x="473810" y="29417"/>
                  </a:lnTo>
                  <a:lnTo>
                    <a:pt x="427232" y="13435"/>
                  </a:lnTo>
                  <a:lnTo>
                    <a:pt x="377276" y="3449"/>
                  </a:lnTo>
                  <a:lnTo>
                    <a:pt x="324612" y="0"/>
                  </a:lnTo>
                  <a:close/>
                </a:path>
              </a:pathLst>
            </a:custGeom>
            <a:solidFill>
              <a:srgbClr val="FFFFFF"/>
            </a:solidFill>
          </p:spPr>
          <p:txBody>
            <a:bodyPr wrap="square" lIns="0" tIns="0" rIns="0" bIns="0" rtlCol="0"/>
            <a:lstStyle/>
            <a:p>
              <a:endParaRPr/>
            </a:p>
          </p:txBody>
        </p:sp>
        <p:sp>
          <p:nvSpPr>
            <p:cNvPr id="121" name="object 121"/>
            <p:cNvSpPr/>
            <p:nvPr/>
          </p:nvSpPr>
          <p:spPr>
            <a:xfrm>
              <a:off x="8494776" y="4867655"/>
              <a:ext cx="649605" cy="527685"/>
            </a:xfrm>
            <a:custGeom>
              <a:avLst/>
              <a:gdLst/>
              <a:ahLst/>
              <a:cxnLst/>
              <a:rect l="l" t="t" r="r" b="b"/>
              <a:pathLst>
                <a:path w="649604" h="527685">
                  <a:moveTo>
                    <a:pt x="0" y="263652"/>
                  </a:moveTo>
                  <a:lnTo>
                    <a:pt x="4247" y="220872"/>
                  </a:lnTo>
                  <a:lnTo>
                    <a:pt x="16544" y="180295"/>
                  </a:lnTo>
                  <a:lnTo>
                    <a:pt x="36223" y="142463"/>
                  </a:lnTo>
                  <a:lnTo>
                    <a:pt x="62618" y="107917"/>
                  </a:lnTo>
                  <a:lnTo>
                    <a:pt x="95059" y="77200"/>
                  </a:lnTo>
                  <a:lnTo>
                    <a:pt x="132880" y="50852"/>
                  </a:lnTo>
                  <a:lnTo>
                    <a:pt x="175413" y="29417"/>
                  </a:lnTo>
                  <a:lnTo>
                    <a:pt x="221991" y="13435"/>
                  </a:lnTo>
                  <a:lnTo>
                    <a:pt x="271947" y="3449"/>
                  </a:lnTo>
                  <a:lnTo>
                    <a:pt x="324612" y="0"/>
                  </a:lnTo>
                  <a:lnTo>
                    <a:pt x="377276" y="3449"/>
                  </a:lnTo>
                  <a:lnTo>
                    <a:pt x="427232" y="13435"/>
                  </a:lnTo>
                  <a:lnTo>
                    <a:pt x="473810" y="29417"/>
                  </a:lnTo>
                  <a:lnTo>
                    <a:pt x="516343" y="50852"/>
                  </a:lnTo>
                  <a:lnTo>
                    <a:pt x="554164" y="77200"/>
                  </a:lnTo>
                  <a:lnTo>
                    <a:pt x="586605" y="107917"/>
                  </a:lnTo>
                  <a:lnTo>
                    <a:pt x="613000" y="142463"/>
                  </a:lnTo>
                  <a:lnTo>
                    <a:pt x="632679" y="180295"/>
                  </a:lnTo>
                  <a:lnTo>
                    <a:pt x="644976" y="220872"/>
                  </a:lnTo>
                  <a:lnTo>
                    <a:pt x="649224" y="263652"/>
                  </a:lnTo>
                  <a:lnTo>
                    <a:pt x="644976" y="306431"/>
                  </a:lnTo>
                  <a:lnTo>
                    <a:pt x="632679" y="347008"/>
                  </a:lnTo>
                  <a:lnTo>
                    <a:pt x="613000" y="384840"/>
                  </a:lnTo>
                  <a:lnTo>
                    <a:pt x="586605" y="419386"/>
                  </a:lnTo>
                  <a:lnTo>
                    <a:pt x="554164" y="450103"/>
                  </a:lnTo>
                  <a:lnTo>
                    <a:pt x="516343" y="476451"/>
                  </a:lnTo>
                  <a:lnTo>
                    <a:pt x="473810" y="497886"/>
                  </a:lnTo>
                  <a:lnTo>
                    <a:pt x="427232" y="513868"/>
                  </a:lnTo>
                  <a:lnTo>
                    <a:pt x="377276" y="523854"/>
                  </a:lnTo>
                  <a:lnTo>
                    <a:pt x="324612" y="527304"/>
                  </a:lnTo>
                  <a:lnTo>
                    <a:pt x="271947" y="523854"/>
                  </a:lnTo>
                  <a:lnTo>
                    <a:pt x="221991" y="513868"/>
                  </a:lnTo>
                  <a:lnTo>
                    <a:pt x="175413" y="497886"/>
                  </a:lnTo>
                  <a:lnTo>
                    <a:pt x="132880" y="476451"/>
                  </a:lnTo>
                  <a:lnTo>
                    <a:pt x="95059" y="450103"/>
                  </a:lnTo>
                  <a:lnTo>
                    <a:pt x="62618" y="419386"/>
                  </a:lnTo>
                  <a:lnTo>
                    <a:pt x="36223" y="384840"/>
                  </a:lnTo>
                  <a:lnTo>
                    <a:pt x="16544" y="347008"/>
                  </a:lnTo>
                  <a:lnTo>
                    <a:pt x="4247" y="306431"/>
                  </a:lnTo>
                  <a:lnTo>
                    <a:pt x="0" y="263652"/>
                  </a:lnTo>
                  <a:close/>
                </a:path>
              </a:pathLst>
            </a:custGeom>
            <a:ln w="24383">
              <a:solidFill>
                <a:srgbClr val="4F81BC"/>
              </a:solidFill>
            </a:ln>
          </p:spPr>
          <p:txBody>
            <a:bodyPr wrap="square" lIns="0" tIns="0" rIns="0" bIns="0" rtlCol="0"/>
            <a:lstStyle/>
            <a:p>
              <a:endParaRPr/>
            </a:p>
          </p:txBody>
        </p:sp>
      </p:grpSp>
      <p:sp>
        <p:nvSpPr>
          <p:cNvPr id="122" name="object 122"/>
          <p:cNvSpPr txBox="1"/>
          <p:nvPr/>
        </p:nvSpPr>
        <p:spPr>
          <a:xfrm>
            <a:off x="8752078" y="496900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6</a:t>
            </a:r>
            <a:endParaRPr sz="1800">
              <a:latin typeface="Calibri"/>
              <a:cs typeface="Calibri"/>
            </a:endParaRPr>
          </a:p>
        </p:txBody>
      </p:sp>
      <p:grpSp>
        <p:nvGrpSpPr>
          <p:cNvPr id="123" name="object 123"/>
          <p:cNvGrpSpPr/>
          <p:nvPr/>
        </p:nvGrpSpPr>
        <p:grpSpPr>
          <a:xfrm>
            <a:off x="8473440" y="4477461"/>
            <a:ext cx="425450" cy="635635"/>
            <a:chOff x="8473440" y="4477461"/>
            <a:chExt cx="425450" cy="635635"/>
          </a:xfrm>
        </p:grpSpPr>
        <p:pic>
          <p:nvPicPr>
            <p:cNvPr id="124" name="object 124"/>
            <p:cNvPicPr/>
            <p:nvPr/>
          </p:nvPicPr>
          <p:blipFill>
            <a:blip r:embed="rId7" cstate="print"/>
            <a:stretch>
              <a:fillRect/>
            </a:stretch>
          </p:blipFill>
          <p:spPr>
            <a:xfrm>
              <a:off x="8473440" y="4477461"/>
              <a:ext cx="424992" cy="635304"/>
            </a:xfrm>
            <a:prstGeom prst="rect">
              <a:avLst/>
            </a:prstGeom>
          </p:spPr>
        </p:pic>
        <p:sp>
          <p:nvSpPr>
            <p:cNvPr id="125" name="object 125"/>
            <p:cNvSpPr/>
            <p:nvPr/>
          </p:nvSpPr>
          <p:spPr>
            <a:xfrm>
              <a:off x="8520430" y="4502530"/>
              <a:ext cx="234950" cy="437515"/>
            </a:xfrm>
            <a:custGeom>
              <a:avLst/>
              <a:gdLst/>
              <a:ahLst/>
              <a:cxnLst/>
              <a:rect l="l" t="t" r="r" b="b"/>
              <a:pathLst>
                <a:path w="234950" h="437514">
                  <a:moveTo>
                    <a:pt x="143383" y="353695"/>
                  </a:moveTo>
                  <a:lnTo>
                    <a:pt x="135763" y="355346"/>
                  </a:lnTo>
                  <a:lnTo>
                    <a:pt x="132079" y="360934"/>
                  </a:lnTo>
                  <a:lnTo>
                    <a:pt x="128397" y="366649"/>
                  </a:lnTo>
                  <a:lnTo>
                    <a:pt x="130048" y="374142"/>
                  </a:lnTo>
                  <a:lnTo>
                    <a:pt x="226949" y="437515"/>
                  </a:lnTo>
                  <a:lnTo>
                    <a:pt x="227984" y="421386"/>
                  </a:lnTo>
                  <a:lnTo>
                    <a:pt x="205231" y="421386"/>
                  </a:lnTo>
                  <a:lnTo>
                    <a:pt x="185061" y="381044"/>
                  </a:lnTo>
                  <a:lnTo>
                    <a:pt x="143383" y="353695"/>
                  </a:lnTo>
                  <a:close/>
                </a:path>
                <a:path w="234950" h="437514">
                  <a:moveTo>
                    <a:pt x="185061" y="381044"/>
                  </a:moveTo>
                  <a:lnTo>
                    <a:pt x="205231" y="421386"/>
                  </a:lnTo>
                  <a:lnTo>
                    <a:pt x="217677" y="415163"/>
                  </a:lnTo>
                  <a:lnTo>
                    <a:pt x="203962" y="415163"/>
                  </a:lnTo>
                  <a:lnTo>
                    <a:pt x="205315" y="394326"/>
                  </a:lnTo>
                  <a:lnTo>
                    <a:pt x="185061" y="381044"/>
                  </a:lnTo>
                  <a:close/>
                </a:path>
                <a:path w="234950" h="437514">
                  <a:moveTo>
                    <a:pt x="215900" y="315341"/>
                  </a:moveTo>
                  <a:lnTo>
                    <a:pt x="210058" y="320421"/>
                  </a:lnTo>
                  <a:lnTo>
                    <a:pt x="209578" y="328676"/>
                  </a:lnTo>
                  <a:lnTo>
                    <a:pt x="206888" y="370089"/>
                  </a:lnTo>
                  <a:lnTo>
                    <a:pt x="227075" y="410464"/>
                  </a:lnTo>
                  <a:lnTo>
                    <a:pt x="205231" y="421386"/>
                  </a:lnTo>
                  <a:lnTo>
                    <a:pt x="227984" y="421386"/>
                  </a:lnTo>
                  <a:lnTo>
                    <a:pt x="233934" y="328676"/>
                  </a:lnTo>
                  <a:lnTo>
                    <a:pt x="234442" y="321945"/>
                  </a:lnTo>
                  <a:lnTo>
                    <a:pt x="229362" y="316103"/>
                  </a:lnTo>
                  <a:lnTo>
                    <a:pt x="215900" y="315341"/>
                  </a:lnTo>
                  <a:close/>
                </a:path>
                <a:path w="234950" h="437514">
                  <a:moveTo>
                    <a:pt x="205315" y="394326"/>
                  </a:moveTo>
                  <a:lnTo>
                    <a:pt x="203962" y="415163"/>
                  </a:lnTo>
                  <a:lnTo>
                    <a:pt x="222758" y="405765"/>
                  </a:lnTo>
                  <a:lnTo>
                    <a:pt x="205315" y="394326"/>
                  </a:lnTo>
                  <a:close/>
                </a:path>
                <a:path w="234950" h="437514">
                  <a:moveTo>
                    <a:pt x="206888" y="370089"/>
                  </a:moveTo>
                  <a:lnTo>
                    <a:pt x="205315" y="394326"/>
                  </a:lnTo>
                  <a:lnTo>
                    <a:pt x="222758" y="405765"/>
                  </a:lnTo>
                  <a:lnTo>
                    <a:pt x="203962" y="415163"/>
                  </a:lnTo>
                  <a:lnTo>
                    <a:pt x="217677" y="415163"/>
                  </a:lnTo>
                  <a:lnTo>
                    <a:pt x="227075" y="410464"/>
                  </a:lnTo>
                  <a:lnTo>
                    <a:pt x="206888" y="370089"/>
                  </a:lnTo>
                  <a:close/>
                </a:path>
                <a:path w="234950" h="437514">
                  <a:moveTo>
                    <a:pt x="21844" y="0"/>
                  </a:moveTo>
                  <a:lnTo>
                    <a:pt x="0" y="10922"/>
                  </a:lnTo>
                  <a:lnTo>
                    <a:pt x="185061" y="381044"/>
                  </a:lnTo>
                  <a:lnTo>
                    <a:pt x="205315" y="394326"/>
                  </a:lnTo>
                  <a:lnTo>
                    <a:pt x="206888" y="370089"/>
                  </a:lnTo>
                  <a:lnTo>
                    <a:pt x="21844" y="0"/>
                  </a:lnTo>
                  <a:close/>
                </a:path>
              </a:pathLst>
            </a:custGeom>
            <a:solidFill>
              <a:srgbClr val="C0504D"/>
            </a:solidFill>
          </p:spPr>
          <p:txBody>
            <a:bodyPr wrap="square" lIns="0" tIns="0" rIns="0" bIns="0" rtlCol="0"/>
            <a:lstStyle/>
            <a:p>
              <a:endParaRPr/>
            </a:p>
          </p:txBody>
        </p:sp>
      </p:grpSp>
      <p:sp>
        <p:nvSpPr>
          <p:cNvPr id="126" name="object 126"/>
          <p:cNvSpPr txBox="1"/>
          <p:nvPr/>
        </p:nvSpPr>
        <p:spPr>
          <a:xfrm>
            <a:off x="8902445" y="445719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27" name="object 127"/>
          <p:cNvSpPr txBox="1"/>
          <p:nvPr/>
        </p:nvSpPr>
        <p:spPr>
          <a:xfrm>
            <a:off x="7605776" y="445719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28" name="object 128"/>
          <p:cNvSpPr txBox="1"/>
          <p:nvPr/>
        </p:nvSpPr>
        <p:spPr>
          <a:xfrm>
            <a:off x="8542146" y="366471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29" name="object 129"/>
          <p:cNvSpPr txBox="1"/>
          <p:nvPr/>
        </p:nvSpPr>
        <p:spPr>
          <a:xfrm>
            <a:off x="6885178" y="3592144"/>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30" name="object 130"/>
          <p:cNvSpPr txBox="1"/>
          <p:nvPr/>
        </p:nvSpPr>
        <p:spPr>
          <a:xfrm>
            <a:off x="7893811" y="2799664"/>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grpSp>
        <p:nvGrpSpPr>
          <p:cNvPr id="131" name="object 131"/>
          <p:cNvGrpSpPr/>
          <p:nvPr/>
        </p:nvGrpSpPr>
        <p:grpSpPr>
          <a:xfrm>
            <a:off x="6287833" y="4419637"/>
            <a:ext cx="674370" cy="1057910"/>
            <a:chOff x="6287833" y="4419637"/>
            <a:chExt cx="674370" cy="1057910"/>
          </a:xfrm>
        </p:grpSpPr>
        <p:pic>
          <p:nvPicPr>
            <p:cNvPr id="132" name="object 132"/>
            <p:cNvPicPr/>
            <p:nvPr/>
          </p:nvPicPr>
          <p:blipFill>
            <a:blip r:embed="rId8" cstate="print"/>
            <a:stretch>
              <a:fillRect/>
            </a:stretch>
          </p:blipFill>
          <p:spPr>
            <a:xfrm>
              <a:off x="6431280" y="4419637"/>
              <a:ext cx="516470" cy="678014"/>
            </a:xfrm>
            <a:prstGeom prst="rect">
              <a:avLst/>
            </a:prstGeom>
          </p:spPr>
        </p:pic>
        <p:sp>
          <p:nvSpPr>
            <p:cNvPr id="133" name="object 133"/>
            <p:cNvSpPr/>
            <p:nvPr/>
          </p:nvSpPr>
          <p:spPr>
            <a:xfrm>
              <a:off x="6586728" y="4446396"/>
              <a:ext cx="321310" cy="478790"/>
            </a:xfrm>
            <a:custGeom>
              <a:avLst/>
              <a:gdLst/>
              <a:ahLst/>
              <a:cxnLst/>
              <a:rect l="l" t="t" r="r" b="b"/>
              <a:pathLst>
                <a:path w="321309" h="478789">
                  <a:moveTo>
                    <a:pt x="12065" y="357885"/>
                  </a:moveTo>
                  <a:lnTo>
                    <a:pt x="6223" y="362965"/>
                  </a:lnTo>
                  <a:lnTo>
                    <a:pt x="5969" y="369696"/>
                  </a:lnTo>
                  <a:lnTo>
                    <a:pt x="0" y="478663"/>
                  </a:lnTo>
                  <a:lnTo>
                    <a:pt x="27206" y="465200"/>
                  </a:lnTo>
                  <a:lnTo>
                    <a:pt x="23495" y="465200"/>
                  </a:lnTo>
                  <a:lnTo>
                    <a:pt x="3048" y="451738"/>
                  </a:lnTo>
                  <a:lnTo>
                    <a:pt x="27875" y="414063"/>
                  </a:lnTo>
                  <a:lnTo>
                    <a:pt x="30606" y="364363"/>
                  </a:lnTo>
                  <a:lnTo>
                    <a:pt x="25526" y="358520"/>
                  </a:lnTo>
                  <a:lnTo>
                    <a:pt x="18796" y="358266"/>
                  </a:lnTo>
                  <a:lnTo>
                    <a:pt x="12065" y="357885"/>
                  </a:lnTo>
                  <a:close/>
                </a:path>
                <a:path w="321309" h="478789">
                  <a:moveTo>
                    <a:pt x="27875" y="414063"/>
                  </a:moveTo>
                  <a:lnTo>
                    <a:pt x="3048" y="451738"/>
                  </a:lnTo>
                  <a:lnTo>
                    <a:pt x="23495" y="465200"/>
                  </a:lnTo>
                  <a:lnTo>
                    <a:pt x="27510" y="459104"/>
                  </a:lnTo>
                  <a:lnTo>
                    <a:pt x="25400" y="459104"/>
                  </a:lnTo>
                  <a:lnTo>
                    <a:pt x="7874" y="447547"/>
                  </a:lnTo>
                  <a:lnTo>
                    <a:pt x="26543" y="438303"/>
                  </a:lnTo>
                  <a:lnTo>
                    <a:pt x="27875" y="414063"/>
                  </a:lnTo>
                  <a:close/>
                </a:path>
                <a:path w="321309" h="478789">
                  <a:moveTo>
                    <a:pt x="92964" y="405383"/>
                  </a:moveTo>
                  <a:lnTo>
                    <a:pt x="48313" y="427523"/>
                  </a:lnTo>
                  <a:lnTo>
                    <a:pt x="23495" y="465200"/>
                  </a:lnTo>
                  <a:lnTo>
                    <a:pt x="27206" y="465200"/>
                  </a:lnTo>
                  <a:lnTo>
                    <a:pt x="97790" y="430275"/>
                  </a:lnTo>
                  <a:lnTo>
                    <a:pt x="103758" y="427227"/>
                  </a:lnTo>
                  <a:lnTo>
                    <a:pt x="106299" y="419861"/>
                  </a:lnTo>
                  <a:lnTo>
                    <a:pt x="103250" y="413892"/>
                  </a:lnTo>
                  <a:lnTo>
                    <a:pt x="100202" y="407796"/>
                  </a:lnTo>
                  <a:lnTo>
                    <a:pt x="92964" y="405383"/>
                  </a:lnTo>
                  <a:close/>
                </a:path>
                <a:path w="321309" h="478789">
                  <a:moveTo>
                    <a:pt x="26543" y="438303"/>
                  </a:moveTo>
                  <a:lnTo>
                    <a:pt x="7874" y="447547"/>
                  </a:lnTo>
                  <a:lnTo>
                    <a:pt x="25400" y="459104"/>
                  </a:lnTo>
                  <a:lnTo>
                    <a:pt x="26543" y="438303"/>
                  </a:lnTo>
                  <a:close/>
                </a:path>
                <a:path w="321309" h="478789">
                  <a:moveTo>
                    <a:pt x="48313" y="427523"/>
                  </a:moveTo>
                  <a:lnTo>
                    <a:pt x="26543" y="438303"/>
                  </a:lnTo>
                  <a:lnTo>
                    <a:pt x="25400" y="459104"/>
                  </a:lnTo>
                  <a:lnTo>
                    <a:pt x="27510" y="459104"/>
                  </a:lnTo>
                  <a:lnTo>
                    <a:pt x="48313" y="427523"/>
                  </a:lnTo>
                  <a:close/>
                </a:path>
                <a:path w="321309" h="478789">
                  <a:moveTo>
                    <a:pt x="300736" y="0"/>
                  </a:moveTo>
                  <a:lnTo>
                    <a:pt x="27875" y="414063"/>
                  </a:lnTo>
                  <a:lnTo>
                    <a:pt x="26543" y="438303"/>
                  </a:lnTo>
                  <a:lnTo>
                    <a:pt x="48313" y="427523"/>
                  </a:lnTo>
                  <a:lnTo>
                    <a:pt x="321055" y="13461"/>
                  </a:lnTo>
                  <a:lnTo>
                    <a:pt x="300736" y="0"/>
                  </a:lnTo>
                  <a:close/>
                </a:path>
              </a:pathLst>
            </a:custGeom>
            <a:solidFill>
              <a:srgbClr val="C0504D"/>
            </a:solidFill>
          </p:spPr>
          <p:txBody>
            <a:bodyPr wrap="square" lIns="0" tIns="0" rIns="0" bIns="0" rtlCol="0"/>
            <a:lstStyle/>
            <a:p>
              <a:endParaRPr/>
            </a:p>
          </p:txBody>
        </p:sp>
        <p:sp>
          <p:nvSpPr>
            <p:cNvPr id="134" name="object 134"/>
            <p:cNvSpPr/>
            <p:nvPr/>
          </p:nvSpPr>
          <p:spPr>
            <a:xfrm>
              <a:off x="6300216" y="4940807"/>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135" name="object 135"/>
            <p:cNvSpPr/>
            <p:nvPr/>
          </p:nvSpPr>
          <p:spPr>
            <a:xfrm>
              <a:off x="6300216" y="4940807"/>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4">
              <a:solidFill>
                <a:srgbClr val="4F81BC"/>
              </a:solidFill>
            </a:ln>
          </p:spPr>
          <p:txBody>
            <a:bodyPr wrap="square" lIns="0" tIns="0" rIns="0" bIns="0" rtlCol="0"/>
            <a:lstStyle/>
            <a:p>
              <a:endParaRPr/>
            </a:p>
          </p:txBody>
        </p:sp>
      </p:grpSp>
      <p:sp>
        <p:nvSpPr>
          <p:cNvPr id="136" name="object 136"/>
          <p:cNvSpPr txBox="1"/>
          <p:nvPr/>
        </p:nvSpPr>
        <p:spPr>
          <a:xfrm>
            <a:off x="6555740" y="5040579"/>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grpSp>
        <p:nvGrpSpPr>
          <p:cNvPr id="137" name="object 137"/>
          <p:cNvGrpSpPr/>
          <p:nvPr/>
        </p:nvGrpSpPr>
        <p:grpSpPr>
          <a:xfrm>
            <a:off x="7303007" y="4419637"/>
            <a:ext cx="577850" cy="678180"/>
            <a:chOff x="7303007" y="4419637"/>
            <a:chExt cx="577850" cy="678180"/>
          </a:xfrm>
        </p:grpSpPr>
        <p:pic>
          <p:nvPicPr>
            <p:cNvPr id="138" name="object 138"/>
            <p:cNvPicPr/>
            <p:nvPr/>
          </p:nvPicPr>
          <p:blipFill>
            <a:blip r:embed="rId9" cstate="print"/>
            <a:stretch>
              <a:fillRect/>
            </a:stretch>
          </p:blipFill>
          <p:spPr>
            <a:xfrm>
              <a:off x="7303007" y="4419637"/>
              <a:ext cx="577392" cy="678014"/>
            </a:xfrm>
            <a:prstGeom prst="rect">
              <a:avLst/>
            </a:prstGeom>
          </p:spPr>
        </p:pic>
        <p:sp>
          <p:nvSpPr>
            <p:cNvPr id="139" name="object 139"/>
            <p:cNvSpPr/>
            <p:nvPr/>
          </p:nvSpPr>
          <p:spPr>
            <a:xfrm>
              <a:off x="7348219" y="4445634"/>
              <a:ext cx="379730" cy="479425"/>
            </a:xfrm>
            <a:custGeom>
              <a:avLst/>
              <a:gdLst/>
              <a:ahLst/>
              <a:cxnLst/>
              <a:rect l="l" t="t" r="r" b="b"/>
              <a:pathLst>
                <a:path w="379729" h="479425">
                  <a:moveTo>
                    <a:pt x="280797" y="414019"/>
                  </a:moveTo>
                  <a:lnTo>
                    <a:pt x="273811" y="417067"/>
                  </a:lnTo>
                  <a:lnTo>
                    <a:pt x="271272" y="423290"/>
                  </a:lnTo>
                  <a:lnTo>
                    <a:pt x="268731" y="429640"/>
                  </a:lnTo>
                  <a:lnTo>
                    <a:pt x="271906" y="436625"/>
                  </a:lnTo>
                  <a:lnTo>
                    <a:pt x="278129" y="439165"/>
                  </a:lnTo>
                  <a:lnTo>
                    <a:pt x="379475" y="479425"/>
                  </a:lnTo>
                  <a:lnTo>
                    <a:pt x="377887" y="467867"/>
                  </a:lnTo>
                  <a:lnTo>
                    <a:pt x="354964" y="467867"/>
                  </a:lnTo>
                  <a:lnTo>
                    <a:pt x="327214" y="432462"/>
                  </a:lnTo>
                  <a:lnTo>
                    <a:pt x="280797" y="414019"/>
                  </a:lnTo>
                  <a:close/>
                </a:path>
                <a:path w="379729" h="479425">
                  <a:moveTo>
                    <a:pt x="327214" y="432462"/>
                  </a:moveTo>
                  <a:lnTo>
                    <a:pt x="354964" y="467867"/>
                  </a:lnTo>
                  <a:lnTo>
                    <a:pt x="362440" y="462025"/>
                  </a:lnTo>
                  <a:lnTo>
                    <a:pt x="352551" y="462025"/>
                  </a:lnTo>
                  <a:lnTo>
                    <a:pt x="349702" y="441388"/>
                  </a:lnTo>
                  <a:lnTo>
                    <a:pt x="327214" y="432462"/>
                  </a:lnTo>
                  <a:close/>
                </a:path>
                <a:path w="379729" h="479425">
                  <a:moveTo>
                    <a:pt x="357631" y="360044"/>
                  </a:moveTo>
                  <a:lnTo>
                    <a:pt x="344297" y="361822"/>
                  </a:lnTo>
                  <a:lnTo>
                    <a:pt x="339598" y="367919"/>
                  </a:lnTo>
                  <a:lnTo>
                    <a:pt x="340486" y="374650"/>
                  </a:lnTo>
                  <a:lnTo>
                    <a:pt x="346400" y="417475"/>
                  </a:lnTo>
                  <a:lnTo>
                    <a:pt x="374141" y="452881"/>
                  </a:lnTo>
                  <a:lnTo>
                    <a:pt x="354964" y="467867"/>
                  </a:lnTo>
                  <a:lnTo>
                    <a:pt x="377887" y="467867"/>
                  </a:lnTo>
                  <a:lnTo>
                    <a:pt x="364616" y="371347"/>
                  </a:lnTo>
                  <a:lnTo>
                    <a:pt x="363727" y="364616"/>
                  </a:lnTo>
                  <a:lnTo>
                    <a:pt x="357631" y="360044"/>
                  </a:lnTo>
                  <a:close/>
                </a:path>
                <a:path w="379729" h="479425">
                  <a:moveTo>
                    <a:pt x="349702" y="441388"/>
                  </a:moveTo>
                  <a:lnTo>
                    <a:pt x="352551" y="462025"/>
                  </a:lnTo>
                  <a:lnTo>
                    <a:pt x="369061" y="449071"/>
                  </a:lnTo>
                  <a:lnTo>
                    <a:pt x="349702" y="441388"/>
                  </a:lnTo>
                  <a:close/>
                </a:path>
                <a:path w="379729" h="479425">
                  <a:moveTo>
                    <a:pt x="346400" y="417475"/>
                  </a:moveTo>
                  <a:lnTo>
                    <a:pt x="349702" y="441388"/>
                  </a:lnTo>
                  <a:lnTo>
                    <a:pt x="369061" y="449071"/>
                  </a:lnTo>
                  <a:lnTo>
                    <a:pt x="352551" y="462025"/>
                  </a:lnTo>
                  <a:lnTo>
                    <a:pt x="362440" y="462025"/>
                  </a:lnTo>
                  <a:lnTo>
                    <a:pt x="374141" y="452881"/>
                  </a:lnTo>
                  <a:lnTo>
                    <a:pt x="346400" y="417475"/>
                  </a:lnTo>
                  <a:close/>
                </a:path>
                <a:path w="379729" h="479425">
                  <a:moveTo>
                    <a:pt x="19303" y="0"/>
                  </a:moveTo>
                  <a:lnTo>
                    <a:pt x="0" y="14985"/>
                  </a:lnTo>
                  <a:lnTo>
                    <a:pt x="327214" y="432462"/>
                  </a:lnTo>
                  <a:lnTo>
                    <a:pt x="349702" y="441388"/>
                  </a:lnTo>
                  <a:lnTo>
                    <a:pt x="346400" y="417475"/>
                  </a:lnTo>
                  <a:lnTo>
                    <a:pt x="19303" y="0"/>
                  </a:lnTo>
                  <a:close/>
                </a:path>
              </a:pathLst>
            </a:custGeom>
            <a:solidFill>
              <a:srgbClr val="C0504D"/>
            </a:solidFill>
          </p:spPr>
          <p:txBody>
            <a:bodyPr wrap="square" lIns="0" tIns="0" rIns="0" bIns="0" rtlCol="0"/>
            <a:lstStyle/>
            <a:p>
              <a:endParaRPr/>
            </a:p>
          </p:txBody>
        </p:sp>
      </p:grpSp>
      <p:sp>
        <p:nvSpPr>
          <p:cNvPr id="140" name="object 140"/>
          <p:cNvSpPr txBox="1"/>
          <p:nvPr/>
        </p:nvSpPr>
        <p:spPr>
          <a:xfrm>
            <a:off x="6237223" y="4673345"/>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41" name="object 141"/>
          <p:cNvSpPr txBox="1"/>
          <p:nvPr/>
        </p:nvSpPr>
        <p:spPr>
          <a:xfrm>
            <a:off x="3390138" y="5899200"/>
            <a:ext cx="1938655" cy="730885"/>
          </a:xfrm>
          <a:prstGeom prst="rect">
            <a:avLst/>
          </a:prstGeom>
        </p:spPr>
        <p:txBody>
          <a:bodyPr vert="horz" wrap="square" lIns="0" tIns="90805" rIns="0" bIns="0" rtlCol="0">
            <a:spAutoFit/>
          </a:bodyPr>
          <a:lstStyle/>
          <a:p>
            <a:pPr marL="1809750">
              <a:lnSpc>
                <a:spcPct val="100000"/>
              </a:lnSpc>
              <a:spcBef>
                <a:spcPts val="715"/>
              </a:spcBef>
            </a:pPr>
            <a:r>
              <a:rPr sz="1800" b="1" dirty="0">
                <a:solidFill>
                  <a:srgbClr val="943735"/>
                </a:solidFill>
                <a:latin typeface="Calibri"/>
                <a:cs typeface="Calibri"/>
              </a:rPr>
              <a:t>6</a:t>
            </a:r>
            <a:endParaRPr sz="1800">
              <a:latin typeface="Calibri"/>
              <a:cs typeface="Calibri"/>
            </a:endParaRPr>
          </a:p>
          <a:p>
            <a:pPr marL="12700">
              <a:lnSpc>
                <a:spcPct val="100000"/>
              </a:lnSpc>
              <a:spcBef>
                <a:spcPts val="615"/>
              </a:spcBef>
            </a:pPr>
            <a:r>
              <a:rPr sz="1800" b="1" dirty="0">
                <a:solidFill>
                  <a:srgbClr val="FF0000"/>
                </a:solidFill>
                <a:latin typeface="Calibri"/>
                <a:cs typeface="Calibri"/>
              </a:rPr>
              <a:t>LL</a:t>
            </a:r>
            <a:r>
              <a:rPr sz="1800" b="1" spc="-15" dirty="0">
                <a:solidFill>
                  <a:srgbClr val="FF0000"/>
                </a:solidFill>
                <a:latin typeface="Calibri"/>
                <a:cs typeface="Calibri"/>
              </a:rPr>
              <a:t> Rotation</a:t>
            </a:r>
            <a:r>
              <a:rPr sz="1800" b="1" spc="-5" dirty="0">
                <a:solidFill>
                  <a:srgbClr val="FF0000"/>
                </a:solidFill>
                <a:latin typeface="Calibri"/>
                <a:cs typeface="Calibri"/>
              </a:rPr>
              <a:t> </a:t>
            </a:r>
            <a:r>
              <a:rPr sz="1800" b="1" spc="-15" dirty="0">
                <a:solidFill>
                  <a:srgbClr val="FF0000"/>
                </a:solidFill>
                <a:latin typeface="Calibri"/>
                <a:cs typeface="Calibri"/>
              </a:rPr>
              <a:t>at</a:t>
            </a:r>
            <a:r>
              <a:rPr sz="1800" b="1" spc="15" dirty="0">
                <a:solidFill>
                  <a:srgbClr val="FF0000"/>
                </a:solidFill>
                <a:latin typeface="Calibri"/>
                <a:cs typeface="Calibri"/>
              </a:rPr>
              <a:t> </a:t>
            </a:r>
            <a:r>
              <a:rPr sz="1800" b="1" dirty="0">
                <a:solidFill>
                  <a:srgbClr val="FF0000"/>
                </a:solidFill>
                <a:latin typeface="Calibri"/>
                <a:cs typeface="Calibri"/>
              </a:rPr>
              <a:t>2</a:t>
            </a:r>
            <a:endParaRPr sz="1800">
              <a:latin typeface="Calibri"/>
              <a:cs typeface="Calibri"/>
            </a:endParaRPr>
          </a:p>
        </p:txBody>
      </p:sp>
      <p:sp>
        <p:nvSpPr>
          <p:cNvPr id="142" name="object 142"/>
          <p:cNvSpPr txBox="1"/>
          <p:nvPr/>
        </p:nvSpPr>
        <p:spPr>
          <a:xfrm>
            <a:off x="6970521" y="5681878"/>
            <a:ext cx="1540510" cy="299720"/>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FF0000"/>
                </a:solidFill>
                <a:latin typeface="Calibri"/>
                <a:cs typeface="Calibri"/>
              </a:rPr>
              <a:t>Tree</a:t>
            </a:r>
            <a:r>
              <a:rPr sz="1800" b="1" spc="-60" dirty="0">
                <a:solidFill>
                  <a:srgbClr val="FF0000"/>
                </a:solidFill>
                <a:latin typeface="Calibri"/>
                <a:cs typeface="Calibri"/>
              </a:rPr>
              <a:t> </a:t>
            </a:r>
            <a:r>
              <a:rPr sz="1800" b="1" spc="-10" dirty="0">
                <a:solidFill>
                  <a:srgbClr val="FF0000"/>
                </a:solidFill>
                <a:latin typeface="Calibri"/>
                <a:cs typeface="Calibri"/>
              </a:rPr>
              <a:t>is</a:t>
            </a:r>
            <a:r>
              <a:rPr sz="1800" b="1" spc="-45" dirty="0">
                <a:solidFill>
                  <a:srgbClr val="FF0000"/>
                </a:solidFill>
                <a:latin typeface="Calibri"/>
                <a:cs typeface="Calibri"/>
              </a:rPr>
              <a:t> </a:t>
            </a:r>
            <a:r>
              <a:rPr sz="1800" b="1" spc="-5" dirty="0">
                <a:solidFill>
                  <a:srgbClr val="FF0000"/>
                </a:solidFill>
                <a:latin typeface="Calibri"/>
                <a:cs typeface="Calibri"/>
              </a:rPr>
              <a:t>balanced</a:t>
            </a:r>
            <a:endParaRPr sz="1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525895"/>
            <a:chOff x="0" y="0"/>
            <a:chExt cx="9144000" cy="6525895"/>
          </a:xfrm>
        </p:grpSpPr>
        <p:pic>
          <p:nvPicPr>
            <p:cNvPr id="3" name="object 3"/>
            <p:cNvPicPr/>
            <p:nvPr/>
          </p:nvPicPr>
          <p:blipFill>
            <a:blip r:embed="rId2" cstate="print"/>
            <a:stretch>
              <a:fillRect/>
            </a:stretch>
          </p:blipFill>
          <p:spPr>
            <a:xfrm>
              <a:off x="0" y="0"/>
              <a:ext cx="9144000" cy="6525768"/>
            </a:xfrm>
            <a:prstGeom prst="rect">
              <a:avLst/>
            </a:prstGeom>
          </p:spPr>
        </p:pic>
        <p:pic>
          <p:nvPicPr>
            <p:cNvPr id="4" name="object 4"/>
            <p:cNvPicPr/>
            <p:nvPr/>
          </p:nvPicPr>
          <p:blipFill>
            <a:blip r:embed="rId3" cstate="print"/>
            <a:stretch>
              <a:fillRect/>
            </a:stretch>
          </p:blipFill>
          <p:spPr>
            <a:xfrm>
              <a:off x="1908048" y="3069335"/>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182981" y="1703070"/>
            <a:ext cx="8789035" cy="482600"/>
          </a:xfrm>
          <a:prstGeom prst="rect">
            <a:avLst/>
          </a:prstGeom>
        </p:spPr>
        <p:txBody>
          <a:bodyPr vert="horz" wrap="square" lIns="0" tIns="12700" rIns="0" bIns="0" rtlCol="0">
            <a:spAutoFit/>
          </a:bodyPr>
          <a:lstStyle/>
          <a:p>
            <a:pPr marL="12700">
              <a:lnSpc>
                <a:spcPct val="100000"/>
              </a:lnSpc>
              <a:spcBef>
                <a:spcPts val="100"/>
              </a:spcBef>
              <a:tabLst>
                <a:tab pos="4070350" algn="l"/>
              </a:tabLst>
            </a:pPr>
            <a:r>
              <a:rPr sz="3000" spc="-10" dirty="0">
                <a:solidFill>
                  <a:srgbClr val="FFFFFF"/>
                </a:solidFill>
              </a:rPr>
              <a:t>Construct</a:t>
            </a:r>
            <a:r>
              <a:rPr sz="3000" spc="5" dirty="0">
                <a:solidFill>
                  <a:srgbClr val="FFFFFF"/>
                </a:solidFill>
              </a:rPr>
              <a:t> </a:t>
            </a:r>
            <a:r>
              <a:rPr sz="3000" dirty="0">
                <a:solidFill>
                  <a:srgbClr val="FFFFFF"/>
                </a:solidFill>
              </a:rPr>
              <a:t>an</a:t>
            </a:r>
            <a:r>
              <a:rPr sz="3000" spc="5" dirty="0">
                <a:solidFill>
                  <a:srgbClr val="FFFFFF"/>
                </a:solidFill>
              </a:rPr>
              <a:t> </a:t>
            </a:r>
            <a:r>
              <a:rPr sz="3000" spc="-50" dirty="0">
                <a:solidFill>
                  <a:srgbClr val="FFFFFF"/>
                </a:solidFill>
              </a:rPr>
              <a:t>AVL</a:t>
            </a:r>
            <a:r>
              <a:rPr sz="3000" spc="-15" dirty="0">
                <a:solidFill>
                  <a:srgbClr val="FFFFFF"/>
                </a:solidFill>
              </a:rPr>
              <a:t> tree</a:t>
            </a:r>
            <a:r>
              <a:rPr sz="3000" spc="10" dirty="0">
                <a:solidFill>
                  <a:srgbClr val="FFFFFF"/>
                </a:solidFill>
              </a:rPr>
              <a:t> </a:t>
            </a:r>
            <a:r>
              <a:rPr sz="3000" spc="-15" dirty="0">
                <a:solidFill>
                  <a:srgbClr val="FFFFFF"/>
                </a:solidFill>
              </a:rPr>
              <a:t>by	</a:t>
            </a:r>
            <a:r>
              <a:rPr sz="3000" spc="-5" dirty="0">
                <a:solidFill>
                  <a:srgbClr val="FFFFFF"/>
                </a:solidFill>
              </a:rPr>
              <a:t>inserting</a:t>
            </a:r>
            <a:r>
              <a:rPr sz="3000" spc="15" dirty="0">
                <a:solidFill>
                  <a:srgbClr val="FFFFFF"/>
                </a:solidFill>
              </a:rPr>
              <a:t> </a:t>
            </a:r>
            <a:r>
              <a:rPr sz="3000" spc="-10" dirty="0">
                <a:solidFill>
                  <a:srgbClr val="FFFFFF"/>
                </a:solidFill>
              </a:rPr>
              <a:t>numbers</a:t>
            </a:r>
            <a:r>
              <a:rPr sz="3000" spc="10" dirty="0">
                <a:solidFill>
                  <a:srgbClr val="FFFFFF"/>
                </a:solidFill>
              </a:rPr>
              <a:t> </a:t>
            </a:r>
            <a:r>
              <a:rPr sz="3000" spc="-15" dirty="0">
                <a:solidFill>
                  <a:srgbClr val="FFFFFF"/>
                </a:solidFill>
              </a:rPr>
              <a:t>from</a:t>
            </a:r>
            <a:r>
              <a:rPr sz="3000" spc="-5" dirty="0">
                <a:solidFill>
                  <a:srgbClr val="FFFFFF"/>
                </a:solidFill>
              </a:rPr>
              <a:t> </a:t>
            </a:r>
            <a:r>
              <a:rPr sz="3000" dirty="0">
                <a:solidFill>
                  <a:srgbClr val="FFFFFF"/>
                </a:solidFill>
              </a:rPr>
              <a:t>1</a:t>
            </a:r>
            <a:r>
              <a:rPr sz="3000" spc="-5" dirty="0">
                <a:solidFill>
                  <a:srgbClr val="FFFFFF"/>
                </a:solidFill>
              </a:rPr>
              <a:t> </a:t>
            </a:r>
            <a:r>
              <a:rPr sz="3000" spc="-20" dirty="0">
                <a:solidFill>
                  <a:srgbClr val="FFFFFF"/>
                </a:solidFill>
              </a:rPr>
              <a:t>to</a:t>
            </a:r>
            <a:r>
              <a:rPr sz="3000" spc="-15" dirty="0">
                <a:solidFill>
                  <a:srgbClr val="FFFFFF"/>
                </a:solidFill>
              </a:rPr>
              <a:t> </a:t>
            </a:r>
            <a:r>
              <a:rPr sz="3000" dirty="0">
                <a:solidFill>
                  <a:srgbClr val="FFFFFF"/>
                </a:solidFill>
              </a:rPr>
              <a:t>7</a:t>
            </a:r>
            <a:endParaRPr sz="3000"/>
          </a:p>
        </p:txBody>
      </p:sp>
      <p:sp>
        <p:nvSpPr>
          <p:cNvPr id="8" name="object 8"/>
          <p:cNvSpPr txBox="1"/>
          <p:nvPr/>
        </p:nvSpPr>
        <p:spPr>
          <a:xfrm>
            <a:off x="78739" y="2292858"/>
            <a:ext cx="984885"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375F92"/>
                </a:solidFill>
                <a:latin typeface="Calibri"/>
                <a:cs typeface="Calibri"/>
              </a:rPr>
              <a:t>Insert</a:t>
            </a:r>
            <a:r>
              <a:rPr sz="2400" b="1" spc="-75" dirty="0">
                <a:solidFill>
                  <a:srgbClr val="375F92"/>
                </a:solidFill>
                <a:latin typeface="Calibri"/>
                <a:cs typeface="Calibri"/>
              </a:rPr>
              <a:t> </a:t>
            </a:r>
            <a:r>
              <a:rPr sz="2400" b="1" dirty="0">
                <a:solidFill>
                  <a:srgbClr val="375F92"/>
                </a:solidFill>
                <a:latin typeface="Calibri"/>
                <a:cs typeface="Calibri"/>
              </a:rPr>
              <a:t>7</a:t>
            </a:r>
            <a:endParaRPr sz="2400">
              <a:latin typeface="Calibri"/>
              <a:cs typeface="Calibri"/>
            </a:endParaRPr>
          </a:p>
        </p:txBody>
      </p:sp>
      <p:sp>
        <p:nvSpPr>
          <p:cNvPr id="9" name="object 9"/>
          <p:cNvSpPr txBox="1"/>
          <p:nvPr/>
        </p:nvSpPr>
        <p:spPr>
          <a:xfrm>
            <a:off x="2995676" y="5393232"/>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0</a:t>
            </a:r>
            <a:endParaRPr sz="1800">
              <a:latin typeface="Calibri"/>
              <a:cs typeface="Calibri"/>
            </a:endParaRPr>
          </a:p>
        </p:txBody>
      </p:sp>
      <p:grpSp>
        <p:nvGrpSpPr>
          <p:cNvPr id="10" name="object 10"/>
          <p:cNvGrpSpPr/>
          <p:nvPr/>
        </p:nvGrpSpPr>
        <p:grpSpPr>
          <a:xfrm>
            <a:off x="2688145" y="5720905"/>
            <a:ext cx="671195" cy="549275"/>
            <a:chOff x="2688145" y="5720905"/>
            <a:chExt cx="671195" cy="549275"/>
          </a:xfrm>
        </p:grpSpPr>
        <p:sp>
          <p:nvSpPr>
            <p:cNvPr id="11" name="object 11"/>
            <p:cNvSpPr/>
            <p:nvPr/>
          </p:nvSpPr>
          <p:spPr>
            <a:xfrm>
              <a:off x="2700527" y="5733287"/>
              <a:ext cx="646430" cy="524510"/>
            </a:xfrm>
            <a:custGeom>
              <a:avLst/>
              <a:gdLst/>
              <a:ahLst/>
              <a:cxnLst/>
              <a:rect l="l" t="t" r="r" b="b"/>
              <a:pathLst>
                <a:path w="646429" h="524510">
                  <a:moveTo>
                    <a:pt x="323088" y="0"/>
                  </a:moveTo>
                  <a:lnTo>
                    <a:pt x="270681" y="3430"/>
                  </a:lnTo>
                  <a:lnTo>
                    <a:pt x="220967" y="13363"/>
                  </a:lnTo>
                  <a:lnTo>
                    <a:pt x="174611" y="29258"/>
                  </a:lnTo>
                  <a:lnTo>
                    <a:pt x="132277" y="50576"/>
                  </a:lnTo>
                  <a:lnTo>
                    <a:pt x="94630" y="76776"/>
                  </a:lnTo>
                  <a:lnTo>
                    <a:pt x="62337" y="107319"/>
                  </a:lnTo>
                  <a:lnTo>
                    <a:pt x="36062" y="141665"/>
                  </a:lnTo>
                  <a:lnTo>
                    <a:pt x="16471" y="179276"/>
                  </a:lnTo>
                  <a:lnTo>
                    <a:pt x="4228" y="219609"/>
                  </a:lnTo>
                  <a:lnTo>
                    <a:pt x="0" y="262128"/>
                  </a:lnTo>
                  <a:lnTo>
                    <a:pt x="4228" y="304646"/>
                  </a:lnTo>
                  <a:lnTo>
                    <a:pt x="16471" y="344979"/>
                  </a:lnTo>
                  <a:lnTo>
                    <a:pt x="36062" y="382590"/>
                  </a:lnTo>
                  <a:lnTo>
                    <a:pt x="62337" y="416936"/>
                  </a:lnTo>
                  <a:lnTo>
                    <a:pt x="94630" y="447479"/>
                  </a:lnTo>
                  <a:lnTo>
                    <a:pt x="132277" y="473679"/>
                  </a:lnTo>
                  <a:lnTo>
                    <a:pt x="174611" y="494997"/>
                  </a:lnTo>
                  <a:lnTo>
                    <a:pt x="220967" y="510892"/>
                  </a:lnTo>
                  <a:lnTo>
                    <a:pt x="270681" y="520825"/>
                  </a:lnTo>
                  <a:lnTo>
                    <a:pt x="323088" y="524256"/>
                  </a:lnTo>
                  <a:lnTo>
                    <a:pt x="375494" y="520825"/>
                  </a:lnTo>
                  <a:lnTo>
                    <a:pt x="425208" y="510892"/>
                  </a:lnTo>
                  <a:lnTo>
                    <a:pt x="471564" y="494997"/>
                  </a:lnTo>
                  <a:lnTo>
                    <a:pt x="513898" y="473679"/>
                  </a:lnTo>
                  <a:lnTo>
                    <a:pt x="551545" y="447479"/>
                  </a:lnTo>
                  <a:lnTo>
                    <a:pt x="583838" y="416936"/>
                  </a:lnTo>
                  <a:lnTo>
                    <a:pt x="610113" y="382590"/>
                  </a:lnTo>
                  <a:lnTo>
                    <a:pt x="629704" y="344979"/>
                  </a:lnTo>
                  <a:lnTo>
                    <a:pt x="641947" y="304646"/>
                  </a:lnTo>
                  <a:lnTo>
                    <a:pt x="646176" y="262128"/>
                  </a:lnTo>
                  <a:lnTo>
                    <a:pt x="641947" y="219609"/>
                  </a:lnTo>
                  <a:lnTo>
                    <a:pt x="629704" y="179276"/>
                  </a:lnTo>
                  <a:lnTo>
                    <a:pt x="610113" y="141665"/>
                  </a:lnTo>
                  <a:lnTo>
                    <a:pt x="583838" y="107319"/>
                  </a:lnTo>
                  <a:lnTo>
                    <a:pt x="551545" y="76776"/>
                  </a:lnTo>
                  <a:lnTo>
                    <a:pt x="513898" y="50576"/>
                  </a:lnTo>
                  <a:lnTo>
                    <a:pt x="471564" y="29258"/>
                  </a:lnTo>
                  <a:lnTo>
                    <a:pt x="425208" y="13363"/>
                  </a:lnTo>
                  <a:lnTo>
                    <a:pt x="375494" y="3430"/>
                  </a:lnTo>
                  <a:lnTo>
                    <a:pt x="323088" y="0"/>
                  </a:lnTo>
                  <a:close/>
                </a:path>
              </a:pathLst>
            </a:custGeom>
            <a:solidFill>
              <a:srgbClr val="FFFFFF"/>
            </a:solidFill>
          </p:spPr>
          <p:txBody>
            <a:bodyPr wrap="square" lIns="0" tIns="0" rIns="0" bIns="0" rtlCol="0"/>
            <a:lstStyle/>
            <a:p>
              <a:endParaRPr/>
            </a:p>
          </p:txBody>
        </p:sp>
        <p:sp>
          <p:nvSpPr>
            <p:cNvPr id="12" name="object 12"/>
            <p:cNvSpPr/>
            <p:nvPr/>
          </p:nvSpPr>
          <p:spPr>
            <a:xfrm>
              <a:off x="2700527" y="5733287"/>
              <a:ext cx="646430" cy="524510"/>
            </a:xfrm>
            <a:custGeom>
              <a:avLst/>
              <a:gdLst/>
              <a:ahLst/>
              <a:cxnLst/>
              <a:rect l="l" t="t" r="r" b="b"/>
              <a:pathLst>
                <a:path w="646429" h="524510">
                  <a:moveTo>
                    <a:pt x="0" y="262128"/>
                  </a:moveTo>
                  <a:lnTo>
                    <a:pt x="4228" y="219609"/>
                  </a:lnTo>
                  <a:lnTo>
                    <a:pt x="16471" y="179276"/>
                  </a:lnTo>
                  <a:lnTo>
                    <a:pt x="36062" y="141665"/>
                  </a:lnTo>
                  <a:lnTo>
                    <a:pt x="62337" y="107319"/>
                  </a:lnTo>
                  <a:lnTo>
                    <a:pt x="94630" y="76776"/>
                  </a:lnTo>
                  <a:lnTo>
                    <a:pt x="132277" y="50576"/>
                  </a:lnTo>
                  <a:lnTo>
                    <a:pt x="174611" y="29258"/>
                  </a:lnTo>
                  <a:lnTo>
                    <a:pt x="220967" y="13363"/>
                  </a:lnTo>
                  <a:lnTo>
                    <a:pt x="270681" y="3430"/>
                  </a:lnTo>
                  <a:lnTo>
                    <a:pt x="323088" y="0"/>
                  </a:lnTo>
                  <a:lnTo>
                    <a:pt x="375494" y="3430"/>
                  </a:lnTo>
                  <a:lnTo>
                    <a:pt x="425208" y="13363"/>
                  </a:lnTo>
                  <a:lnTo>
                    <a:pt x="471564" y="29258"/>
                  </a:lnTo>
                  <a:lnTo>
                    <a:pt x="513898" y="50576"/>
                  </a:lnTo>
                  <a:lnTo>
                    <a:pt x="551545" y="76776"/>
                  </a:lnTo>
                  <a:lnTo>
                    <a:pt x="583838" y="107319"/>
                  </a:lnTo>
                  <a:lnTo>
                    <a:pt x="610113" y="141665"/>
                  </a:lnTo>
                  <a:lnTo>
                    <a:pt x="629704" y="179276"/>
                  </a:lnTo>
                  <a:lnTo>
                    <a:pt x="641947" y="219609"/>
                  </a:lnTo>
                  <a:lnTo>
                    <a:pt x="646176" y="262128"/>
                  </a:lnTo>
                  <a:lnTo>
                    <a:pt x="641947" y="304646"/>
                  </a:lnTo>
                  <a:lnTo>
                    <a:pt x="629704" y="344979"/>
                  </a:lnTo>
                  <a:lnTo>
                    <a:pt x="610113" y="382590"/>
                  </a:lnTo>
                  <a:lnTo>
                    <a:pt x="583838" y="416936"/>
                  </a:lnTo>
                  <a:lnTo>
                    <a:pt x="551545" y="447479"/>
                  </a:lnTo>
                  <a:lnTo>
                    <a:pt x="513898" y="473679"/>
                  </a:lnTo>
                  <a:lnTo>
                    <a:pt x="471564" y="494997"/>
                  </a:lnTo>
                  <a:lnTo>
                    <a:pt x="425208" y="510892"/>
                  </a:lnTo>
                  <a:lnTo>
                    <a:pt x="375494" y="520825"/>
                  </a:lnTo>
                  <a:lnTo>
                    <a:pt x="323088" y="524256"/>
                  </a:lnTo>
                  <a:lnTo>
                    <a:pt x="270681" y="520825"/>
                  </a:lnTo>
                  <a:lnTo>
                    <a:pt x="220967" y="510892"/>
                  </a:lnTo>
                  <a:lnTo>
                    <a:pt x="174611" y="494997"/>
                  </a:lnTo>
                  <a:lnTo>
                    <a:pt x="132277" y="473679"/>
                  </a:lnTo>
                  <a:lnTo>
                    <a:pt x="94630" y="447479"/>
                  </a:lnTo>
                  <a:lnTo>
                    <a:pt x="62337" y="416936"/>
                  </a:lnTo>
                  <a:lnTo>
                    <a:pt x="36062" y="382590"/>
                  </a:lnTo>
                  <a:lnTo>
                    <a:pt x="16471" y="344979"/>
                  </a:lnTo>
                  <a:lnTo>
                    <a:pt x="4228" y="304646"/>
                  </a:lnTo>
                  <a:lnTo>
                    <a:pt x="0" y="262128"/>
                  </a:lnTo>
                  <a:close/>
                </a:path>
              </a:pathLst>
            </a:custGeom>
            <a:ln w="24384">
              <a:solidFill>
                <a:srgbClr val="4F81BC"/>
              </a:solidFill>
            </a:ln>
          </p:spPr>
          <p:txBody>
            <a:bodyPr wrap="square" lIns="0" tIns="0" rIns="0" bIns="0" rtlCol="0"/>
            <a:lstStyle/>
            <a:p>
              <a:endParaRPr/>
            </a:p>
          </p:txBody>
        </p:sp>
      </p:grpSp>
      <p:sp>
        <p:nvSpPr>
          <p:cNvPr id="13" name="object 13"/>
          <p:cNvSpPr txBox="1"/>
          <p:nvPr/>
        </p:nvSpPr>
        <p:spPr>
          <a:xfrm>
            <a:off x="2954273" y="5833059"/>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7</a:t>
            </a:r>
            <a:endParaRPr sz="1800">
              <a:latin typeface="Calibri"/>
              <a:cs typeface="Calibri"/>
            </a:endParaRPr>
          </a:p>
        </p:txBody>
      </p:sp>
      <p:grpSp>
        <p:nvGrpSpPr>
          <p:cNvPr id="14" name="object 14"/>
          <p:cNvGrpSpPr/>
          <p:nvPr/>
        </p:nvGrpSpPr>
        <p:grpSpPr>
          <a:xfrm>
            <a:off x="490537" y="3483902"/>
            <a:ext cx="2577465" cy="2421890"/>
            <a:chOff x="490537" y="3483902"/>
            <a:chExt cx="2577465" cy="2421890"/>
          </a:xfrm>
        </p:grpSpPr>
        <p:pic>
          <p:nvPicPr>
            <p:cNvPr id="15" name="object 15"/>
            <p:cNvPicPr/>
            <p:nvPr/>
          </p:nvPicPr>
          <p:blipFill>
            <a:blip r:embed="rId4" cstate="print"/>
            <a:stretch>
              <a:fillRect/>
            </a:stretch>
          </p:blipFill>
          <p:spPr>
            <a:xfrm>
              <a:off x="2642616" y="5269991"/>
              <a:ext cx="424992" cy="635304"/>
            </a:xfrm>
            <a:prstGeom prst="rect">
              <a:avLst/>
            </a:prstGeom>
          </p:spPr>
        </p:pic>
        <p:sp>
          <p:nvSpPr>
            <p:cNvPr id="16" name="object 16"/>
            <p:cNvSpPr/>
            <p:nvPr/>
          </p:nvSpPr>
          <p:spPr>
            <a:xfrm>
              <a:off x="2689605" y="5295010"/>
              <a:ext cx="234950" cy="438150"/>
            </a:xfrm>
            <a:custGeom>
              <a:avLst/>
              <a:gdLst/>
              <a:ahLst/>
              <a:cxnLst/>
              <a:rect l="l" t="t" r="r" b="b"/>
              <a:pathLst>
                <a:path w="234950" h="438150">
                  <a:moveTo>
                    <a:pt x="143382" y="353745"/>
                  </a:moveTo>
                  <a:lnTo>
                    <a:pt x="135762" y="355333"/>
                  </a:lnTo>
                  <a:lnTo>
                    <a:pt x="128396" y="366598"/>
                  </a:lnTo>
                  <a:lnTo>
                    <a:pt x="130048" y="374154"/>
                  </a:lnTo>
                  <a:lnTo>
                    <a:pt x="226949" y="437553"/>
                  </a:lnTo>
                  <a:lnTo>
                    <a:pt x="227986" y="421373"/>
                  </a:lnTo>
                  <a:lnTo>
                    <a:pt x="205231" y="421373"/>
                  </a:lnTo>
                  <a:lnTo>
                    <a:pt x="185040" y="380991"/>
                  </a:lnTo>
                  <a:lnTo>
                    <a:pt x="143382" y="353745"/>
                  </a:lnTo>
                  <a:close/>
                </a:path>
                <a:path w="234950" h="438150">
                  <a:moveTo>
                    <a:pt x="185040" y="380991"/>
                  </a:moveTo>
                  <a:lnTo>
                    <a:pt x="205231" y="421373"/>
                  </a:lnTo>
                  <a:lnTo>
                    <a:pt x="217743" y="415124"/>
                  </a:lnTo>
                  <a:lnTo>
                    <a:pt x="203962" y="415124"/>
                  </a:lnTo>
                  <a:lnTo>
                    <a:pt x="205318" y="394238"/>
                  </a:lnTo>
                  <a:lnTo>
                    <a:pt x="185040" y="380991"/>
                  </a:lnTo>
                  <a:close/>
                </a:path>
                <a:path w="234950" h="438150">
                  <a:moveTo>
                    <a:pt x="215900" y="315277"/>
                  </a:moveTo>
                  <a:lnTo>
                    <a:pt x="210057" y="320382"/>
                  </a:lnTo>
                  <a:lnTo>
                    <a:pt x="209575" y="328663"/>
                  </a:lnTo>
                  <a:lnTo>
                    <a:pt x="206886" y="370084"/>
                  </a:lnTo>
                  <a:lnTo>
                    <a:pt x="227075" y="410463"/>
                  </a:lnTo>
                  <a:lnTo>
                    <a:pt x="205231" y="421373"/>
                  </a:lnTo>
                  <a:lnTo>
                    <a:pt x="227986" y="421373"/>
                  </a:lnTo>
                  <a:lnTo>
                    <a:pt x="233933" y="328663"/>
                  </a:lnTo>
                  <a:lnTo>
                    <a:pt x="234442" y="321944"/>
                  </a:lnTo>
                  <a:lnTo>
                    <a:pt x="229362" y="316153"/>
                  </a:lnTo>
                  <a:lnTo>
                    <a:pt x="215900" y="315277"/>
                  </a:lnTo>
                  <a:close/>
                </a:path>
                <a:path w="234950" h="438150">
                  <a:moveTo>
                    <a:pt x="205318" y="394238"/>
                  </a:moveTo>
                  <a:lnTo>
                    <a:pt x="203962" y="415124"/>
                  </a:lnTo>
                  <a:lnTo>
                    <a:pt x="222885" y="405714"/>
                  </a:lnTo>
                  <a:lnTo>
                    <a:pt x="205318" y="394238"/>
                  </a:lnTo>
                  <a:close/>
                </a:path>
                <a:path w="234950" h="438150">
                  <a:moveTo>
                    <a:pt x="206886" y="370084"/>
                  </a:moveTo>
                  <a:lnTo>
                    <a:pt x="205318" y="394238"/>
                  </a:lnTo>
                  <a:lnTo>
                    <a:pt x="222885" y="405714"/>
                  </a:lnTo>
                  <a:lnTo>
                    <a:pt x="203962" y="415124"/>
                  </a:lnTo>
                  <a:lnTo>
                    <a:pt x="217743" y="415124"/>
                  </a:lnTo>
                  <a:lnTo>
                    <a:pt x="227075" y="410463"/>
                  </a:lnTo>
                  <a:lnTo>
                    <a:pt x="206886" y="370084"/>
                  </a:lnTo>
                  <a:close/>
                </a:path>
                <a:path w="234950" h="438150">
                  <a:moveTo>
                    <a:pt x="21843" y="0"/>
                  </a:moveTo>
                  <a:lnTo>
                    <a:pt x="0" y="10921"/>
                  </a:lnTo>
                  <a:lnTo>
                    <a:pt x="185040" y="380991"/>
                  </a:lnTo>
                  <a:lnTo>
                    <a:pt x="205318" y="394238"/>
                  </a:lnTo>
                  <a:lnTo>
                    <a:pt x="206886" y="370084"/>
                  </a:lnTo>
                  <a:lnTo>
                    <a:pt x="21843" y="0"/>
                  </a:lnTo>
                  <a:close/>
                </a:path>
              </a:pathLst>
            </a:custGeom>
            <a:solidFill>
              <a:srgbClr val="C0504D"/>
            </a:solidFill>
          </p:spPr>
          <p:txBody>
            <a:bodyPr wrap="square" lIns="0" tIns="0" rIns="0" bIns="0" rtlCol="0"/>
            <a:lstStyle/>
            <a:p>
              <a:endParaRPr/>
            </a:p>
          </p:txBody>
        </p:sp>
        <p:pic>
          <p:nvPicPr>
            <p:cNvPr id="17" name="object 17"/>
            <p:cNvPicPr/>
            <p:nvPr/>
          </p:nvPicPr>
          <p:blipFill>
            <a:blip r:embed="rId5" cstate="print"/>
            <a:stretch>
              <a:fillRect/>
            </a:stretch>
          </p:blipFill>
          <p:spPr>
            <a:xfrm>
              <a:off x="1648967" y="3483902"/>
              <a:ext cx="626160" cy="620102"/>
            </a:xfrm>
            <a:prstGeom prst="rect">
              <a:avLst/>
            </a:prstGeom>
          </p:spPr>
        </p:pic>
        <p:sp>
          <p:nvSpPr>
            <p:cNvPr id="18" name="object 18"/>
            <p:cNvSpPr/>
            <p:nvPr/>
          </p:nvSpPr>
          <p:spPr>
            <a:xfrm>
              <a:off x="1695196" y="3508755"/>
              <a:ext cx="427990" cy="424815"/>
            </a:xfrm>
            <a:custGeom>
              <a:avLst/>
              <a:gdLst/>
              <a:ahLst/>
              <a:cxnLst/>
              <a:rect l="l" t="t" r="r" b="b"/>
              <a:pathLst>
                <a:path w="427989" h="424814">
                  <a:moveTo>
                    <a:pt x="321564" y="371983"/>
                  </a:moveTo>
                  <a:lnTo>
                    <a:pt x="314960" y="375920"/>
                  </a:lnTo>
                  <a:lnTo>
                    <a:pt x="313309" y="382397"/>
                  </a:lnTo>
                  <a:lnTo>
                    <a:pt x="311531" y="388874"/>
                  </a:lnTo>
                  <a:lnTo>
                    <a:pt x="315468" y="395605"/>
                  </a:lnTo>
                  <a:lnTo>
                    <a:pt x="427609" y="424688"/>
                  </a:lnTo>
                  <a:lnTo>
                    <a:pt x="425367" y="416306"/>
                  </a:lnTo>
                  <a:lnTo>
                    <a:pt x="401828" y="416306"/>
                  </a:lnTo>
                  <a:lnTo>
                    <a:pt x="369681" y="384383"/>
                  </a:lnTo>
                  <a:lnTo>
                    <a:pt x="321564" y="371983"/>
                  </a:lnTo>
                  <a:close/>
                </a:path>
                <a:path w="427989" h="424814">
                  <a:moveTo>
                    <a:pt x="369681" y="384383"/>
                  </a:moveTo>
                  <a:lnTo>
                    <a:pt x="401828" y="416306"/>
                  </a:lnTo>
                  <a:lnTo>
                    <a:pt x="407375" y="410718"/>
                  </a:lnTo>
                  <a:lnTo>
                    <a:pt x="398653" y="410718"/>
                  </a:lnTo>
                  <a:lnTo>
                    <a:pt x="393256" y="390487"/>
                  </a:lnTo>
                  <a:lnTo>
                    <a:pt x="369681" y="384383"/>
                  </a:lnTo>
                  <a:close/>
                </a:path>
                <a:path w="427989" h="424814">
                  <a:moveTo>
                    <a:pt x="391033" y="308864"/>
                  </a:moveTo>
                  <a:lnTo>
                    <a:pt x="384556" y="310642"/>
                  </a:lnTo>
                  <a:lnTo>
                    <a:pt x="378079" y="312293"/>
                  </a:lnTo>
                  <a:lnTo>
                    <a:pt x="374142" y="319024"/>
                  </a:lnTo>
                  <a:lnTo>
                    <a:pt x="375920" y="325501"/>
                  </a:lnTo>
                  <a:lnTo>
                    <a:pt x="387001" y="367042"/>
                  </a:lnTo>
                  <a:lnTo>
                    <a:pt x="419100" y="398907"/>
                  </a:lnTo>
                  <a:lnTo>
                    <a:pt x="401828" y="416306"/>
                  </a:lnTo>
                  <a:lnTo>
                    <a:pt x="425367" y="416306"/>
                  </a:lnTo>
                  <a:lnTo>
                    <a:pt x="399351" y="319024"/>
                  </a:lnTo>
                  <a:lnTo>
                    <a:pt x="397764" y="312674"/>
                  </a:lnTo>
                  <a:lnTo>
                    <a:pt x="391033" y="308864"/>
                  </a:lnTo>
                  <a:close/>
                </a:path>
                <a:path w="427989" h="424814">
                  <a:moveTo>
                    <a:pt x="393256" y="390487"/>
                  </a:moveTo>
                  <a:lnTo>
                    <a:pt x="398653" y="410718"/>
                  </a:lnTo>
                  <a:lnTo>
                    <a:pt x="413512" y="395732"/>
                  </a:lnTo>
                  <a:lnTo>
                    <a:pt x="393256" y="390487"/>
                  </a:lnTo>
                  <a:close/>
                </a:path>
                <a:path w="427989" h="424814">
                  <a:moveTo>
                    <a:pt x="387001" y="367042"/>
                  </a:moveTo>
                  <a:lnTo>
                    <a:pt x="393256" y="390487"/>
                  </a:lnTo>
                  <a:lnTo>
                    <a:pt x="413512" y="395732"/>
                  </a:lnTo>
                  <a:lnTo>
                    <a:pt x="398653" y="410718"/>
                  </a:lnTo>
                  <a:lnTo>
                    <a:pt x="407375" y="410718"/>
                  </a:lnTo>
                  <a:lnTo>
                    <a:pt x="419100" y="398907"/>
                  </a:lnTo>
                  <a:lnTo>
                    <a:pt x="387001" y="367042"/>
                  </a:lnTo>
                  <a:close/>
                </a:path>
                <a:path w="427989" h="424814">
                  <a:moveTo>
                    <a:pt x="17272" y="0"/>
                  </a:moveTo>
                  <a:lnTo>
                    <a:pt x="0" y="17272"/>
                  </a:lnTo>
                  <a:lnTo>
                    <a:pt x="369681" y="384383"/>
                  </a:lnTo>
                  <a:lnTo>
                    <a:pt x="393256" y="390487"/>
                  </a:lnTo>
                  <a:lnTo>
                    <a:pt x="387001" y="367042"/>
                  </a:lnTo>
                  <a:lnTo>
                    <a:pt x="17272" y="0"/>
                  </a:lnTo>
                  <a:close/>
                </a:path>
              </a:pathLst>
            </a:custGeom>
            <a:solidFill>
              <a:srgbClr val="C0504D"/>
            </a:solidFill>
          </p:spPr>
          <p:txBody>
            <a:bodyPr wrap="square" lIns="0" tIns="0" rIns="0" bIns="0" rtlCol="0"/>
            <a:lstStyle/>
            <a:p>
              <a:endParaRPr/>
            </a:p>
          </p:txBody>
        </p:sp>
        <p:sp>
          <p:nvSpPr>
            <p:cNvPr id="19" name="object 19"/>
            <p:cNvSpPr/>
            <p:nvPr/>
          </p:nvSpPr>
          <p:spPr>
            <a:xfrm>
              <a:off x="502920" y="3931919"/>
              <a:ext cx="649605" cy="527685"/>
            </a:xfrm>
            <a:custGeom>
              <a:avLst/>
              <a:gdLst/>
              <a:ahLst/>
              <a:cxnLst/>
              <a:rect l="l" t="t" r="r" b="b"/>
              <a:pathLst>
                <a:path w="649605" h="527685">
                  <a:moveTo>
                    <a:pt x="324611" y="0"/>
                  </a:moveTo>
                  <a:lnTo>
                    <a:pt x="271959" y="3449"/>
                  </a:lnTo>
                  <a:lnTo>
                    <a:pt x="222011" y="13435"/>
                  </a:lnTo>
                  <a:lnTo>
                    <a:pt x="175436" y="29417"/>
                  </a:lnTo>
                  <a:lnTo>
                    <a:pt x="132902" y="50852"/>
                  </a:lnTo>
                  <a:lnTo>
                    <a:pt x="95078" y="77200"/>
                  </a:lnTo>
                  <a:lnTo>
                    <a:pt x="62632" y="107917"/>
                  </a:lnTo>
                  <a:lnTo>
                    <a:pt x="36233" y="142463"/>
                  </a:lnTo>
                  <a:lnTo>
                    <a:pt x="16549" y="180295"/>
                  </a:lnTo>
                  <a:lnTo>
                    <a:pt x="4248" y="220872"/>
                  </a:lnTo>
                  <a:lnTo>
                    <a:pt x="0" y="263651"/>
                  </a:lnTo>
                  <a:lnTo>
                    <a:pt x="4248" y="306431"/>
                  </a:lnTo>
                  <a:lnTo>
                    <a:pt x="16549" y="347008"/>
                  </a:lnTo>
                  <a:lnTo>
                    <a:pt x="36233" y="384840"/>
                  </a:lnTo>
                  <a:lnTo>
                    <a:pt x="62632" y="419386"/>
                  </a:lnTo>
                  <a:lnTo>
                    <a:pt x="95078" y="450103"/>
                  </a:lnTo>
                  <a:lnTo>
                    <a:pt x="132902" y="476451"/>
                  </a:lnTo>
                  <a:lnTo>
                    <a:pt x="175436" y="497886"/>
                  </a:lnTo>
                  <a:lnTo>
                    <a:pt x="222011" y="513868"/>
                  </a:lnTo>
                  <a:lnTo>
                    <a:pt x="271959" y="523854"/>
                  </a:lnTo>
                  <a:lnTo>
                    <a:pt x="324611" y="527303"/>
                  </a:lnTo>
                  <a:lnTo>
                    <a:pt x="377264" y="523854"/>
                  </a:lnTo>
                  <a:lnTo>
                    <a:pt x="427212" y="513868"/>
                  </a:lnTo>
                  <a:lnTo>
                    <a:pt x="473787" y="497886"/>
                  </a:lnTo>
                  <a:lnTo>
                    <a:pt x="516321" y="476451"/>
                  </a:lnTo>
                  <a:lnTo>
                    <a:pt x="554145" y="450103"/>
                  </a:lnTo>
                  <a:lnTo>
                    <a:pt x="586591" y="419386"/>
                  </a:lnTo>
                  <a:lnTo>
                    <a:pt x="612990" y="384840"/>
                  </a:lnTo>
                  <a:lnTo>
                    <a:pt x="632674" y="347008"/>
                  </a:lnTo>
                  <a:lnTo>
                    <a:pt x="644975" y="306431"/>
                  </a:lnTo>
                  <a:lnTo>
                    <a:pt x="649224" y="263651"/>
                  </a:lnTo>
                  <a:lnTo>
                    <a:pt x="644975" y="220872"/>
                  </a:lnTo>
                  <a:lnTo>
                    <a:pt x="632674" y="180295"/>
                  </a:lnTo>
                  <a:lnTo>
                    <a:pt x="612990" y="142463"/>
                  </a:lnTo>
                  <a:lnTo>
                    <a:pt x="586591" y="107917"/>
                  </a:lnTo>
                  <a:lnTo>
                    <a:pt x="554145" y="77200"/>
                  </a:lnTo>
                  <a:lnTo>
                    <a:pt x="516321" y="50852"/>
                  </a:lnTo>
                  <a:lnTo>
                    <a:pt x="473787" y="29417"/>
                  </a:lnTo>
                  <a:lnTo>
                    <a:pt x="427212" y="13435"/>
                  </a:lnTo>
                  <a:lnTo>
                    <a:pt x="377264" y="3449"/>
                  </a:lnTo>
                  <a:lnTo>
                    <a:pt x="324611" y="0"/>
                  </a:lnTo>
                  <a:close/>
                </a:path>
              </a:pathLst>
            </a:custGeom>
            <a:solidFill>
              <a:srgbClr val="FFFFFF"/>
            </a:solidFill>
          </p:spPr>
          <p:txBody>
            <a:bodyPr wrap="square" lIns="0" tIns="0" rIns="0" bIns="0" rtlCol="0"/>
            <a:lstStyle/>
            <a:p>
              <a:endParaRPr/>
            </a:p>
          </p:txBody>
        </p:sp>
        <p:sp>
          <p:nvSpPr>
            <p:cNvPr id="20" name="object 20"/>
            <p:cNvSpPr/>
            <p:nvPr/>
          </p:nvSpPr>
          <p:spPr>
            <a:xfrm>
              <a:off x="502920" y="3931919"/>
              <a:ext cx="649605" cy="527685"/>
            </a:xfrm>
            <a:custGeom>
              <a:avLst/>
              <a:gdLst/>
              <a:ahLst/>
              <a:cxnLst/>
              <a:rect l="l" t="t" r="r" b="b"/>
              <a:pathLst>
                <a:path w="649605" h="527685">
                  <a:moveTo>
                    <a:pt x="0" y="263651"/>
                  </a:moveTo>
                  <a:lnTo>
                    <a:pt x="4248" y="220872"/>
                  </a:lnTo>
                  <a:lnTo>
                    <a:pt x="16549" y="180295"/>
                  </a:lnTo>
                  <a:lnTo>
                    <a:pt x="36233" y="142463"/>
                  </a:lnTo>
                  <a:lnTo>
                    <a:pt x="62632" y="107917"/>
                  </a:lnTo>
                  <a:lnTo>
                    <a:pt x="95078" y="77200"/>
                  </a:lnTo>
                  <a:lnTo>
                    <a:pt x="132902" y="50852"/>
                  </a:lnTo>
                  <a:lnTo>
                    <a:pt x="175436" y="29417"/>
                  </a:lnTo>
                  <a:lnTo>
                    <a:pt x="222011" y="13435"/>
                  </a:lnTo>
                  <a:lnTo>
                    <a:pt x="271959" y="3449"/>
                  </a:lnTo>
                  <a:lnTo>
                    <a:pt x="324611" y="0"/>
                  </a:lnTo>
                  <a:lnTo>
                    <a:pt x="377264" y="3449"/>
                  </a:lnTo>
                  <a:lnTo>
                    <a:pt x="427212" y="13435"/>
                  </a:lnTo>
                  <a:lnTo>
                    <a:pt x="473787" y="29417"/>
                  </a:lnTo>
                  <a:lnTo>
                    <a:pt x="516321" y="50852"/>
                  </a:lnTo>
                  <a:lnTo>
                    <a:pt x="554145" y="77200"/>
                  </a:lnTo>
                  <a:lnTo>
                    <a:pt x="586591" y="107917"/>
                  </a:lnTo>
                  <a:lnTo>
                    <a:pt x="612990" y="142463"/>
                  </a:lnTo>
                  <a:lnTo>
                    <a:pt x="632674" y="180295"/>
                  </a:lnTo>
                  <a:lnTo>
                    <a:pt x="644975" y="220872"/>
                  </a:lnTo>
                  <a:lnTo>
                    <a:pt x="649224" y="263651"/>
                  </a:lnTo>
                  <a:lnTo>
                    <a:pt x="644975" y="306431"/>
                  </a:lnTo>
                  <a:lnTo>
                    <a:pt x="632674" y="347008"/>
                  </a:lnTo>
                  <a:lnTo>
                    <a:pt x="612990" y="384840"/>
                  </a:lnTo>
                  <a:lnTo>
                    <a:pt x="586591" y="419386"/>
                  </a:lnTo>
                  <a:lnTo>
                    <a:pt x="554145" y="450103"/>
                  </a:lnTo>
                  <a:lnTo>
                    <a:pt x="516321" y="476451"/>
                  </a:lnTo>
                  <a:lnTo>
                    <a:pt x="473787" y="497886"/>
                  </a:lnTo>
                  <a:lnTo>
                    <a:pt x="427212" y="513868"/>
                  </a:lnTo>
                  <a:lnTo>
                    <a:pt x="377264" y="523854"/>
                  </a:lnTo>
                  <a:lnTo>
                    <a:pt x="324611" y="527303"/>
                  </a:lnTo>
                  <a:lnTo>
                    <a:pt x="271959" y="523854"/>
                  </a:lnTo>
                  <a:lnTo>
                    <a:pt x="222011" y="513868"/>
                  </a:lnTo>
                  <a:lnTo>
                    <a:pt x="175436" y="497886"/>
                  </a:lnTo>
                  <a:lnTo>
                    <a:pt x="132902" y="476451"/>
                  </a:lnTo>
                  <a:lnTo>
                    <a:pt x="95078" y="450103"/>
                  </a:lnTo>
                  <a:lnTo>
                    <a:pt x="62632" y="419386"/>
                  </a:lnTo>
                  <a:lnTo>
                    <a:pt x="36233" y="384840"/>
                  </a:lnTo>
                  <a:lnTo>
                    <a:pt x="16549" y="347008"/>
                  </a:lnTo>
                  <a:lnTo>
                    <a:pt x="4248" y="306431"/>
                  </a:lnTo>
                  <a:lnTo>
                    <a:pt x="0" y="263651"/>
                  </a:lnTo>
                  <a:close/>
                </a:path>
              </a:pathLst>
            </a:custGeom>
            <a:ln w="24384">
              <a:solidFill>
                <a:srgbClr val="4F81BC"/>
              </a:solidFill>
            </a:ln>
          </p:spPr>
          <p:txBody>
            <a:bodyPr wrap="square" lIns="0" tIns="0" rIns="0" bIns="0" rtlCol="0"/>
            <a:lstStyle/>
            <a:p>
              <a:endParaRPr/>
            </a:p>
          </p:txBody>
        </p:sp>
      </p:grpSp>
      <p:sp>
        <p:nvSpPr>
          <p:cNvPr id="21" name="object 21"/>
          <p:cNvSpPr txBox="1"/>
          <p:nvPr/>
        </p:nvSpPr>
        <p:spPr>
          <a:xfrm>
            <a:off x="757529" y="4031945"/>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2</a:t>
            </a:r>
            <a:endParaRPr sz="1800">
              <a:latin typeface="Calibri"/>
              <a:cs typeface="Calibri"/>
            </a:endParaRPr>
          </a:p>
        </p:txBody>
      </p:sp>
      <p:grpSp>
        <p:nvGrpSpPr>
          <p:cNvPr id="22" name="object 22"/>
          <p:cNvGrpSpPr/>
          <p:nvPr/>
        </p:nvGrpSpPr>
        <p:grpSpPr>
          <a:xfrm>
            <a:off x="1139761" y="3056953"/>
            <a:ext cx="674370" cy="549275"/>
            <a:chOff x="1139761" y="3056953"/>
            <a:chExt cx="674370" cy="549275"/>
          </a:xfrm>
        </p:grpSpPr>
        <p:sp>
          <p:nvSpPr>
            <p:cNvPr id="23" name="object 23"/>
            <p:cNvSpPr/>
            <p:nvPr/>
          </p:nvSpPr>
          <p:spPr>
            <a:xfrm>
              <a:off x="1152144" y="3069336"/>
              <a:ext cx="649605" cy="524510"/>
            </a:xfrm>
            <a:custGeom>
              <a:avLst/>
              <a:gdLst/>
              <a:ahLst/>
              <a:cxnLst/>
              <a:rect l="l" t="t" r="r" b="b"/>
              <a:pathLst>
                <a:path w="649605"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24" name="object 24"/>
            <p:cNvSpPr/>
            <p:nvPr/>
          </p:nvSpPr>
          <p:spPr>
            <a:xfrm>
              <a:off x="1152144" y="3069336"/>
              <a:ext cx="649605" cy="524510"/>
            </a:xfrm>
            <a:custGeom>
              <a:avLst/>
              <a:gdLst/>
              <a:ahLst/>
              <a:cxnLst/>
              <a:rect l="l" t="t" r="r" b="b"/>
              <a:pathLst>
                <a:path w="649605"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25" name="object 25"/>
          <p:cNvSpPr txBox="1"/>
          <p:nvPr/>
        </p:nvSpPr>
        <p:spPr>
          <a:xfrm>
            <a:off x="1405889" y="3167583"/>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4</a:t>
            </a:r>
            <a:endParaRPr sz="1800">
              <a:latin typeface="Calibri"/>
              <a:cs typeface="Calibri"/>
            </a:endParaRPr>
          </a:p>
        </p:txBody>
      </p:sp>
      <p:grpSp>
        <p:nvGrpSpPr>
          <p:cNvPr id="26" name="object 26"/>
          <p:cNvGrpSpPr/>
          <p:nvPr/>
        </p:nvGrpSpPr>
        <p:grpSpPr>
          <a:xfrm>
            <a:off x="673608" y="3483902"/>
            <a:ext cx="1786889" cy="1850389"/>
            <a:chOff x="673608" y="3483902"/>
            <a:chExt cx="1786889" cy="1850389"/>
          </a:xfrm>
        </p:grpSpPr>
        <p:sp>
          <p:nvSpPr>
            <p:cNvPr id="27" name="object 27"/>
            <p:cNvSpPr/>
            <p:nvPr/>
          </p:nvSpPr>
          <p:spPr>
            <a:xfrm>
              <a:off x="1801368" y="3931919"/>
              <a:ext cx="646430" cy="527685"/>
            </a:xfrm>
            <a:custGeom>
              <a:avLst/>
              <a:gdLst/>
              <a:ahLst/>
              <a:cxnLst/>
              <a:rect l="l" t="t" r="r" b="b"/>
              <a:pathLst>
                <a:path w="646430" h="527685">
                  <a:moveTo>
                    <a:pt x="323088" y="0"/>
                  </a:moveTo>
                  <a:lnTo>
                    <a:pt x="270681" y="3449"/>
                  </a:lnTo>
                  <a:lnTo>
                    <a:pt x="220967" y="13435"/>
                  </a:lnTo>
                  <a:lnTo>
                    <a:pt x="174611" y="29417"/>
                  </a:lnTo>
                  <a:lnTo>
                    <a:pt x="132277" y="50852"/>
                  </a:lnTo>
                  <a:lnTo>
                    <a:pt x="94630" y="77200"/>
                  </a:lnTo>
                  <a:lnTo>
                    <a:pt x="62337" y="107917"/>
                  </a:lnTo>
                  <a:lnTo>
                    <a:pt x="36062" y="142463"/>
                  </a:lnTo>
                  <a:lnTo>
                    <a:pt x="16471" y="180295"/>
                  </a:lnTo>
                  <a:lnTo>
                    <a:pt x="4228" y="220872"/>
                  </a:lnTo>
                  <a:lnTo>
                    <a:pt x="0" y="263651"/>
                  </a:lnTo>
                  <a:lnTo>
                    <a:pt x="4228" y="306431"/>
                  </a:lnTo>
                  <a:lnTo>
                    <a:pt x="16471" y="347008"/>
                  </a:lnTo>
                  <a:lnTo>
                    <a:pt x="36062" y="384840"/>
                  </a:lnTo>
                  <a:lnTo>
                    <a:pt x="62337" y="419386"/>
                  </a:lnTo>
                  <a:lnTo>
                    <a:pt x="94630" y="450103"/>
                  </a:lnTo>
                  <a:lnTo>
                    <a:pt x="132277" y="476451"/>
                  </a:lnTo>
                  <a:lnTo>
                    <a:pt x="174611" y="497886"/>
                  </a:lnTo>
                  <a:lnTo>
                    <a:pt x="220967" y="513868"/>
                  </a:lnTo>
                  <a:lnTo>
                    <a:pt x="270681" y="523854"/>
                  </a:lnTo>
                  <a:lnTo>
                    <a:pt x="323088" y="527303"/>
                  </a:lnTo>
                  <a:lnTo>
                    <a:pt x="375494" y="523854"/>
                  </a:lnTo>
                  <a:lnTo>
                    <a:pt x="425208" y="513868"/>
                  </a:lnTo>
                  <a:lnTo>
                    <a:pt x="471564" y="497886"/>
                  </a:lnTo>
                  <a:lnTo>
                    <a:pt x="513898" y="476451"/>
                  </a:lnTo>
                  <a:lnTo>
                    <a:pt x="551545" y="450103"/>
                  </a:lnTo>
                  <a:lnTo>
                    <a:pt x="583838" y="419386"/>
                  </a:lnTo>
                  <a:lnTo>
                    <a:pt x="610113" y="384840"/>
                  </a:lnTo>
                  <a:lnTo>
                    <a:pt x="629704" y="347008"/>
                  </a:lnTo>
                  <a:lnTo>
                    <a:pt x="641947" y="306431"/>
                  </a:lnTo>
                  <a:lnTo>
                    <a:pt x="646176" y="263651"/>
                  </a:lnTo>
                  <a:lnTo>
                    <a:pt x="641947" y="220872"/>
                  </a:lnTo>
                  <a:lnTo>
                    <a:pt x="629704" y="180295"/>
                  </a:lnTo>
                  <a:lnTo>
                    <a:pt x="610113" y="142463"/>
                  </a:lnTo>
                  <a:lnTo>
                    <a:pt x="583838" y="107917"/>
                  </a:lnTo>
                  <a:lnTo>
                    <a:pt x="551545" y="77200"/>
                  </a:lnTo>
                  <a:lnTo>
                    <a:pt x="513898" y="50852"/>
                  </a:lnTo>
                  <a:lnTo>
                    <a:pt x="471564" y="29417"/>
                  </a:lnTo>
                  <a:lnTo>
                    <a:pt x="425208" y="13435"/>
                  </a:lnTo>
                  <a:lnTo>
                    <a:pt x="375494" y="3449"/>
                  </a:lnTo>
                  <a:lnTo>
                    <a:pt x="323088" y="0"/>
                  </a:lnTo>
                  <a:close/>
                </a:path>
              </a:pathLst>
            </a:custGeom>
            <a:solidFill>
              <a:srgbClr val="FFFFFF"/>
            </a:solidFill>
          </p:spPr>
          <p:txBody>
            <a:bodyPr wrap="square" lIns="0" tIns="0" rIns="0" bIns="0" rtlCol="0"/>
            <a:lstStyle/>
            <a:p>
              <a:endParaRPr/>
            </a:p>
          </p:txBody>
        </p:sp>
        <p:sp>
          <p:nvSpPr>
            <p:cNvPr id="28" name="object 28"/>
            <p:cNvSpPr/>
            <p:nvPr/>
          </p:nvSpPr>
          <p:spPr>
            <a:xfrm>
              <a:off x="1801368" y="3931919"/>
              <a:ext cx="646430" cy="527685"/>
            </a:xfrm>
            <a:custGeom>
              <a:avLst/>
              <a:gdLst/>
              <a:ahLst/>
              <a:cxnLst/>
              <a:rect l="l" t="t" r="r" b="b"/>
              <a:pathLst>
                <a:path w="646430" h="527685">
                  <a:moveTo>
                    <a:pt x="0" y="263651"/>
                  </a:moveTo>
                  <a:lnTo>
                    <a:pt x="4228" y="220872"/>
                  </a:lnTo>
                  <a:lnTo>
                    <a:pt x="16471" y="180295"/>
                  </a:lnTo>
                  <a:lnTo>
                    <a:pt x="36062" y="142463"/>
                  </a:lnTo>
                  <a:lnTo>
                    <a:pt x="62337" y="107917"/>
                  </a:lnTo>
                  <a:lnTo>
                    <a:pt x="94630" y="77200"/>
                  </a:lnTo>
                  <a:lnTo>
                    <a:pt x="132277" y="50852"/>
                  </a:lnTo>
                  <a:lnTo>
                    <a:pt x="174611" y="29417"/>
                  </a:lnTo>
                  <a:lnTo>
                    <a:pt x="220967" y="13435"/>
                  </a:lnTo>
                  <a:lnTo>
                    <a:pt x="270681" y="3449"/>
                  </a:lnTo>
                  <a:lnTo>
                    <a:pt x="323088" y="0"/>
                  </a:lnTo>
                  <a:lnTo>
                    <a:pt x="375494" y="3449"/>
                  </a:lnTo>
                  <a:lnTo>
                    <a:pt x="425208" y="13435"/>
                  </a:lnTo>
                  <a:lnTo>
                    <a:pt x="471564" y="29417"/>
                  </a:lnTo>
                  <a:lnTo>
                    <a:pt x="513898" y="50852"/>
                  </a:lnTo>
                  <a:lnTo>
                    <a:pt x="551545" y="77200"/>
                  </a:lnTo>
                  <a:lnTo>
                    <a:pt x="583838" y="107917"/>
                  </a:lnTo>
                  <a:lnTo>
                    <a:pt x="610113" y="142463"/>
                  </a:lnTo>
                  <a:lnTo>
                    <a:pt x="629704" y="180295"/>
                  </a:lnTo>
                  <a:lnTo>
                    <a:pt x="641947" y="220872"/>
                  </a:lnTo>
                  <a:lnTo>
                    <a:pt x="646176" y="263651"/>
                  </a:lnTo>
                  <a:lnTo>
                    <a:pt x="641947" y="306431"/>
                  </a:lnTo>
                  <a:lnTo>
                    <a:pt x="629704" y="347008"/>
                  </a:lnTo>
                  <a:lnTo>
                    <a:pt x="610113" y="384840"/>
                  </a:lnTo>
                  <a:lnTo>
                    <a:pt x="583838" y="419386"/>
                  </a:lnTo>
                  <a:lnTo>
                    <a:pt x="551545" y="450103"/>
                  </a:lnTo>
                  <a:lnTo>
                    <a:pt x="513898" y="476451"/>
                  </a:lnTo>
                  <a:lnTo>
                    <a:pt x="471564" y="497886"/>
                  </a:lnTo>
                  <a:lnTo>
                    <a:pt x="425208" y="513868"/>
                  </a:lnTo>
                  <a:lnTo>
                    <a:pt x="375494" y="523854"/>
                  </a:lnTo>
                  <a:lnTo>
                    <a:pt x="323088" y="527303"/>
                  </a:lnTo>
                  <a:lnTo>
                    <a:pt x="270681" y="523854"/>
                  </a:lnTo>
                  <a:lnTo>
                    <a:pt x="220967" y="513868"/>
                  </a:lnTo>
                  <a:lnTo>
                    <a:pt x="174611" y="497886"/>
                  </a:lnTo>
                  <a:lnTo>
                    <a:pt x="132277" y="476451"/>
                  </a:lnTo>
                  <a:lnTo>
                    <a:pt x="94630" y="450103"/>
                  </a:lnTo>
                  <a:lnTo>
                    <a:pt x="62337" y="419386"/>
                  </a:lnTo>
                  <a:lnTo>
                    <a:pt x="36062" y="384840"/>
                  </a:lnTo>
                  <a:lnTo>
                    <a:pt x="16471" y="347008"/>
                  </a:lnTo>
                  <a:lnTo>
                    <a:pt x="4228" y="306431"/>
                  </a:lnTo>
                  <a:lnTo>
                    <a:pt x="0" y="263651"/>
                  </a:lnTo>
                  <a:close/>
                </a:path>
              </a:pathLst>
            </a:custGeom>
            <a:ln w="24384">
              <a:solidFill>
                <a:srgbClr val="4F81BC"/>
              </a:solidFill>
            </a:ln>
          </p:spPr>
          <p:txBody>
            <a:bodyPr wrap="square" lIns="0" tIns="0" rIns="0" bIns="0" rtlCol="0"/>
            <a:lstStyle/>
            <a:p>
              <a:endParaRPr/>
            </a:p>
          </p:txBody>
        </p:sp>
        <p:pic>
          <p:nvPicPr>
            <p:cNvPr id="29" name="object 29"/>
            <p:cNvPicPr/>
            <p:nvPr/>
          </p:nvPicPr>
          <p:blipFill>
            <a:blip r:embed="rId6" cstate="print"/>
            <a:stretch>
              <a:fillRect/>
            </a:stretch>
          </p:blipFill>
          <p:spPr>
            <a:xfrm>
              <a:off x="673608" y="3483902"/>
              <a:ext cx="623125" cy="620102"/>
            </a:xfrm>
            <a:prstGeom prst="rect">
              <a:avLst/>
            </a:prstGeom>
          </p:spPr>
        </p:pic>
        <p:sp>
          <p:nvSpPr>
            <p:cNvPr id="30" name="object 30"/>
            <p:cNvSpPr/>
            <p:nvPr/>
          </p:nvSpPr>
          <p:spPr>
            <a:xfrm>
              <a:off x="829017" y="3508755"/>
              <a:ext cx="427990" cy="424815"/>
            </a:xfrm>
            <a:custGeom>
              <a:avLst/>
              <a:gdLst/>
              <a:ahLst/>
              <a:cxnLst/>
              <a:rect l="l" t="t" r="r" b="b"/>
              <a:pathLst>
                <a:path w="427990" h="424814">
                  <a:moveTo>
                    <a:pt x="36563" y="308864"/>
                  </a:moveTo>
                  <a:lnTo>
                    <a:pt x="29883" y="312674"/>
                  </a:lnTo>
                  <a:lnTo>
                    <a:pt x="28143" y="319278"/>
                  </a:lnTo>
                  <a:lnTo>
                    <a:pt x="0" y="424688"/>
                  </a:lnTo>
                  <a:lnTo>
                    <a:pt x="32274" y="416306"/>
                  </a:lnTo>
                  <a:lnTo>
                    <a:pt x="25755" y="416306"/>
                  </a:lnTo>
                  <a:lnTo>
                    <a:pt x="8572" y="398907"/>
                  </a:lnTo>
                  <a:lnTo>
                    <a:pt x="40591" y="367119"/>
                  </a:lnTo>
                  <a:lnTo>
                    <a:pt x="53441" y="319024"/>
                  </a:lnTo>
                  <a:lnTo>
                    <a:pt x="49568" y="312293"/>
                  </a:lnTo>
                  <a:lnTo>
                    <a:pt x="43065" y="310642"/>
                  </a:lnTo>
                  <a:lnTo>
                    <a:pt x="36563" y="308864"/>
                  </a:lnTo>
                  <a:close/>
                </a:path>
                <a:path w="427990" h="424814">
                  <a:moveTo>
                    <a:pt x="40591" y="367119"/>
                  </a:moveTo>
                  <a:lnTo>
                    <a:pt x="8572" y="398907"/>
                  </a:lnTo>
                  <a:lnTo>
                    <a:pt x="25755" y="416306"/>
                  </a:lnTo>
                  <a:lnTo>
                    <a:pt x="31382" y="410718"/>
                  </a:lnTo>
                  <a:lnTo>
                    <a:pt x="28943" y="410718"/>
                  </a:lnTo>
                  <a:lnTo>
                    <a:pt x="14109" y="395732"/>
                  </a:lnTo>
                  <a:lnTo>
                    <a:pt x="34346" y="390495"/>
                  </a:lnTo>
                  <a:lnTo>
                    <a:pt x="40591" y="367119"/>
                  </a:lnTo>
                  <a:close/>
                </a:path>
                <a:path w="427990" h="424814">
                  <a:moveTo>
                    <a:pt x="106019" y="371983"/>
                  </a:moveTo>
                  <a:lnTo>
                    <a:pt x="57878" y="384405"/>
                  </a:lnTo>
                  <a:lnTo>
                    <a:pt x="25755" y="416306"/>
                  </a:lnTo>
                  <a:lnTo>
                    <a:pt x="32274" y="416306"/>
                  </a:lnTo>
                  <a:lnTo>
                    <a:pt x="112140" y="395605"/>
                  </a:lnTo>
                  <a:lnTo>
                    <a:pt x="116052" y="388874"/>
                  </a:lnTo>
                  <a:lnTo>
                    <a:pt x="112674" y="375920"/>
                  </a:lnTo>
                  <a:lnTo>
                    <a:pt x="106019" y="371983"/>
                  </a:lnTo>
                  <a:close/>
                </a:path>
                <a:path w="427990" h="424814">
                  <a:moveTo>
                    <a:pt x="34346" y="390495"/>
                  </a:moveTo>
                  <a:lnTo>
                    <a:pt x="14109" y="395732"/>
                  </a:lnTo>
                  <a:lnTo>
                    <a:pt x="28943" y="410718"/>
                  </a:lnTo>
                  <a:lnTo>
                    <a:pt x="34346" y="390495"/>
                  </a:lnTo>
                  <a:close/>
                </a:path>
                <a:path w="427990" h="424814">
                  <a:moveTo>
                    <a:pt x="57878" y="384405"/>
                  </a:moveTo>
                  <a:lnTo>
                    <a:pt x="34346" y="390495"/>
                  </a:lnTo>
                  <a:lnTo>
                    <a:pt x="28943" y="410718"/>
                  </a:lnTo>
                  <a:lnTo>
                    <a:pt x="31382" y="410718"/>
                  </a:lnTo>
                  <a:lnTo>
                    <a:pt x="57878" y="384405"/>
                  </a:lnTo>
                  <a:close/>
                </a:path>
                <a:path w="427990" h="424814">
                  <a:moveTo>
                    <a:pt x="410387" y="0"/>
                  </a:moveTo>
                  <a:lnTo>
                    <a:pt x="40591" y="367119"/>
                  </a:lnTo>
                  <a:lnTo>
                    <a:pt x="34346" y="390495"/>
                  </a:lnTo>
                  <a:lnTo>
                    <a:pt x="57878" y="384405"/>
                  </a:lnTo>
                  <a:lnTo>
                    <a:pt x="427570" y="17272"/>
                  </a:lnTo>
                  <a:lnTo>
                    <a:pt x="410387" y="0"/>
                  </a:lnTo>
                  <a:close/>
                </a:path>
              </a:pathLst>
            </a:custGeom>
            <a:solidFill>
              <a:srgbClr val="C0504D"/>
            </a:solidFill>
          </p:spPr>
          <p:txBody>
            <a:bodyPr wrap="square" lIns="0" tIns="0" rIns="0" bIns="0" rtlCol="0"/>
            <a:lstStyle/>
            <a:p>
              <a:endParaRPr/>
            </a:p>
          </p:txBody>
        </p:sp>
        <p:sp>
          <p:nvSpPr>
            <p:cNvPr id="31" name="object 31"/>
            <p:cNvSpPr/>
            <p:nvPr/>
          </p:nvSpPr>
          <p:spPr>
            <a:xfrm>
              <a:off x="1225295" y="4797551"/>
              <a:ext cx="646430" cy="524510"/>
            </a:xfrm>
            <a:custGeom>
              <a:avLst/>
              <a:gdLst/>
              <a:ahLst/>
              <a:cxnLst/>
              <a:rect l="l" t="t" r="r" b="b"/>
              <a:pathLst>
                <a:path w="646430"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8"/>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6"/>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8"/>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32" name="object 32"/>
            <p:cNvSpPr/>
            <p:nvPr/>
          </p:nvSpPr>
          <p:spPr>
            <a:xfrm>
              <a:off x="1225295" y="4797551"/>
              <a:ext cx="646430" cy="524510"/>
            </a:xfrm>
            <a:custGeom>
              <a:avLst/>
              <a:gdLst/>
              <a:ahLst/>
              <a:cxnLst/>
              <a:rect l="l" t="t" r="r" b="b"/>
              <a:pathLst>
                <a:path w="646430" h="524510">
                  <a:moveTo>
                    <a:pt x="0" y="262128"/>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8"/>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6"/>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8"/>
                  </a:lnTo>
                  <a:close/>
                </a:path>
              </a:pathLst>
            </a:custGeom>
            <a:ln w="24384">
              <a:solidFill>
                <a:srgbClr val="4F81BC"/>
              </a:solidFill>
            </a:ln>
          </p:spPr>
          <p:txBody>
            <a:bodyPr wrap="square" lIns="0" tIns="0" rIns="0" bIns="0" rtlCol="0"/>
            <a:lstStyle/>
            <a:p>
              <a:endParaRPr/>
            </a:p>
          </p:txBody>
        </p:sp>
      </p:grpSp>
      <p:sp>
        <p:nvSpPr>
          <p:cNvPr id="33" name="object 33"/>
          <p:cNvSpPr txBox="1"/>
          <p:nvPr/>
        </p:nvSpPr>
        <p:spPr>
          <a:xfrm>
            <a:off x="1478025" y="489699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3</a:t>
            </a:r>
            <a:endParaRPr sz="1800">
              <a:latin typeface="Calibri"/>
              <a:cs typeface="Calibri"/>
            </a:endParaRPr>
          </a:p>
        </p:txBody>
      </p:sp>
      <p:grpSp>
        <p:nvGrpSpPr>
          <p:cNvPr id="34" name="object 34"/>
          <p:cNvGrpSpPr/>
          <p:nvPr/>
        </p:nvGrpSpPr>
        <p:grpSpPr>
          <a:xfrm>
            <a:off x="2182177" y="4785169"/>
            <a:ext cx="674370" cy="549275"/>
            <a:chOff x="2182177" y="4785169"/>
            <a:chExt cx="674370" cy="549275"/>
          </a:xfrm>
        </p:grpSpPr>
        <p:sp>
          <p:nvSpPr>
            <p:cNvPr id="35" name="object 35"/>
            <p:cNvSpPr/>
            <p:nvPr/>
          </p:nvSpPr>
          <p:spPr>
            <a:xfrm>
              <a:off x="2194559" y="4797552"/>
              <a:ext cx="649605" cy="524510"/>
            </a:xfrm>
            <a:custGeom>
              <a:avLst/>
              <a:gdLst/>
              <a:ahLst/>
              <a:cxnLst/>
              <a:rect l="l" t="t" r="r" b="b"/>
              <a:pathLst>
                <a:path w="649605"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3"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36" name="object 36"/>
            <p:cNvSpPr/>
            <p:nvPr/>
          </p:nvSpPr>
          <p:spPr>
            <a:xfrm>
              <a:off x="2194559" y="4797552"/>
              <a:ext cx="649605" cy="524510"/>
            </a:xfrm>
            <a:custGeom>
              <a:avLst/>
              <a:gdLst/>
              <a:ahLst/>
              <a:cxnLst/>
              <a:rect l="l" t="t" r="r" b="b"/>
              <a:pathLst>
                <a:path w="649605"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3"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3">
              <a:solidFill>
                <a:srgbClr val="4F81BC"/>
              </a:solidFill>
            </a:ln>
          </p:spPr>
          <p:txBody>
            <a:bodyPr wrap="square" lIns="0" tIns="0" rIns="0" bIns="0" rtlCol="0"/>
            <a:lstStyle/>
            <a:p>
              <a:endParaRPr/>
            </a:p>
          </p:txBody>
        </p:sp>
      </p:grpSp>
      <p:sp>
        <p:nvSpPr>
          <p:cNvPr id="37" name="object 37"/>
          <p:cNvSpPr txBox="1"/>
          <p:nvPr/>
        </p:nvSpPr>
        <p:spPr>
          <a:xfrm>
            <a:off x="2449829" y="489699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6</a:t>
            </a:r>
            <a:endParaRPr sz="1800">
              <a:latin typeface="Calibri"/>
              <a:cs typeface="Calibri"/>
            </a:endParaRPr>
          </a:p>
        </p:txBody>
      </p:sp>
      <p:grpSp>
        <p:nvGrpSpPr>
          <p:cNvPr id="38" name="object 38"/>
          <p:cNvGrpSpPr/>
          <p:nvPr/>
        </p:nvGrpSpPr>
        <p:grpSpPr>
          <a:xfrm>
            <a:off x="2173223" y="4407357"/>
            <a:ext cx="425450" cy="635635"/>
            <a:chOff x="2173223" y="4407357"/>
            <a:chExt cx="425450" cy="635635"/>
          </a:xfrm>
        </p:grpSpPr>
        <p:pic>
          <p:nvPicPr>
            <p:cNvPr id="39" name="object 39"/>
            <p:cNvPicPr/>
            <p:nvPr/>
          </p:nvPicPr>
          <p:blipFill>
            <a:blip r:embed="rId4" cstate="print"/>
            <a:stretch>
              <a:fillRect/>
            </a:stretch>
          </p:blipFill>
          <p:spPr>
            <a:xfrm>
              <a:off x="2173223" y="4407357"/>
              <a:ext cx="424992" cy="635304"/>
            </a:xfrm>
            <a:prstGeom prst="rect">
              <a:avLst/>
            </a:prstGeom>
          </p:spPr>
        </p:pic>
        <p:sp>
          <p:nvSpPr>
            <p:cNvPr id="40" name="object 40"/>
            <p:cNvSpPr/>
            <p:nvPr/>
          </p:nvSpPr>
          <p:spPr>
            <a:xfrm>
              <a:off x="2220213" y="4432427"/>
              <a:ext cx="234950" cy="437515"/>
            </a:xfrm>
            <a:custGeom>
              <a:avLst/>
              <a:gdLst/>
              <a:ahLst/>
              <a:cxnLst/>
              <a:rect l="l" t="t" r="r" b="b"/>
              <a:pathLst>
                <a:path w="234950" h="437514">
                  <a:moveTo>
                    <a:pt x="143383" y="353695"/>
                  </a:moveTo>
                  <a:lnTo>
                    <a:pt x="135762" y="355346"/>
                  </a:lnTo>
                  <a:lnTo>
                    <a:pt x="132080" y="360934"/>
                  </a:lnTo>
                  <a:lnTo>
                    <a:pt x="128397" y="366649"/>
                  </a:lnTo>
                  <a:lnTo>
                    <a:pt x="130048" y="374142"/>
                  </a:lnTo>
                  <a:lnTo>
                    <a:pt x="226949" y="437515"/>
                  </a:lnTo>
                  <a:lnTo>
                    <a:pt x="227984" y="421386"/>
                  </a:lnTo>
                  <a:lnTo>
                    <a:pt x="205231" y="421386"/>
                  </a:lnTo>
                  <a:lnTo>
                    <a:pt x="185031" y="380984"/>
                  </a:lnTo>
                  <a:lnTo>
                    <a:pt x="143383" y="353695"/>
                  </a:lnTo>
                  <a:close/>
                </a:path>
                <a:path w="234950" h="437514">
                  <a:moveTo>
                    <a:pt x="185031" y="380984"/>
                  </a:moveTo>
                  <a:lnTo>
                    <a:pt x="205231" y="421386"/>
                  </a:lnTo>
                  <a:lnTo>
                    <a:pt x="217678" y="415163"/>
                  </a:lnTo>
                  <a:lnTo>
                    <a:pt x="203962" y="415163"/>
                  </a:lnTo>
                  <a:lnTo>
                    <a:pt x="205318" y="394265"/>
                  </a:lnTo>
                  <a:lnTo>
                    <a:pt x="185031" y="380984"/>
                  </a:lnTo>
                  <a:close/>
                </a:path>
                <a:path w="234950" h="437514">
                  <a:moveTo>
                    <a:pt x="215900" y="315341"/>
                  </a:moveTo>
                  <a:lnTo>
                    <a:pt x="210058" y="320421"/>
                  </a:lnTo>
                  <a:lnTo>
                    <a:pt x="209578" y="328675"/>
                  </a:lnTo>
                  <a:lnTo>
                    <a:pt x="206888" y="370089"/>
                  </a:lnTo>
                  <a:lnTo>
                    <a:pt x="227075" y="410464"/>
                  </a:lnTo>
                  <a:lnTo>
                    <a:pt x="205231" y="421386"/>
                  </a:lnTo>
                  <a:lnTo>
                    <a:pt x="227984" y="421386"/>
                  </a:lnTo>
                  <a:lnTo>
                    <a:pt x="233934" y="328675"/>
                  </a:lnTo>
                  <a:lnTo>
                    <a:pt x="234442" y="321945"/>
                  </a:lnTo>
                  <a:lnTo>
                    <a:pt x="229362" y="316103"/>
                  </a:lnTo>
                  <a:lnTo>
                    <a:pt x="215900" y="315341"/>
                  </a:lnTo>
                  <a:close/>
                </a:path>
                <a:path w="234950" h="437514">
                  <a:moveTo>
                    <a:pt x="205318" y="394265"/>
                  </a:moveTo>
                  <a:lnTo>
                    <a:pt x="203962" y="415163"/>
                  </a:lnTo>
                  <a:lnTo>
                    <a:pt x="222885" y="405765"/>
                  </a:lnTo>
                  <a:lnTo>
                    <a:pt x="205318" y="394265"/>
                  </a:lnTo>
                  <a:close/>
                </a:path>
                <a:path w="234950" h="437514">
                  <a:moveTo>
                    <a:pt x="206888" y="370089"/>
                  </a:moveTo>
                  <a:lnTo>
                    <a:pt x="205318" y="394265"/>
                  </a:lnTo>
                  <a:lnTo>
                    <a:pt x="222885" y="405765"/>
                  </a:lnTo>
                  <a:lnTo>
                    <a:pt x="203962" y="415163"/>
                  </a:lnTo>
                  <a:lnTo>
                    <a:pt x="217678" y="415163"/>
                  </a:lnTo>
                  <a:lnTo>
                    <a:pt x="227075" y="410464"/>
                  </a:lnTo>
                  <a:lnTo>
                    <a:pt x="206888" y="370089"/>
                  </a:lnTo>
                  <a:close/>
                </a:path>
                <a:path w="234950" h="437514">
                  <a:moveTo>
                    <a:pt x="21843" y="0"/>
                  </a:moveTo>
                  <a:lnTo>
                    <a:pt x="0" y="10922"/>
                  </a:lnTo>
                  <a:lnTo>
                    <a:pt x="185031" y="380984"/>
                  </a:lnTo>
                  <a:lnTo>
                    <a:pt x="205318" y="394265"/>
                  </a:lnTo>
                  <a:lnTo>
                    <a:pt x="206888" y="370089"/>
                  </a:lnTo>
                  <a:lnTo>
                    <a:pt x="21843" y="0"/>
                  </a:lnTo>
                  <a:close/>
                </a:path>
              </a:pathLst>
            </a:custGeom>
            <a:solidFill>
              <a:srgbClr val="C0504D"/>
            </a:solidFill>
          </p:spPr>
          <p:txBody>
            <a:bodyPr wrap="square" lIns="0" tIns="0" rIns="0" bIns="0" rtlCol="0"/>
            <a:lstStyle/>
            <a:p>
              <a:endParaRPr/>
            </a:p>
          </p:txBody>
        </p:sp>
      </p:grpSp>
      <p:sp>
        <p:nvSpPr>
          <p:cNvPr id="41" name="object 41"/>
          <p:cNvSpPr txBox="1"/>
          <p:nvPr/>
        </p:nvSpPr>
        <p:spPr>
          <a:xfrm>
            <a:off x="2239772" y="3592144"/>
            <a:ext cx="463550" cy="300355"/>
          </a:xfrm>
          <a:prstGeom prst="rect">
            <a:avLst/>
          </a:prstGeom>
        </p:spPr>
        <p:txBody>
          <a:bodyPr vert="horz" wrap="square" lIns="0" tIns="12700" rIns="0" bIns="0" rtlCol="0">
            <a:spAutoFit/>
          </a:bodyPr>
          <a:lstStyle/>
          <a:p>
            <a:pPr marL="12700">
              <a:lnSpc>
                <a:spcPct val="100000"/>
              </a:lnSpc>
              <a:spcBef>
                <a:spcPts val="100"/>
              </a:spcBef>
              <a:tabLst>
                <a:tab pos="263525" algn="l"/>
              </a:tabLst>
            </a:pPr>
            <a:r>
              <a:rPr sz="1800" b="1" dirty="0">
                <a:latin typeface="Calibri"/>
                <a:cs typeface="Calibri"/>
              </a:rPr>
              <a:t>0	</a:t>
            </a:r>
            <a:r>
              <a:rPr sz="1800" b="1" dirty="0">
                <a:solidFill>
                  <a:srgbClr val="FF0000"/>
                </a:solidFill>
                <a:latin typeface="Calibri"/>
                <a:cs typeface="Calibri"/>
              </a:rPr>
              <a:t>-2</a:t>
            </a:r>
            <a:endParaRPr sz="1800">
              <a:latin typeface="Calibri"/>
              <a:cs typeface="Calibri"/>
            </a:endParaRPr>
          </a:p>
        </p:txBody>
      </p:sp>
      <p:sp>
        <p:nvSpPr>
          <p:cNvPr id="42" name="object 42"/>
          <p:cNvSpPr txBox="1"/>
          <p:nvPr/>
        </p:nvSpPr>
        <p:spPr>
          <a:xfrm>
            <a:off x="1591436" y="2728086"/>
            <a:ext cx="463550" cy="299720"/>
          </a:xfrm>
          <a:prstGeom prst="rect">
            <a:avLst/>
          </a:prstGeom>
        </p:spPr>
        <p:txBody>
          <a:bodyPr vert="horz" wrap="square" lIns="0" tIns="12700" rIns="0" bIns="0" rtlCol="0">
            <a:spAutoFit/>
          </a:bodyPr>
          <a:lstStyle/>
          <a:p>
            <a:pPr marL="12700">
              <a:lnSpc>
                <a:spcPct val="100000"/>
              </a:lnSpc>
              <a:spcBef>
                <a:spcPts val="100"/>
              </a:spcBef>
              <a:tabLst>
                <a:tab pos="264160" algn="l"/>
              </a:tabLst>
            </a:pPr>
            <a:r>
              <a:rPr sz="1800" b="1" dirty="0">
                <a:latin typeface="Calibri"/>
                <a:cs typeface="Calibri"/>
              </a:rPr>
              <a:t>0	</a:t>
            </a:r>
            <a:r>
              <a:rPr sz="1800" b="1" dirty="0">
                <a:solidFill>
                  <a:srgbClr val="FF0000"/>
                </a:solidFill>
                <a:latin typeface="Calibri"/>
                <a:cs typeface="Calibri"/>
              </a:rPr>
              <a:t>-1</a:t>
            </a:r>
            <a:endParaRPr sz="1800">
              <a:latin typeface="Calibri"/>
              <a:cs typeface="Calibri"/>
            </a:endParaRPr>
          </a:p>
        </p:txBody>
      </p:sp>
      <p:grpSp>
        <p:nvGrpSpPr>
          <p:cNvPr id="43" name="object 43"/>
          <p:cNvGrpSpPr/>
          <p:nvPr/>
        </p:nvGrpSpPr>
        <p:grpSpPr>
          <a:xfrm>
            <a:off x="-12382" y="4346486"/>
            <a:ext cx="674370" cy="1061085"/>
            <a:chOff x="-12382" y="4346486"/>
            <a:chExt cx="674370" cy="1061085"/>
          </a:xfrm>
        </p:grpSpPr>
        <p:pic>
          <p:nvPicPr>
            <p:cNvPr id="44" name="object 44"/>
            <p:cNvPicPr/>
            <p:nvPr/>
          </p:nvPicPr>
          <p:blipFill>
            <a:blip r:embed="rId7" cstate="print"/>
            <a:stretch>
              <a:fillRect/>
            </a:stretch>
          </p:blipFill>
          <p:spPr>
            <a:xfrm>
              <a:off x="131064" y="4346486"/>
              <a:ext cx="516470" cy="678014"/>
            </a:xfrm>
            <a:prstGeom prst="rect">
              <a:avLst/>
            </a:prstGeom>
          </p:spPr>
        </p:pic>
        <p:sp>
          <p:nvSpPr>
            <p:cNvPr id="45" name="object 45"/>
            <p:cNvSpPr/>
            <p:nvPr/>
          </p:nvSpPr>
          <p:spPr>
            <a:xfrm>
              <a:off x="286486" y="4373245"/>
              <a:ext cx="321310" cy="478790"/>
            </a:xfrm>
            <a:custGeom>
              <a:avLst/>
              <a:gdLst/>
              <a:ahLst/>
              <a:cxnLst/>
              <a:rect l="l" t="t" r="r" b="b"/>
              <a:pathLst>
                <a:path w="321309" h="478789">
                  <a:moveTo>
                    <a:pt x="12052" y="357885"/>
                  </a:moveTo>
                  <a:lnTo>
                    <a:pt x="6311" y="362965"/>
                  </a:lnTo>
                  <a:lnTo>
                    <a:pt x="0" y="478662"/>
                  </a:lnTo>
                  <a:lnTo>
                    <a:pt x="27199" y="465200"/>
                  </a:lnTo>
                  <a:lnTo>
                    <a:pt x="23482" y="465200"/>
                  </a:lnTo>
                  <a:lnTo>
                    <a:pt x="3124" y="451738"/>
                  </a:lnTo>
                  <a:lnTo>
                    <a:pt x="27938" y="414078"/>
                  </a:lnTo>
                  <a:lnTo>
                    <a:pt x="30657" y="364362"/>
                  </a:lnTo>
                  <a:lnTo>
                    <a:pt x="25501" y="358520"/>
                  </a:lnTo>
                  <a:lnTo>
                    <a:pt x="18783" y="358266"/>
                  </a:lnTo>
                  <a:lnTo>
                    <a:pt x="12052" y="357885"/>
                  </a:lnTo>
                  <a:close/>
                </a:path>
                <a:path w="321309" h="478789">
                  <a:moveTo>
                    <a:pt x="27938" y="414078"/>
                  </a:moveTo>
                  <a:lnTo>
                    <a:pt x="3124" y="451738"/>
                  </a:lnTo>
                  <a:lnTo>
                    <a:pt x="23482" y="465200"/>
                  </a:lnTo>
                  <a:lnTo>
                    <a:pt x="27498" y="459104"/>
                  </a:lnTo>
                  <a:lnTo>
                    <a:pt x="25476" y="459104"/>
                  </a:lnTo>
                  <a:lnTo>
                    <a:pt x="7899" y="447547"/>
                  </a:lnTo>
                  <a:lnTo>
                    <a:pt x="26616" y="438254"/>
                  </a:lnTo>
                  <a:lnTo>
                    <a:pt x="27938" y="414078"/>
                  </a:lnTo>
                  <a:close/>
                </a:path>
                <a:path w="321309" h="478789">
                  <a:moveTo>
                    <a:pt x="92964" y="405383"/>
                  </a:moveTo>
                  <a:lnTo>
                    <a:pt x="86931" y="408304"/>
                  </a:lnTo>
                  <a:lnTo>
                    <a:pt x="48347" y="427463"/>
                  </a:lnTo>
                  <a:lnTo>
                    <a:pt x="23482" y="465200"/>
                  </a:lnTo>
                  <a:lnTo>
                    <a:pt x="27199" y="465200"/>
                  </a:lnTo>
                  <a:lnTo>
                    <a:pt x="97764" y="430275"/>
                  </a:lnTo>
                  <a:lnTo>
                    <a:pt x="103797" y="427227"/>
                  </a:lnTo>
                  <a:lnTo>
                    <a:pt x="106260" y="419861"/>
                  </a:lnTo>
                  <a:lnTo>
                    <a:pt x="103276" y="413892"/>
                  </a:lnTo>
                  <a:lnTo>
                    <a:pt x="100279" y="407796"/>
                  </a:lnTo>
                  <a:lnTo>
                    <a:pt x="92964" y="405383"/>
                  </a:lnTo>
                  <a:close/>
                </a:path>
                <a:path w="321309" h="478789">
                  <a:moveTo>
                    <a:pt x="26616" y="438254"/>
                  </a:moveTo>
                  <a:lnTo>
                    <a:pt x="7899" y="447547"/>
                  </a:lnTo>
                  <a:lnTo>
                    <a:pt x="25476" y="459104"/>
                  </a:lnTo>
                  <a:lnTo>
                    <a:pt x="26616" y="438254"/>
                  </a:lnTo>
                  <a:close/>
                </a:path>
                <a:path w="321309" h="478789">
                  <a:moveTo>
                    <a:pt x="48347" y="427463"/>
                  </a:moveTo>
                  <a:lnTo>
                    <a:pt x="26616" y="438254"/>
                  </a:lnTo>
                  <a:lnTo>
                    <a:pt x="25476" y="459104"/>
                  </a:lnTo>
                  <a:lnTo>
                    <a:pt x="27498" y="459104"/>
                  </a:lnTo>
                  <a:lnTo>
                    <a:pt x="48347" y="427463"/>
                  </a:lnTo>
                  <a:close/>
                </a:path>
                <a:path w="321309" h="478789">
                  <a:moveTo>
                    <a:pt x="300774" y="0"/>
                  </a:moveTo>
                  <a:lnTo>
                    <a:pt x="27938" y="414078"/>
                  </a:lnTo>
                  <a:lnTo>
                    <a:pt x="26616" y="438254"/>
                  </a:lnTo>
                  <a:lnTo>
                    <a:pt x="48347" y="427463"/>
                  </a:lnTo>
                  <a:lnTo>
                    <a:pt x="321132" y="13461"/>
                  </a:lnTo>
                  <a:lnTo>
                    <a:pt x="300774" y="0"/>
                  </a:lnTo>
                  <a:close/>
                </a:path>
              </a:pathLst>
            </a:custGeom>
            <a:solidFill>
              <a:srgbClr val="C0504D"/>
            </a:solidFill>
          </p:spPr>
          <p:txBody>
            <a:bodyPr wrap="square" lIns="0" tIns="0" rIns="0" bIns="0" rtlCol="0"/>
            <a:lstStyle/>
            <a:p>
              <a:endParaRPr/>
            </a:p>
          </p:txBody>
        </p:sp>
        <p:sp>
          <p:nvSpPr>
            <p:cNvPr id="46" name="object 46"/>
            <p:cNvSpPr/>
            <p:nvPr/>
          </p:nvSpPr>
          <p:spPr>
            <a:xfrm>
              <a:off x="0" y="4867656"/>
              <a:ext cx="649605" cy="527685"/>
            </a:xfrm>
            <a:custGeom>
              <a:avLst/>
              <a:gdLst/>
              <a:ahLst/>
              <a:cxnLst/>
              <a:rect l="l" t="t" r="r" b="b"/>
              <a:pathLst>
                <a:path w="649605" h="527685">
                  <a:moveTo>
                    <a:pt x="324612" y="0"/>
                  </a:moveTo>
                  <a:lnTo>
                    <a:pt x="271959" y="3449"/>
                  </a:lnTo>
                  <a:lnTo>
                    <a:pt x="222011" y="13435"/>
                  </a:lnTo>
                  <a:lnTo>
                    <a:pt x="175436" y="29417"/>
                  </a:lnTo>
                  <a:lnTo>
                    <a:pt x="132902" y="50852"/>
                  </a:lnTo>
                  <a:lnTo>
                    <a:pt x="95078" y="77200"/>
                  </a:lnTo>
                  <a:lnTo>
                    <a:pt x="62632" y="107917"/>
                  </a:lnTo>
                  <a:lnTo>
                    <a:pt x="36233" y="142463"/>
                  </a:lnTo>
                  <a:lnTo>
                    <a:pt x="16549" y="180295"/>
                  </a:lnTo>
                  <a:lnTo>
                    <a:pt x="4248" y="220872"/>
                  </a:lnTo>
                  <a:lnTo>
                    <a:pt x="0" y="263652"/>
                  </a:lnTo>
                  <a:lnTo>
                    <a:pt x="4248" y="306431"/>
                  </a:lnTo>
                  <a:lnTo>
                    <a:pt x="16549" y="347008"/>
                  </a:lnTo>
                  <a:lnTo>
                    <a:pt x="36233" y="384840"/>
                  </a:lnTo>
                  <a:lnTo>
                    <a:pt x="62632" y="419386"/>
                  </a:lnTo>
                  <a:lnTo>
                    <a:pt x="95078" y="450103"/>
                  </a:lnTo>
                  <a:lnTo>
                    <a:pt x="132902" y="476451"/>
                  </a:lnTo>
                  <a:lnTo>
                    <a:pt x="175436" y="497886"/>
                  </a:lnTo>
                  <a:lnTo>
                    <a:pt x="222011" y="513868"/>
                  </a:lnTo>
                  <a:lnTo>
                    <a:pt x="271959" y="523854"/>
                  </a:lnTo>
                  <a:lnTo>
                    <a:pt x="324612" y="527304"/>
                  </a:lnTo>
                  <a:lnTo>
                    <a:pt x="377264" y="523854"/>
                  </a:lnTo>
                  <a:lnTo>
                    <a:pt x="427212" y="513868"/>
                  </a:lnTo>
                  <a:lnTo>
                    <a:pt x="473787" y="497886"/>
                  </a:lnTo>
                  <a:lnTo>
                    <a:pt x="516321" y="476451"/>
                  </a:lnTo>
                  <a:lnTo>
                    <a:pt x="554145" y="450103"/>
                  </a:lnTo>
                  <a:lnTo>
                    <a:pt x="586591" y="419386"/>
                  </a:lnTo>
                  <a:lnTo>
                    <a:pt x="612990" y="384840"/>
                  </a:lnTo>
                  <a:lnTo>
                    <a:pt x="632674" y="347008"/>
                  </a:lnTo>
                  <a:lnTo>
                    <a:pt x="644975" y="306431"/>
                  </a:lnTo>
                  <a:lnTo>
                    <a:pt x="649224" y="263652"/>
                  </a:lnTo>
                  <a:lnTo>
                    <a:pt x="644975" y="220872"/>
                  </a:lnTo>
                  <a:lnTo>
                    <a:pt x="632674" y="180295"/>
                  </a:lnTo>
                  <a:lnTo>
                    <a:pt x="612990" y="142463"/>
                  </a:lnTo>
                  <a:lnTo>
                    <a:pt x="586591" y="107917"/>
                  </a:lnTo>
                  <a:lnTo>
                    <a:pt x="554145" y="77200"/>
                  </a:lnTo>
                  <a:lnTo>
                    <a:pt x="516321" y="50852"/>
                  </a:lnTo>
                  <a:lnTo>
                    <a:pt x="473787" y="29417"/>
                  </a:lnTo>
                  <a:lnTo>
                    <a:pt x="427212" y="13435"/>
                  </a:lnTo>
                  <a:lnTo>
                    <a:pt x="377264" y="3449"/>
                  </a:lnTo>
                  <a:lnTo>
                    <a:pt x="324612" y="0"/>
                  </a:lnTo>
                  <a:close/>
                </a:path>
              </a:pathLst>
            </a:custGeom>
            <a:solidFill>
              <a:srgbClr val="FFFFFF"/>
            </a:solidFill>
          </p:spPr>
          <p:txBody>
            <a:bodyPr wrap="square" lIns="0" tIns="0" rIns="0" bIns="0" rtlCol="0"/>
            <a:lstStyle/>
            <a:p>
              <a:endParaRPr/>
            </a:p>
          </p:txBody>
        </p:sp>
        <p:sp>
          <p:nvSpPr>
            <p:cNvPr id="47" name="object 47"/>
            <p:cNvSpPr/>
            <p:nvPr/>
          </p:nvSpPr>
          <p:spPr>
            <a:xfrm>
              <a:off x="0" y="4867656"/>
              <a:ext cx="649605" cy="527685"/>
            </a:xfrm>
            <a:custGeom>
              <a:avLst/>
              <a:gdLst/>
              <a:ahLst/>
              <a:cxnLst/>
              <a:rect l="l" t="t" r="r" b="b"/>
              <a:pathLst>
                <a:path w="649605" h="527685">
                  <a:moveTo>
                    <a:pt x="0" y="263652"/>
                  </a:moveTo>
                  <a:lnTo>
                    <a:pt x="4248" y="220872"/>
                  </a:lnTo>
                  <a:lnTo>
                    <a:pt x="16549" y="180295"/>
                  </a:lnTo>
                  <a:lnTo>
                    <a:pt x="36233" y="142463"/>
                  </a:lnTo>
                  <a:lnTo>
                    <a:pt x="62632" y="107917"/>
                  </a:lnTo>
                  <a:lnTo>
                    <a:pt x="95078" y="77200"/>
                  </a:lnTo>
                  <a:lnTo>
                    <a:pt x="132902" y="50852"/>
                  </a:lnTo>
                  <a:lnTo>
                    <a:pt x="175436" y="29417"/>
                  </a:lnTo>
                  <a:lnTo>
                    <a:pt x="222011" y="13435"/>
                  </a:lnTo>
                  <a:lnTo>
                    <a:pt x="271959" y="3449"/>
                  </a:lnTo>
                  <a:lnTo>
                    <a:pt x="324612" y="0"/>
                  </a:lnTo>
                  <a:lnTo>
                    <a:pt x="377264" y="3449"/>
                  </a:lnTo>
                  <a:lnTo>
                    <a:pt x="427212" y="13435"/>
                  </a:lnTo>
                  <a:lnTo>
                    <a:pt x="473787" y="29417"/>
                  </a:lnTo>
                  <a:lnTo>
                    <a:pt x="516321" y="50852"/>
                  </a:lnTo>
                  <a:lnTo>
                    <a:pt x="554145" y="77200"/>
                  </a:lnTo>
                  <a:lnTo>
                    <a:pt x="586591" y="107917"/>
                  </a:lnTo>
                  <a:lnTo>
                    <a:pt x="612990" y="142463"/>
                  </a:lnTo>
                  <a:lnTo>
                    <a:pt x="632674" y="180295"/>
                  </a:lnTo>
                  <a:lnTo>
                    <a:pt x="644975" y="220872"/>
                  </a:lnTo>
                  <a:lnTo>
                    <a:pt x="649224" y="263652"/>
                  </a:lnTo>
                  <a:lnTo>
                    <a:pt x="644975" y="306431"/>
                  </a:lnTo>
                  <a:lnTo>
                    <a:pt x="632674" y="347008"/>
                  </a:lnTo>
                  <a:lnTo>
                    <a:pt x="612990" y="384840"/>
                  </a:lnTo>
                  <a:lnTo>
                    <a:pt x="586591" y="419386"/>
                  </a:lnTo>
                  <a:lnTo>
                    <a:pt x="554145" y="450103"/>
                  </a:lnTo>
                  <a:lnTo>
                    <a:pt x="516321" y="476451"/>
                  </a:lnTo>
                  <a:lnTo>
                    <a:pt x="473787" y="497886"/>
                  </a:lnTo>
                  <a:lnTo>
                    <a:pt x="427212" y="513868"/>
                  </a:lnTo>
                  <a:lnTo>
                    <a:pt x="377264" y="523854"/>
                  </a:lnTo>
                  <a:lnTo>
                    <a:pt x="324612" y="527304"/>
                  </a:lnTo>
                  <a:lnTo>
                    <a:pt x="271959" y="523854"/>
                  </a:lnTo>
                  <a:lnTo>
                    <a:pt x="222011" y="513868"/>
                  </a:lnTo>
                  <a:lnTo>
                    <a:pt x="175436" y="497886"/>
                  </a:lnTo>
                  <a:lnTo>
                    <a:pt x="132902" y="476451"/>
                  </a:lnTo>
                  <a:lnTo>
                    <a:pt x="95078" y="450103"/>
                  </a:lnTo>
                  <a:lnTo>
                    <a:pt x="62632" y="419386"/>
                  </a:lnTo>
                  <a:lnTo>
                    <a:pt x="36233" y="384840"/>
                  </a:lnTo>
                  <a:lnTo>
                    <a:pt x="16549" y="347008"/>
                  </a:lnTo>
                  <a:lnTo>
                    <a:pt x="4248" y="306431"/>
                  </a:lnTo>
                  <a:lnTo>
                    <a:pt x="0" y="263652"/>
                  </a:lnTo>
                  <a:close/>
                </a:path>
              </a:pathLst>
            </a:custGeom>
            <a:ln w="24384">
              <a:solidFill>
                <a:srgbClr val="4F81BC"/>
              </a:solidFill>
            </a:ln>
          </p:spPr>
          <p:txBody>
            <a:bodyPr wrap="square" lIns="0" tIns="0" rIns="0" bIns="0" rtlCol="0"/>
            <a:lstStyle/>
            <a:p>
              <a:endParaRPr/>
            </a:p>
          </p:txBody>
        </p:sp>
      </p:grpSp>
      <p:sp>
        <p:nvSpPr>
          <p:cNvPr id="48" name="object 48"/>
          <p:cNvSpPr txBox="1"/>
          <p:nvPr/>
        </p:nvSpPr>
        <p:spPr>
          <a:xfrm>
            <a:off x="253390" y="496900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grpSp>
        <p:nvGrpSpPr>
          <p:cNvPr id="49" name="object 49"/>
          <p:cNvGrpSpPr/>
          <p:nvPr/>
        </p:nvGrpSpPr>
        <p:grpSpPr>
          <a:xfrm>
            <a:off x="987552" y="4331246"/>
            <a:ext cx="626745" cy="620395"/>
            <a:chOff x="987552" y="4331246"/>
            <a:chExt cx="626745" cy="620395"/>
          </a:xfrm>
        </p:grpSpPr>
        <p:pic>
          <p:nvPicPr>
            <p:cNvPr id="50" name="object 50"/>
            <p:cNvPicPr/>
            <p:nvPr/>
          </p:nvPicPr>
          <p:blipFill>
            <a:blip r:embed="rId5" cstate="print"/>
            <a:stretch>
              <a:fillRect/>
            </a:stretch>
          </p:blipFill>
          <p:spPr>
            <a:xfrm>
              <a:off x="987552" y="4331246"/>
              <a:ext cx="626160" cy="620102"/>
            </a:xfrm>
            <a:prstGeom prst="rect">
              <a:avLst/>
            </a:prstGeom>
          </p:spPr>
        </p:pic>
        <p:sp>
          <p:nvSpPr>
            <p:cNvPr id="51" name="object 51"/>
            <p:cNvSpPr/>
            <p:nvPr/>
          </p:nvSpPr>
          <p:spPr>
            <a:xfrm>
              <a:off x="1033830" y="4356099"/>
              <a:ext cx="427990" cy="424815"/>
            </a:xfrm>
            <a:custGeom>
              <a:avLst/>
              <a:gdLst/>
              <a:ahLst/>
              <a:cxnLst/>
              <a:rect l="l" t="t" r="r" b="b"/>
              <a:pathLst>
                <a:path w="427990" h="424814">
                  <a:moveTo>
                    <a:pt x="321513" y="371982"/>
                  </a:moveTo>
                  <a:lnTo>
                    <a:pt x="314909" y="375919"/>
                  </a:lnTo>
                  <a:lnTo>
                    <a:pt x="313258" y="382397"/>
                  </a:lnTo>
                  <a:lnTo>
                    <a:pt x="311480" y="388874"/>
                  </a:lnTo>
                  <a:lnTo>
                    <a:pt x="315417" y="395605"/>
                  </a:lnTo>
                  <a:lnTo>
                    <a:pt x="427558" y="424688"/>
                  </a:lnTo>
                  <a:lnTo>
                    <a:pt x="425316" y="416306"/>
                  </a:lnTo>
                  <a:lnTo>
                    <a:pt x="401777" y="416306"/>
                  </a:lnTo>
                  <a:lnTo>
                    <a:pt x="369636" y="384384"/>
                  </a:lnTo>
                  <a:lnTo>
                    <a:pt x="321513" y="371982"/>
                  </a:lnTo>
                  <a:close/>
                </a:path>
                <a:path w="427990" h="424814">
                  <a:moveTo>
                    <a:pt x="369636" y="384384"/>
                  </a:moveTo>
                  <a:lnTo>
                    <a:pt x="401777" y="416306"/>
                  </a:lnTo>
                  <a:lnTo>
                    <a:pt x="407324" y="410718"/>
                  </a:lnTo>
                  <a:lnTo>
                    <a:pt x="398602" y="410718"/>
                  </a:lnTo>
                  <a:lnTo>
                    <a:pt x="393205" y="390487"/>
                  </a:lnTo>
                  <a:lnTo>
                    <a:pt x="369636" y="384384"/>
                  </a:lnTo>
                  <a:close/>
                </a:path>
                <a:path w="427990" h="424814">
                  <a:moveTo>
                    <a:pt x="390982" y="308863"/>
                  </a:moveTo>
                  <a:lnTo>
                    <a:pt x="384505" y="310642"/>
                  </a:lnTo>
                  <a:lnTo>
                    <a:pt x="378028" y="312293"/>
                  </a:lnTo>
                  <a:lnTo>
                    <a:pt x="374091" y="319024"/>
                  </a:lnTo>
                  <a:lnTo>
                    <a:pt x="375869" y="325500"/>
                  </a:lnTo>
                  <a:lnTo>
                    <a:pt x="386952" y="367047"/>
                  </a:lnTo>
                  <a:lnTo>
                    <a:pt x="419049" y="398906"/>
                  </a:lnTo>
                  <a:lnTo>
                    <a:pt x="401777" y="416306"/>
                  </a:lnTo>
                  <a:lnTo>
                    <a:pt x="425316" y="416306"/>
                  </a:lnTo>
                  <a:lnTo>
                    <a:pt x="399300" y="319024"/>
                  </a:lnTo>
                  <a:lnTo>
                    <a:pt x="397713" y="312674"/>
                  </a:lnTo>
                  <a:lnTo>
                    <a:pt x="390982" y="308863"/>
                  </a:lnTo>
                  <a:close/>
                </a:path>
                <a:path w="427990" h="424814">
                  <a:moveTo>
                    <a:pt x="393205" y="390487"/>
                  </a:moveTo>
                  <a:lnTo>
                    <a:pt x="398602" y="410718"/>
                  </a:lnTo>
                  <a:lnTo>
                    <a:pt x="413461" y="395731"/>
                  </a:lnTo>
                  <a:lnTo>
                    <a:pt x="393205" y="390487"/>
                  </a:lnTo>
                  <a:close/>
                </a:path>
                <a:path w="427990" h="424814">
                  <a:moveTo>
                    <a:pt x="386952" y="367047"/>
                  </a:moveTo>
                  <a:lnTo>
                    <a:pt x="393205" y="390487"/>
                  </a:lnTo>
                  <a:lnTo>
                    <a:pt x="413461" y="395731"/>
                  </a:lnTo>
                  <a:lnTo>
                    <a:pt x="398602" y="410718"/>
                  </a:lnTo>
                  <a:lnTo>
                    <a:pt x="407324" y="410718"/>
                  </a:lnTo>
                  <a:lnTo>
                    <a:pt x="419049" y="398906"/>
                  </a:lnTo>
                  <a:lnTo>
                    <a:pt x="386952" y="367047"/>
                  </a:lnTo>
                  <a:close/>
                </a:path>
                <a:path w="427990" h="424814">
                  <a:moveTo>
                    <a:pt x="17170" y="0"/>
                  </a:moveTo>
                  <a:lnTo>
                    <a:pt x="0" y="17272"/>
                  </a:lnTo>
                  <a:lnTo>
                    <a:pt x="369636" y="384384"/>
                  </a:lnTo>
                  <a:lnTo>
                    <a:pt x="393205" y="390487"/>
                  </a:lnTo>
                  <a:lnTo>
                    <a:pt x="386952" y="367047"/>
                  </a:lnTo>
                  <a:lnTo>
                    <a:pt x="17170" y="0"/>
                  </a:lnTo>
                  <a:close/>
                </a:path>
              </a:pathLst>
            </a:custGeom>
            <a:solidFill>
              <a:srgbClr val="C0504D"/>
            </a:solidFill>
          </p:spPr>
          <p:txBody>
            <a:bodyPr wrap="square" lIns="0" tIns="0" rIns="0" bIns="0" rtlCol="0"/>
            <a:lstStyle/>
            <a:p>
              <a:endParaRPr/>
            </a:p>
          </p:txBody>
        </p:sp>
      </p:grpSp>
      <p:sp>
        <p:nvSpPr>
          <p:cNvPr id="52" name="object 52"/>
          <p:cNvSpPr txBox="1"/>
          <p:nvPr/>
        </p:nvSpPr>
        <p:spPr>
          <a:xfrm>
            <a:off x="330504" y="3520567"/>
            <a:ext cx="393700" cy="299720"/>
          </a:xfrm>
          <a:prstGeom prst="rect">
            <a:avLst/>
          </a:prstGeom>
        </p:spPr>
        <p:txBody>
          <a:bodyPr vert="horz" wrap="square" lIns="0" tIns="12700" rIns="0" bIns="0" rtlCol="0">
            <a:spAutoFit/>
          </a:bodyPr>
          <a:lstStyle/>
          <a:p>
            <a:pPr marL="12700">
              <a:lnSpc>
                <a:spcPct val="100000"/>
              </a:lnSpc>
              <a:spcBef>
                <a:spcPts val="100"/>
              </a:spcBef>
              <a:tabLst>
                <a:tab pos="264795" algn="l"/>
              </a:tabLst>
            </a:pPr>
            <a:r>
              <a:rPr sz="1800" b="1" dirty="0">
                <a:solidFill>
                  <a:srgbClr val="FF0000"/>
                </a:solidFill>
                <a:latin typeface="Calibri"/>
                <a:cs typeface="Calibri"/>
              </a:rPr>
              <a:t>0	</a:t>
            </a:r>
            <a:r>
              <a:rPr sz="1800" b="1" dirty="0">
                <a:latin typeface="Calibri"/>
                <a:cs typeface="Calibri"/>
              </a:rPr>
              <a:t>0</a:t>
            </a:r>
            <a:endParaRPr sz="1800">
              <a:latin typeface="Calibri"/>
              <a:cs typeface="Calibri"/>
            </a:endParaRPr>
          </a:p>
        </p:txBody>
      </p:sp>
      <p:sp>
        <p:nvSpPr>
          <p:cNvPr id="53" name="object 53"/>
          <p:cNvSpPr txBox="1"/>
          <p:nvPr/>
        </p:nvSpPr>
        <p:spPr>
          <a:xfrm>
            <a:off x="78739" y="4096892"/>
            <a:ext cx="141605" cy="58801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0</a:t>
            </a:r>
            <a:endParaRPr sz="1800">
              <a:latin typeface="Calibri"/>
              <a:cs typeface="Calibri"/>
            </a:endParaRPr>
          </a:p>
          <a:p>
            <a:pPr marL="12700">
              <a:lnSpc>
                <a:spcPct val="100000"/>
              </a:lnSpc>
              <a:spcBef>
                <a:spcPts val="105"/>
              </a:spcBef>
            </a:pPr>
            <a:r>
              <a:rPr sz="1800" b="1" dirty="0">
                <a:latin typeface="Calibri"/>
                <a:cs typeface="Calibri"/>
              </a:rPr>
              <a:t>0</a:t>
            </a:r>
            <a:endParaRPr sz="1800">
              <a:latin typeface="Calibri"/>
              <a:cs typeface="Calibri"/>
            </a:endParaRPr>
          </a:p>
        </p:txBody>
      </p:sp>
      <p:sp>
        <p:nvSpPr>
          <p:cNvPr id="54" name="object 54"/>
          <p:cNvSpPr txBox="1"/>
          <p:nvPr/>
        </p:nvSpPr>
        <p:spPr>
          <a:xfrm>
            <a:off x="1554861" y="4457192"/>
            <a:ext cx="3575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r>
              <a:rPr sz="1800" b="1" spc="290" dirty="0">
                <a:latin typeface="Calibri"/>
                <a:cs typeface="Calibri"/>
              </a:rPr>
              <a:t> </a:t>
            </a:r>
            <a:r>
              <a:rPr sz="1800" b="1" dirty="0">
                <a:solidFill>
                  <a:srgbClr val="FF0000"/>
                </a:solidFill>
                <a:latin typeface="Calibri"/>
                <a:cs typeface="Calibri"/>
              </a:rPr>
              <a:t>0</a:t>
            </a:r>
            <a:endParaRPr sz="1800">
              <a:latin typeface="Calibri"/>
              <a:cs typeface="Calibri"/>
            </a:endParaRPr>
          </a:p>
        </p:txBody>
      </p:sp>
      <p:grpSp>
        <p:nvGrpSpPr>
          <p:cNvPr id="55" name="object 55"/>
          <p:cNvGrpSpPr/>
          <p:nvPr/>
        </p:nvGrpSpPr>
        <p:grpSpPr>
          <a:xfrm>
            <a:off x="1752409" y="3919537"/>
            <a:ext cx="744220" cy="552450"/>
            <a:chOff x="1752409" y="3919537"/>
            <a:chExt cx="744220" cy="552450"/>
          </a:xfrm>
        </p:grpSpPr>
        <p:sp>
          <p:nvSpPr>
            <p:cNvPr id="56" name="object 56"/>
            <p:cNvSpPr/>
            <p:nvPr/>
          </p:nvSpPr>
          <p:spPr>
            <a:xfrm>
              <a:off x="1764792" y="3931920"/>
              <a:ext cx="719455" cy="527685"/>
            </a:xfrm>
            <a:custGeom>
              <a:avLst/>
              <a:gdLst/>
              <a:ahLst/>
              <a:cxnLst/>
              <a:rect l="l" t="t" r="r" b="b"/>
              <a:pathLst>
                <a:path w="719455" h="527685">
                  <a:moveTo>
                    <a:pt x="359663" y="0"/>
                  </a:moveTo>
                  <a:lnTo>
                    <a:pt x="306517" y="2857"/>
                  </a:lnTo>
                  <a:lnTo>
                    <a:pt x="255791" y="11158"/>
                  </a:lnTo>
                  <a:lnTo>
                    <a:pt x="208042" y="24495"/>
                  </a:lnTo>
                  <a:lnTo>
                    <a:pt x="163827" y="42461"/>
                  </a:lnTo>
                  <a:lnTo>
                    <a:pt x="123701" y="64649"/>
                  </a:lnTo>
                  <a:lnTo>
                    <a:pt x="88222" y="90653"/>
                  </a:lnTo>
                  <a:lnTo>
                    <a:pt x="57946" y="120065"/>
                  </a:lnTo>
                  <a:lnTo>
                    <a:pt x="33429" y="152477"/>
                  </a:lnTo>
                  <a:lnTo>
                    <a:pt x="15228" y="187484"/>
                  </a:lnTo>
                  <a:lnTo>
                    <a:pt x="3899" y="224678"/>
                  </a:lnTo>
                  <a:lnTo>
                    <a:pt x="0" y="263651"/>
                  </a:lnTo>
                  <a:lnTo>
                    <a:pt x="3899" y="302625"/>
                  </a:lnTo>
                  <a:lnTo>
                    <a:pt x="15228" y="339819"/>
                  </a:lnTo>
                  <a:lnTo>
                    <a:pt x="33429" y="374826"/>
                  </a:lnTo>
                  <a:lnTo>
                    <a:pt x="57946" y="407238"/>
                  </a:lnTo>
                  <a:lnTo>
                    <a:pt x="88222" y="436650"/>
                  </a:lnTo>
                  <a:lnTo>
                    <a:pt x="123701" y="462654"/>
                  </a:lnTo>
                  <a:lnTo>
                    <a:pt x="163827" y="484842"/>
                  </a:lnTo>
                  <a:lnTo>
                    <a:pt x="208042" y="502808"/>
                  </a:lnTo>
                  <a:lnTo>
                    <a:pt x="255791" y="516145"/>
                  </a:lnTo>
                  <a:lnTo>
                    <a:pt x="306517" y="524446"/>
                  </a:lnTo>
                  <a:lnTo>
                    <a:pt x="359663" y="527303"/>
                  </a:lnTo>
                  <a:lnTo>
                    <a:pt x="412810" y="524446"/>
                  </a:lnTo>
                  <a:lnTo>
                    <a:pt x="463536" y="516145"/>
                  </a:lnTo>
                  <a:lnTo>
                    <a:pt x="511285" y="502808"/>
                  </a:lnTo>
                  <a:lnTo>
                    <a:pt x="555500" y="484842"/>
                  </a:lnTo>
                  <a:lnTo>
                    <a:pt x="595626" y="462654"/>
                  </a:lnTo>
                  <a:lnTo>
                    <a:pt x="631105" y="436650"/>
                  </a:lnTo>
                  <a:lnTo>
                    <a:pt x="661381" y="407238"/>
                  </a:lnTo>
                  <a:lnTo>
                    <a:pt x="685898" y="374826"/>
                  </a:lnTo>
                  <a:lnTo>
                    <a:pt x="704099" y="339819"/>
                  </a:lnTo>
                  <a:lnTo>
                    <a:pt x="715428" y="302625"/>
                  </a:lnTo>
                  <a:lnTo>
                    <a:pt x="719327" y="263651"/>
                  </a:lnTo>
                  <a:lnTo>
                    <a:pt x="715428" y="224678"/>
                  </a:lnTo>
                  <a:lnTo>
                    <a:pt x="704099" y="187484"/>
                  </a:lnTo>
                  <a:lnTo>
                    <a:pt x="685898" y="152477"/>
                  </a:lnTo>
                  <a:lnTo>
                    <a:pt x="661381" y="120065"/>
                  </a:lnTo>
                  <a:lnTo>
                    <a:pt x="631105" y="90653"/>
                  </a:lnTo>
                  <a:lnTo>
                    <a:pt x="595626" y="64649"/>
                  </a:lnTo>
                  <a:lnTo>
                    <a:pt x="555500" y="42461"/>
                  </a:lnTo>
                  <a:lnTo>
                    <a:pt x="511285" y="24495"/>
                  </a:lnTo>
                  <a:lnTo>
                    <a:pt x="463536" y="11158"/>
                  </a:lnTo>
                  <a:lnTo>
                    <a:pt x="412810" y="2857"/>
                  </a:lnTo>
                  <a:lnTo>
                    <a:pt x="359663" y="0"/>
                  </a:lnTo>
                  <a:close/>
                </a:path>
              </a:pathLst>
            </a:custGeom>
            <a:solidFill>
              <a:srgbClr val="FFFFFF"/>
            </a:solidFill>
          </p:spPr>
          <p:txBody>
            <a:bodyPr wrap="square" lIns="0" tIns="0" rIns="0" bIns="0" rtlCol="0"/>
            <a:lstStyle/>
            <a:p>
              <a:endParaRPr/>
            </a:p>
          </p:txBody>
        </p:sp>
        <p:sp>
          <p:nvSpPr>
            <p:cNvPr id="57" name="object 57"/>
            <p:cNvSpPr/>
            <p:nvPr/>
          </p:nvSpPr>
          <p:spPr>
            <a:xfrm>
              <a:off x="1764792" y="3931920"/>
              <a:ext cx="719455" cy="527685"/>
            </a:xfrm>
            <a:custGeom>
              <a:avLst/>
              <a:gdLst/>
              <a:ahLst/>
              <a:cxnLst/>
              <a:rect l="l" t="t" r="r" b="b"/>
              <a:pathLst>
                <a:path w="719455" h="527685">
                  <a:moveTo>
                    <a:pt x="0" y="263651"/>
                  </a:moveTo>
                  <a:lnTo>
                    <a:pt x="3899" y="224678"/>
                  </a:lnTo>
                  <a:lnTo>
                    <a:pt x="15228" y="187484"/>
                  </a:lnTo>
                  <a:lnTo>
                    <a:pt x="33429" y="152477"/>
                  </a:lnTo>
                  <a:lnTo>
                    <a:pt x="57946" y="120065"/>
                  </a:lnTo>
                  <a:lnTo>
                    <a:pt x="88222" y="90653"/>
                  </a:lnTo>
                  <a:lnTo>
                    <a:pt x="123701" y="64649"/>
                  </a:lnTo>
                  <a:lnTo>
                    <a:pt x="163827" y="42461"/>
                  </a:lnTo>
                  <a:lnTo>
                    <a:pt x="208042" y="24495"/>
                  </a:lnTo>
                  <a:lnTo>
                    <a:pt x="255791" y="11158"/>
                  </a:lnTo>
                  <a:lnTo>
                    <a:pt x="306517" y="2857"/>
                  </a:lnTo>
                  <a:lnTo>
                    <a:pt x="359663" y="0"/>
                  </a:lnTo>
                  <a:lnTo>
                    <a:pt x="412810" y="2857"/>
                  </a:lnTo>
                  <a:lnTo>
                    <a:pt x="463536" y="11158"/>
                  </a:lnTo>
                  <a:lnTo>
                    <a:pt x="511285" y="24495"/>
                  </a:lnTo>
                  <a:lnTo>
                    <a:pt x="555500" y="42461"/>
                  </a:lnTo>
                  <a:lnTo>
                    <a:pt x="595626" y="64649"/>
                  </a:lnTo>
                  <a:lnTo>
                    <a:pt x="631105" y="90653"/>
                  </a:lnTo>
                  <a:lnTo>
                    <a:pt x="661381" y="120065"/>
                  </a:lnTo>
                  <a:lnTo>
                    <a:pt x="685898" y="152477"/>
                  </a:lnTo>
                  <a:lnTo>
                    <a:pt x="704099" y="187484"/>
                  </a:lnTo>
                  <a:lnTo>
                    <a:pt x="715428" y="224678"/>
                  </a:lnTo>
                  <a:lnTo>
                    <a:pt x="719327" y="263651"/>
                  </a:lnTo>
                  <a:lnTo>
                    <a:pt x="715428" y="302625"/>
                  </a:lnTo>
                  <a:lnTo>
                    <a:pt x="704099" y="339819"/>
                  </a:lnTo>
                  <a:lnTo>
                    <a:pt x="685898" y="374826"/>
                  </a:lnTo>
                  <a:lnTo>
                    <a:pt x="661381" y="407238"/>
                  </a:lnTo>
                  <a:lnTo>
                    <a:pt x="631105" y="436650"/>
                  </a:lnTo>
                  <a:lnTo>
                    <a:pt x="595626" y="462654"/>
                  </a:lnTo>
                  <a:lnTo>
                    <a:pt x="555500" y="484842"/>
                  </a:lnTo>
                  <a:lnTo>
                    <a:pt x="511285" y="502808"/>
                  </a:lnTo>
                  <a:lnTo>
                    <a:pt x="463536" y="516145"/>
                  </a:lnTo>
                  <a:lnTo>
                    <a:pt x="412810" y="524446"/>
                  </a:lnTo>
                  <a:lnTo>
                    <a:pt x="359663" y="527303"/>
                  </a:lnTo>
                  <a:lnTo>
                    <a:pt x="306517" y="524446"/>
                  </a:lnTo>
                  <a:lnTo>
                    <a:pt x="255791" y="516145"/>
                  </a:lnTo>
                  <a:lnTo>
                    <a:pt x="208042" y="502808"/>
                  </a:lnTo>
                  <a:lnTo>
                    <a:pt x="163827" y="484842"/>
                  </a:lnTo>
                  <a:lnTo>
                    <a:pt x="123701" y="462654"/>
                  </a:lnTo>
                  <a:lnTo>
                    <a:pt x="88222" y="436650"/>
                  </a:lnTo>
                  <a:lnTo>
                    <a:pt x="57946" y="407238"/>
                  </a:lnTo>
                  <a:lnTo>
                    <a:pt x="33429" y="374826"/>
                  </a:lnTo>
                  <a:lnTo>
                    <a:pt x="15228" y="339819"/>
                  </a:lnTo>
                  <a:lnTo>
                    <a:pt x="3899" y="302625"/>
                  </a:lnTo>
                  <a:lnTo>
                    <a:pt x="0" y="263651"/>
                  </a:lnTo>
                  <a:close/>
                </a:path>
              </a:pathLst>
            </a:custGeom>
            <a:ln w="24384">
              <a:solidFill>
                <a:srgbClr val="FF0000"/>
              </a:solidFill>
              <a:prstDash val="sysDash"/>
            </a:ln>
          </p:spPr>
          <p:txBody>
            <a:bodyPr wrap="square" lIns="0" tIns="0" rIns="0" bIns="0" rtlCol="0"/>
            <a:lstStyle/>
            <a:p>
              <a:endParaRPr/>
            </a:p>
          </p:txBody>
        </p:sp>
      </p:grpSp>
      <p:sp>
        <p:nvSpPr>
          <p:cNvPr id="58" name="object 58"/>
          <p:cNvSpPr txBox="1"/>
          <p:nvPr/>
        </p:nvSpPr>
        <p:spPr>
          <a:xfrm>
            <a:off x="2052573" y="4031945"/>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5</a:t>
            </a:r>
            <a:endParaRPr sz="1800">
              <a:latin typeface="Calibri"/>
              <a:cs typeface="Calibri"/>
            </a:endParaRPr>
          </a:p>
        </p:txBody>
      </p:sp>
      <p:grpSp>
        <p:nvGrpSpPr>
          <p:cNvPr id="59" name="object 59"/>
          <p:cNvGrpSpPr/>
          <p:nvPr/>
        </p:nvGrpSpPr>
        <p:grpSpPr>
          <a:xfrm>
            <a:off x="2262885" y="3382390"/>
            <a:ext cx="4156710" cy="2817495"/>
            <a:chOff x="2262885" y="3382390"/>
            <a:chExt cx="4156710" cy="2817495"/>
          </a:xfrm>
        </p:grpSpPr>
        <p:sp>
          <p:nvSpPr>
            <p:cNvPr id="60" name="object 60"/>
            <p:cNvSpPr/>
            <p:nvPr/>
          </p:nvSpPr>
          <p:spPr>
            <a:xfrm>
              <a:off x="2262885" y="3382390"/>
              <a:ext cx="366395" cy="531495"/>
            </a:xfrm>
            <a:custGeom>
              <a:avLst/>
              <a:gdLst/>
              <a:ahLst/>
              <a:cxnLst/>
              <a:rect l="l" t="t" r="r" b="b"/>
              <a:pathLst>
                <a:path w="366394" h="531495">
                  <a:moveTo>
                    <a:pt x="1650" y="492760"/>
                  </a:moveTo>
                  <a:lnTo>
                    <a:pt x="507" y="508381"/>
                  </a:lnTo>
                  <a:lnTo>
                    <a:pt x="0" y="531114"/>
                  </a:lnTo>
                  <a:lnTo>
                    <a:pt x="12700" y="531368"/>
                  </a:lnTo>
                  <a:lnTo>
                    <a:pt x="13207" y="508762"/>
                  </a:lnTo>
                  <a:lnTo>
                    <a:pt x="14224" y="493649"/>
                  </a:lnTo>
                  <a:lnTo>
                    <a:pt x="1650" y="492760"/>
                  </a:lnTo>
                  <a:close/>
                </a:path>
                <a:path w="366394" h="531495">
                  <a:moveTo>
                    <a:pt x="7874" y="441833"/>
                  </a:moveTo>
                  <a:lnTo>
                    <a:pt x="4571" y="462788"/>
                  </a:lnTo>
                  <a:lnTo>
                    <a:pt x="2793" y="479806"/>
                  </a:lnTo>
                  <a:lnTo>
                    <a:pt x="15366" y="481203"/>
                  </a:lnTo>
                  <a:lnTo>
                    <a:pt x="17271" y="464185"/>
                  </a:lnTo>
                  <a:lnTo>
                    <a:pt x="20446" y="443738"/>
                  </a:lnTo>
                  <a:lnTo>
                    <a:pt x="7874" y="441833"/>
                  </a:lnTo>
                  <a:close/>
                </a:path>
                <a:path w="366394" h="531495">
                  <a:moveTo>
                    <a:pt x="19050" y="391541"/>
                  </a:moveTo>
                  <a:lnTo>
                    <a:pt x="18033" y="395478"/>
                  </a:lnTo>
                  <a:lnTo>
                    <a:pt x="12572" y="417703"/>
                  </a:lnTo>
                  <a:lnTo>
                    <a:pt x="10287" y="429133"/>
                  </a:lnTo>
                  <a:lnTo>
                    <a:pt x="22859" y="431546"/>
                  </a:lnTo>
                  <a:lnTo>
                    <a:pt x="25018" y="420116"/>
                  </a:lnTo>
                  <a:lnTo>
                    <a:pt x="30352" y="398399"/>
                  </a:lnTo>
                  <a:lnTo>
                    <a:pt x="31368" y="394970"/>
                  </a:lnTo>
                  <a:lnTo>
                    <a:pt x="19050" y="391541"/>
                  </a:lnTo>
                  <a:close/>
                </a:path>
                <a:path w="366394" h="531495">
                  <a:moveTo>
                    <a:pt x="34670" y="342646"/>
                  </a:moveTo>
                  <a:lnTo>
                    <a:pt x="31241" y="351917"/>
                  </a:lnTo>
                  <a:lnTo>
                    <a:pt x="24256" y="373507"/>
                  </a:lnTo>
                  <a:lnTo>
                    <a:pt x="22606" y="379222"/>
                  </a:lnTo>
                  <a:lnTo>
                    <a:pt x="34797" y="382778"/>
                  </a:lnTo>
                  <a:lnTo>
                    <a:pt x="36449" y="376936"/>
                  </a:lnTo>
                  <a:lnTo>
                    <a:pt x="43306" y="355854"/>
                  </a:lnTo>
                  <a:lnTo>
                    <a:pt x="46608" y="346964"/>
                  </a:lnTo>
                  <a:lnTo>
                    <a:pt x="34670" y="342646"/>
                  </a:lnTo>
                  <a:close/>
                </a:path>
                <a:path w="366394" h="531495">
                  <a:moveTo>
                    <a:pt x="54356" y="295275"/>
                  </a:moveTo>
                  <a:lnTo>
                    <a:pt x="47751" y="309753"/>
                  </a:lnTo>
                  <a:lnTo>
                    <a:pt x="39115" y="330708"/>
                  </a:lnTo>
                  <a:lnTo>
                    <a:pt x="50926" y="335153"/>
                  </a:lnTo>
                  <a:lnTo>
                    <a:pt x="59436" y="314579"/>
                  </a:lnTo>
                  <a:lnTo>
                    <a:pt x="65912" y="300609"/>
                  </a:lnTo>
                  <a:lnTo>
                    <a:pt x="54356" y="295275"/>
                  </a:lnTo>
                  <a:close/>
                </a:path>
                <a:path w="366394" h="531495">
                  <a:moveTo>
                    <a:pt x="78105" y="249555"/>
                  </a:moveTo>
                  <a:lnTo>
                    <a:pt x="77850" y="249936"/>
                  </a:lnTo>
                  <a:lnTo>
                    <a:pt x="67182" y="269367"/>
                  </a:lnTo>
                  <a:lnTo>
                    <a:pt x="59943" y="283591"/>
                  </a:lnTo>
                  <a:lnTo>
                    <a:pt x="71246" y="289433"/>
                  </a:lnTo>
                  <a:lnTo>
                    <a:pt x="78486" y="275082"/>
                  </a:lnTo>
                  <a:lnTo>
                    <a:pt x="89026" y="256032"/>
                  </a:lnTo>
                  <a:lnTo>
                    <a:pt x="78105" y="249555"/>
                  </a:lnTo>
                  <a:close/>
                </a:path>
                <a:path w="366394" h="531495">
                  <a:moveTo>
                    <a:pt x="105790" y="206501"/>
                  </a:moveTo>
                  <a:lnTo>
                    <a:pt x="101091" y="212979"/>
                  </a:lnTo>
                  <a:lnTo>
                    <a:pt x="89153" y="231140"/>
                  </a:lnTo>
                  <a:lnTo>
                    <a:pt x="84581" y="238760"/>
                  </a:lnTo>
                  <a:lnTo>
                    <a:pt x="95503" y="245237"/>
                  </a:lnTo>
                  <a:lnTo>
                    <a:pt x="100075" y="237744"/>
                  </a:lnTo>
                  <a:lnTo>
                    <a:pt x="111759" y="219963"/>
                  </a:lnTo>
                  <a:lnTo>
                    <a:pt x="116077" y="213868"/>
                  </a:lnTo>
                  <a:lnTo>
                    <a:pt x="105790" y="206501"/>
                  </a:lnTo>
                  <a:close/>
                </a:path>
                <a:path w="366394" h="531495">
                  <a:moveTo>
                    <a:pt x="137413" y="165988"/>
                  </a:moveTo>
                  <a:lnTo>
                    <a:pt x="126745" y="178562"/>
                  </a:lnTo>
                  <a:lnTo>
                    <a:pt x="113156" y="196087"/>
                  </a:lnTo>
                  <a:lnTo>
                    <a:pt x="123443" y="203454"/>
                  </a:lnTo>
                  <a:lnTo>
                    <a:pt x="136778" y="186309"/>
                  </a:lnTo>
                  <a:lnTo>
                    <a:pt x="147065" y="174244"/>
                  </a:lnTo>
                  <a:lnTo>
                    <a:pt x="137413" y="165988"/>
                  </a:lnTo>
                  <a:close/>
                </a:path>
                <a:path w="366394" h="531495">
                  <a:moveTo>
                    <a:pt x="173227" y="128905"/>
                  </a:moveTo>
                  <a:lnTo>
                    <a:pt x="168782" y="132842"/>
                  </a:lnTo>
                  <a:lnTo>
                    <a:pt x="154305" y="147320"/>
                  </a:lnTo>
                  <a:lnTo>
                    <a:pt x="146050" y="156337"/>
                  </a:lnTo>
                  <a:lnTo>
                    <a:pt x="155320" y="164973"/>
                  </a:lnTo>
                  <a:lnTo>
                    <a:pt x="163702" y="155829"/>
                  </a:lnTo>
                  <a:lnTo>
                    <a:pt x="177800" y="141732"/>
                  </a:lnTo>
                  <a:lnTo>
                    <a:pt x="181737" y="138303"/>
                  </a:lnTo>
                  <a:lnTo>
                    <a:pt x="173227" y="128905"/>
                  </a:lnTo>
                  <a:close/>
                </a:path>
                <a:path w="366394" h="531495">
                  <a:moveTo>
                    <a:pt x="212851" y="96266"/>
                  </a:moveTo>
                  <a:lnTo>
                    <a:pt x="199136" y="106680"/>
                  </a:lnTo>
                  <a:lnTo>
                    <a:pt x="183769" y="119253"/>
                  </a:lnTo>
                  <a:lnTo>
                    <a:pt x="182625" y="120396"/>
                  </a:lnTo>
                  <a:lnTo>
                    <a:pt x="191134" y="129794"/>
                  </a:lnTo>
                  <a:lnTo>
                    <a:pt x="192405" y="128650"/>
                  </a:lnTo>
                  <a:lnTo>
                    <a:pt x="207137" y="116459"/>
                  </a:lnTo>
                  <a:lnTo>
                    <a:pt x="220471" y="106425"/>
                  </a:lnTo>
                  <a:lnTo>
                    <a:pt x="212851" y="96266"/>
                  </a:lnTo>
                  <a:close/>
                </a:path>
                <a:path w="366394" h="531495">
                  <a:moveTo>
                    <a:pt x="257301" y="69469"/>
                  </a:moveTo>
                  <a:lnTo>
                    <a:pt x="246887" y="74803"/>
                  </a:lnTo>
                  <a:lnTo>
                    <a:pt x="230631" y="84328"/>
                  </a:lnTo>
                  <a:lnTo>
                    <a:pt x="223646" y="89026"/>
                  </a:lnTo>
                  <a:lnTo>
                    <a:pt x="230758" y="99568"/>
                  </a:lnTo>
                  <a:lnTo>
                    <a:pt x="237744" y="94996"/>
                  </a:lnTo>
                  <a:lnTo>
                    <a:pt x="253364" y="85851"/>
                  </a:lnTo>
                  <a:lnTo>
                    <a:pt x="263016" y="80899"/>
                  </a:lnTo>
                  <a:lnTo>
                    <a:pt x="257301" y="69469"/>
                  </a:lnTo>
                  <a:close/>
                </a:path>
                <a:path w="366394" h="531495">
                  <a:moveTo>
                    <a:pt x="355397" y="42291"/>
                  </a:moveTo>
                  <a:lnTo>
                    <a:pt x="353568" y="42291"/>
                  </a:lnTo>
                  <a:lnTo>
                    <a:pt x="354075" y="54991"/>
                  </a:lnTo>
                  <a:lnTo>
                    <a:pt x="350265" y="55118"/>
                  </a:lnTo>
                  <a:lnTo>
                    <a:pt x="275970" y="90678"/>
                  </a:lnTo>
                  <a:lnTo>
                    <a:pt x="272161" y="96520"/>
                  </a:lnTo>
                  <a:lnTo>
                    <a:pt x="274065" y="99441"/>
                  </a:lnTo>
                  <a:lnTo>
                    <a:pt x="275970" y="102488"/>
                  </a:lnTo>
                  <a:lnTo>
                    <a:pt x="279907" y="103250"/>
                  </a:lnTo>
                  <a:lnTo>
                    <a:pt x="282828" y="101473"/>
                  </a:lnTo>
                  <a:lnTo>
                    <a:pt x="366394" y="48133"/>
                  </a:lnTo>
                  <a:lnTo>
                    <a:pt x="355397" y="42291"/>
                  </a:lnTo>
                  <a:close/>
                </a:path>
                <a:path w="366394" h="531495">
                  <a:moveTo>
                    <a:pt x="305688" y="50546"/>
                  </a:moveTo>
                  <a:lnTo>
                    <a:pt x="297052" y="52959"/>
                  </a:lnTo>
                  <a:lnTo>
                    <a:pt x="280162" y="59055"/>
                  </a:lnTo>
                  <a:lnTo>
                    <a:pt x="269113" y="63881"/>
                  </a:lnTo>
                  <a:lnTo>
                    <a:pt x="274193" y="75564"/>
                  </a:lnTo>
                  <a:lnTo>
                    <a:pt x="285241" y="70738"/>
                  </a:lnTo>
                  <a:lnTo>
                    <a:pt x="301370" y="65024"/>
                  </a:lnTo>
                  <a:lnTo>
                    <a:pt x="309118" y="62864"/>
                  </a:lnTo>
                  <a:lnTo>
                    <a:pt x="305688" y="50546"/>
                  </a:lnTo>
                  <a:close/>
                </a:path>
                <a:path w="366394" h="531495">
                  <a:moveTo>
                    <a:pt x="332654" y="44541"/>
                  </a:moveTo>
                  <a:lnTo>
                    <a:pt x="331343" y="44704"/>
                  </a:lnTo>
                  <a:lnTo>
                    <a:pt x="318388" y="47371"/>
                  </a:lnTo>
                  <a:lnTo>
                    <a:pt x="320928" y="59817"/>
                  </a:lnTo>
                  <a:lnTo>
                    <a:pt x="326116" y="58759"/>
                  </a:lnTo>
                  <a:lnTo>
                    <a:pt x="341268" y="49114"/>
                  </a:lnTo>
                  <a:lnTo>
                    <a:pt x="332654" y="44541"/>
                  </a:lnTo>
                  <a:close/>
                </a:path>
                <a:path w="366394" h="531495">
                  <a:moveTo>
                    <a:pt x="341268" y="49114"/>
                  </a:moveTo>
                  <a:lnTo>
                    <a:pt x="326116" y="58759"/>
                  </a:lnTo>
                  <a:lnTo>
                    <a:pt x="334009" y="57150"/>
                  </a:lnTo>
                  <a:lnTo>
                    <a:pt x="350265" y="55118"/>
                  </a:lnTo>
                  <a:lnTo>
                    <a:pt x="354075" y="54991"/>
                  </a:lnTo>
                  <a:lnTo>
                    <a:pt x="354045" y="54229"/>
                  </a:lnTo>
                  <a:lnTo>
                    <a:pt x="350900" y="54229"/>
                  </a:lnTo>
                  <a:lnTo>
                    <a:pt x="341268" y="49114"/>
                  </a:lnTo>
                  <a:close/>
                </a:path>
                <a:path w="366394" h="531495">
                  <a:moveTo>
                    <a:pt x="350393" y="43307"/>
                  </a:moveTo>
                  <a:lnTo>
                    <a:pt x="341268" y="49114"/>
                  </a:lnTo>
                  <a:lnTo>
                    <a:pt x="350900" y="54229"/>
                  </a:lnTo>
                  <a:lnTo>
                    <a:pt x="350393" y="43307"/>
                  </a:lnTo>
                  <a:close/>
                </a:path>
                <a:path w="366394" h="531495">
                  <a:moveTo>
                    <a:pt x="353608" y="43307"/>
                  </a:moveTo>
                  <a:lnTo>
                    <a:pt x="350393" y="43307"/>
                  </a:lnTo>
                  <a:lnTo>
                    <a:pt x="350900" y="54229"/>
                  </a:lnTo>
                  <a:lnTo>
                    <a:pt x="354045" y="54229"/>
                  </a:lnTo>
                  <a:lnTo>
                    <a:pt x="353608" y="43307"/>
                  </a:lnTo>
                  <a:close/>
                </a:path>
                <a:path w="366394" h="531495">
                  <a:moveTo>
                    <a:pt x="353568" y="42291"/>
                  </a:moveTo>
                  <a:lnTo>
                    <a:pt x="348741" y="42545"/>
                  </a:lnTo>
                  <a:lnTo>
                    <a:pt x="332654" y="44541"/>
                  </a:lnTo>
                  <a:lnTo>
                    <a:pt x="341268" y="49114"/>
                  </a:lnTo>
                  <a:lnTo>
                    <a:pt x="350393" y="43307"/>
                  </a:lnTo>
                  <a:lnTo>
                    <a:pt x="353608" y="43307"/>
                  </a:lnTo>
                  <a:lnTo>
                    <a:pt x="353568" y="42291"/>
                  </a:lnTo>
                  <a:close/>
                </a:path>
                <a:path w="366394" h="531495">
                  <a:moveTo>
                    <a:pt x="275844" y="0"/>
                  </a:moveTo>
                  <a:lnTo>
                    <a:pt x="272033" y="1143"/>
                  </a:lnTo>
                  <a:lnTo>
                    <a:pt x="270382" y="4191"/>
                  </a:lnTo>
                  <a:lnTo>
                    <a:pt x="268731" y="7366"/>
                  </a:lnTo>
                  <a:lnTo>
                    <a:pt x="269875" y="11175"/>
                  </a:lnTo>
                  <a:lnTo>
                    <a:pt x="272922" y="12826"/>
                  </a:lnTo>
                  <a:lnTo>
                    <a:pt x="332654" y="44541"/>
                  </a:lnTo>
                  <a:lnTo>
                    <a:pt x="348741" y="42545"/>
                  </a:lnTo>
                  <a:lnTo>
                    <a:pt x="353568" y="42291"/>
                  </a:lnTo>
                  <a:lnTo>
                    <a:pt x="355397" y="42291"/>
                  </a:lnTo>
                  <a:lnTo>
                    <a:pt x="278891" y="1650"/>
                  </a:lnTo>
                  <a:lnTo>
                    <a:pt x="275844" y="0"/>
                  </a:lnTo>
                  <a:close/>
                </a:path>
              </a:pathLst>
            </a:custGeom>
            <a:solidFill>
              <a:srgbClr val="FF0000"/>
            </a:solidFill>
          </p:spPr>
          <p:txBody>
            <a:bodyPr wrap="square" lIns="0" tIns="0" rIns="0" bIns="0" rtlCol="0"/>
            <a:lstStyle/>
            <a:p>
              <a:endParaRPr/>
            </a:p>
          </p:txBody>
        </p:sp>
        <p:sp>
          <p:nvSpPr>
            <p:cNvPr id="61" name="object 61"/>
            <p:cNvSpPr/>
            <p:nvPr/>
          </p:nvSpPr>
          <p:spPr>
            <a:xfrm>
              <a:off x="5760720" y="5660135"/>
              <a:ext cx="646430" cy="527685"/>
            </a:xfrm>
            <a:custGeom>
              <a:avLst/>
              <a:gdLst/>
              <a:ahLst/>
              <a:cxnLst/>
              <a:rect l="l" t="t" r="r" b="b"/>
              <a:pathLst>
                <a:path w="646429" h="527685">
                  <a:moveTo>
                    <a:pt x="323088" y="0"/>
                  </a:moveTo>
                  <a:lnTo>
                    <a:pt x="270681" y="3450"/>
                  </a:lnTo>
                  <a:lnTo>
                    <a:pt x="220967" y="13441"/>
                  </a:lnTo>
                  <a:lnTo>
                    <a:pt x="174611" y="29429"/>
                  </a:lnTo>
                  <a:lnTo>
                    <a:pt x="132277" y="50871"/>
                  </a:lnTo>
                  <a:lnTo>
                    <a:pt x="94630" y="77223"/>
                  </a:lnTo>
                  <a:lnTo>
                    <a:pt x="62337" y="107944"/>
                  </a:lnTo>
                  <a:lnTo>
                    <a:pt x="36062" y="142491"/>
                  </a:lnTo>
                  <a:lnTo>
                    <a:pt x="16471" y="180319"/>
                  </a:lnTo>
                  <a:lnTo>
                    <a:pt x="4228" y="220887"/>
                  </a:lnTo>
                  <a:lnTo>
                    <a:pt x="0" y="263651"/>
                  </a:lnTo>
                  <a:lnTo>
                    <a:pt x="4228" y="306416"/>
                  </a:lnTo>
                  <a:lnTo>
                    <a:pt x="16471" y="346984"/>
                  </a:lnTo>
                  <a:lnTo>
                    <a:pt x="36062" y="384812"/>
                  </a:lnTo>
                  <a:lnTo>
                    <a:pt x="62337" y="419359"/>
                  </a:lnTo>
                  <a:lnTo>
                    <a:pt x="94630" y="450080"/>
                  </a:lnTo>
                  <a:lnTo>
                    <a:pt x="132277" y="476432"/>
                  </a:lnTo>
                  <a:lnTo>
                    <a:pt x="174611" y="497874"/>
                  </a:lnTo>
                  <a:lnTo>
                    <a:pt x="220967" y="513862"/>
                  </a:lnTo>
                  <a:lnTo>
                    <a:pt x="270681" y="523853"/>
                  </a:lnTo>
                  <a:lnTo>
                    <a:pt x="323088" y="527304"/>
                  </a:lnTo>
                  <a:lnTo>
                    <a:pt x="375494" y="523853"/>
                  </a:lnTo>
                  <a:lnTo>
                    <a:pt x="425208" y="513862"/>
                  </a:lnTo>
                  <a:lnTo>
                    <a:pt x="471564" y="497874"/>
                  </a:lnTo>
                  <a:lnTo>
                    <a:pt x="513898" y="476432"/>
                  </a:lnTo>
                  <a:lnTo>
                    <a:pt x="551545" y="450080"/>
                  </a:lnTo>
                  <a:lnTo>
                    <a:pt x="583838" y="419359"/>
                  </a:lnTo>
                  <a:lnTo>
                    <a:pt x="610113" y="384812"/>
                  </a:lnTo>
                  <a:lnTo>
                    <a:pt x="629704" y="346984"/>
                  </a:lnTo>
                  <a:lnTo>
                    <a:pt x="641947" y="306416"/>
                  </a:lnTo>
                  <a:lnTo>
                    <a:pt x="646176" y="263651"/>
                  </a:lnTo>
                  <a:lnTo>
                    <a:pt x="641947" y="220887"/>
                  </a:lnTo>
                  <a:lnTo>
                    <a:pt x="629704" y="180319"/>
                  </a:lnTo>
                  <a:lnTo>
                    <a:pt x="610113" y="142491"/>
                  </a:lnTo>
                  <a:lnTo>
                    <a:pt x="583838" y="107944"/>
                  </a:lnTo>
                  <a:lnTo>
                    <a:pt x="551545" y="77223"/>
                  </a:lnTo>
                  <a:lnTo>
                    <a:pt x="513898" y="50871"/>
                  </a:lnTo>
                  <a:lnTo>
                    <a:pt x="471564" y="29429"/>
                  </a:lnTo>
                  <a:lnTo>
                    <a:pt x="425208" y="13441"/>
                  </a:lnTo>
                  <a:lnTo>
                    <a:pt x="375494" y="3450"/>
                  </a:lnTo>
                  <a:lnTo>
                    <a:pt x="323088" y="0"/>
                  </a:lnTo>
                  <a:close/>
                </a:path>
              </a:pathLst>
            </a:custGeom>
            <a:solidFill>
              <a:srgbClr val="FFFFFF"/>
            </a:solidFill>
          </p:spPr>
          <p:txBody>
            <a:bodyPr wrap="square" lIns="0" tIns="0" rIns="0" bIns="0" rtlCol="0"/>
            <a:lstStyle/>
            <a:p>
              <a:endParaRPr/>
            </a:p>
          </p:txBody>
        </p:sp>
        <p:sp>
          <p:nvSpPr>
            <p:cNvPr id="62" name="object 62"/>
            <p:cNvSpPr/>
            <p:nvPr/>
          </p:nvSpPr>
          <p:spPr>
            <a:xfrm>
              <a:off x="5760720" y="5660135"/>
              <a:ext cx="646430" cy="527685"/>
            </a:xfrm>
            <a:custGeom>
              <a:avLst/>
              <a:gdLst/>
              <a:ahLst/>
              <a:cxnLst/>
              <a:rect l="l" t="t" r="r" b="b"/>
              <a:pathLst>
                <a:path w="646429" h="527685">
                  <a:moveTo>
                    <a:pt x="0" y="263651"/>
                  </a:moveTo>
                  <a:lnTo>
                    <a:pt x="4228" y="220887"/>
                  </a:lnTo>
                  <a:lnTo>
                    <a:pt x="16471" y="180319"/>
                  </a:lnTo>
                  <a:lnTo>
                    <a:pt x="36062" y="142491"/>
                  </a:lnTo>
                  <a:lnTo>
                    <a:pt x="62337" y="107944"/>
                  </a:lnTo>
                  <a:lnTo>
                    <a:pt x="94630" y="77223"/>
                  </a:lnTo>
                  <a:lnTo>
                    <a:pt x="132277" y="50871"/>
                  </a:lnTo>
                  <a:lnTo>
                    <a:pt x="174611" y="29429"/>
                  </a:lnTo>
                  <a:lnTo>
                    <a:pt x="220967" y="13441"/>
                  </a:lnTo>
                  <a:lnTo>
                    <a:pt x="270681" y="3450"/>
                  </a:lnTo>
                  <a:lnTo>
                    <a:pt x="323088" y="0"/>
                  </a:lnTo>
                  <a:lnTo>
                    <a:pt x="375494" y="3450"/>
                  </a:lnTo>
                  <a:lnTo>
                    <a:pt x="425208" y="13441"/>
                  </a:lnTo>
                  <a:lnTo>
                    <a:pt x="471564" y="29429"/>
                  </a:lnTo>
                  <a:lnTo>
                    <a:pt x="513898" y="50871"/>
                  </a:lnTo>
                  <a:lnTo>
                    <a:pt x="551545" y="77223"/>
                  </a:lnTo>
                  <a:lnTo>
                    <a:pt x="583838" y="107944"/>
                  </a:lnTo>
                  <a:lnTo>
                    <a:pt x="610113" y="142491"/>
                  </a:lnTo>
                  <a:lnTo>
                    <a:pt x="629704" y="180319"/>
                  </a:lnTo>
                  <a:lnTo>
                    <a:pt x="641947" y="220887"/>
                  </a:lnTo>
                  <a:lnTo>
                    <a:pt x="646176" y="263651"/>
                  </a:lnTo>
                  <a:lnTo>
                    <a:pt x="641947" y="306416"/>
                  </a:lnTo>
                  <a:lnTo>
                    <a:pt x="629704" y="346984"/>
                  </a:lnTo>
                  <a:lnTo>
                    <a:pt x="610113" y="384812"/>
                  </a:lnTo>
                  <a:lnTo>
                    <a:pt x="583838" y="419359"/>
                  </a:lnTo>
                  <a:lnTo>
                    <a:pt x="551545" y="450080"/>
                  </a:lnTo>
                  <a:lnTo>
                    <a:pt x="513898" y="476432"/>
                  </a:lnTo>
                  <a:lnTo>
                    <a:pt x="471564" y="497874"/>
                  </a:lnTo>
                  <a:lnTo>
                    <a:pt x="425208" y="513862"/>
                  </a:lnTo>
                  <a:lnTo>
                    <a:pt x="375494" y="523853"/>
                  </a:lnTo>
                  <a:lnTo>
                    <a:pt x="323088" y="527304"/>
                  </a:lnTo>
                  <a:lnTo>
                    <a:pt x="270681" y="523853"/>
                  </a:lnTo>
                  <a:lnTo>
                    <a:pt x="220967" y="513862"/>
                  </a:lnTo>
                  <a:lnTo>
                    <a:pt x="174611" y="497874"/>
                  </a:lnTo>
                  <a:lnTo>
                    <a:pt x="132277" y="476432"/>
                  </a:lnTo>
                  <a:lnTo>
                    <a:pt x="94630" y="450080"/>
                  </a:lnTo>
                  <a:lnTo>
                    <a:pt x="62337" y="419359"/>
                  </a:lnTo>
                  <a:lnTo>
                    <a:pt x="36062" y="384812"/>
                  </a:lnTo>
                  <a:lnTo>
                    <a:pt x="16471" y="346984"/>
                  </a:lnTo>
                  <a:lnTo>
                    <a:pt x="4228" y="306416"/>
                  </a:lnTo>
                  <a:lnTo>
                    <a:pt x="0" y="263651"/>
                  </a:lnTo>
                  <a:close/>
                </a:path>
              </a:pathLst>
            </a:custGeom>
            <a:ln w="24384">
              <a:solidFill>
                <a:srgbClr val="4F81BC"/>
              </a:solidFill>
            </a:ln>
          </p:spPr>
          <p:txBody>
            <a:bodyPr wrap="square" lIns="0" tIns="0" rIns="0" bIns="0" rtlCol="0"/>
            <a:lstStyle/>
            <a:p>
              <a:endParaRPr/>
            </a:p>
          </p:txBody>
        </p:sp>
      </p:grpSp>
      <p:sp>
        <p:nvSpPr>
          <p:cNvPr id="63" name="object 63"/>
          <p:cNvSpPr txBox="1"/>
          <p:nvPr/>
        </p:nvSpPr>
        <p:spPr>
          <a:xfrm>
            <a:off x="2114550" y="3015818"/>
            <a:ext cx="1887855" cy="30035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libri"/>
                <a:cs typeface="Calibri"/>
              </a:rPr>
              <a:t>Node</a:t>
            </a:r>
            <a:r>
              <a:rPr sz="1800" b="1" spc="-35" dirty="0">
                <a:solidFill>
                  <a:srgbClr val="FF0000"/>
                </a:solidFill>
                <a:latin typeface="Calibri"/>
                <a:cs typeface="Calibri"/>
              </a:rPr>
              <a:t> </a:t>
            </a:r>
            <a:r>
              <a:rPr sz="1800" b="1" spc="-10" dirty="0">
                <a:solidFill>
                  <a:srgbClr val="FF0000"/>
                </a:solidFill>
                <a:latin typeface="Calibri"/>
                <a:cs typeface="Calibri"/>
              </a:rPr>
              <a:t>is</a:t>
            </a:r>
            <a:r>
              <a:rPr sz="1800" b="1" spc="-35" dirty="0">
                <a:solidFill>
                  <a:srgbClr val="FF0000"/>
                </a:solidFill>
                <a:latin typeface="Calibri"/>
                <a:cs typeface="Calibri"/>
              </a:rPr>
              <a:t> </a:t>
            </a:r>
            <a:r>
              <a:rPr sz="1800" b="1" spc="-5" dirty="0">
                <a:solidFill>
                  <a:srgbClr val="FF0000"/>
                </a:solidFill>
                <a:latin typeface="Calibri"/>
                <a:cs typeface="Calibri"/>
              </a:rPr>
              <a:t>Imbalanced</a:t>
            </a:r>
            <a:endParaRPr sz="1800">
              <a:latin typeface="Calibri"/>
              <a:cs typeface="Calibri"/>
            </a:endParaRPr>
          </a:p>
        </p:txBody>
      </p:sp>
      <p:sp>
        <p:nvSpPr>
          <p:cNvPr id="64" name="object 64"/>
          <p:cNvSpPr txBox="1"/>
          <p:nvPr/>
        </p:nvSpPr>
        <p:spPr>
          <a:xfrm>
            <a:off x="6014973" y="576143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7</a:t>
            </a:r>
            <a:endParaRPr sz="1800">
              <a:latin typeface="Calibri"/>
              <a:cs typeface="Calibri"/>
            </a:endParaRPr>
          </a:p>
        </p:txBody>
      </p:sp>
      <p:grpSp>
        <p:nvGrpSpPr>
          <p:cNvPr id="65" name="object 65"/>
          <p:cNvGrpSpPr/>
          <p:nvPr/>
        </p:nvGrpSpPr>
        <p:grpSpPr>
          <a:xfrm>
            <a:off x="3550729" y="3410749"/>
            <a:ext cx="2577465" cy="2425065"/>
            <a:chOff x="3550729" y="3410749"/>
            <a:chExt cx="2577465" cy="2425065"/>
          </a:xfrm>
        </p:grpSpPr>
        <p:pic>
          <p:nvPicPr>
            <p:cNvPr id="66" name="object 66"/>
            <p:cNvPicPr/>
            <p:nvPr/>
          </p:nvPicPr>
          <p:blipFill>
            <a:blip r:embed="rId4" cstate="print"/>
            <a:stretch>
              <a:fillRect/>
            </a:stretch>
          </p:blipFill>
          <p:spPr>
            <a:xfrm>
              <a:off x="5702807" y="5199887"/>
              <a:ext cx="424992" cy="635304"/>
            </a:xfrm>
            <a:prstGeom prst="rect">
              <a:avLst/>
            </a:prstGeom>
          </p:spPr>
        </p:pic>
        <p:sp>
          <p:nvSpPr>
            <p:cNvPr id="67" name="object 67"/>
            <p:cNvSpPr/>
            <p:nvPr/>
          </p:nvSpPr>
          <p:spPr>
            <a:xfrm>
              <a:off x="5749797" y="5224906"/>
              <a:ext cx="234950" cy="438150"/>
            </a:xfrm>
            <a:custGeom>
              <a:avLst/>
              <a:gdLst/>
              <a:ahLst/>
              <a:cxnLst/>
              <a:rect l="l" t="t" r="r" b="b"/>
              <a:pathLst>
                <a:path w="234950" h="438150">
                  <a:moveTo>
                    <a:pt x="143382" y="353695"/>
                  </a:moveTo>
                  <a:lnTo>
                    <a:pt x="135762" y="355346"/>
                  </a:lnTo>
                  <a:lnTo>
                    <a:pt x="132079" y="360934"/>
                  </a:lnTo>
                  <a:lnTo>
                    <a:pt x="128397" y="366598"/>
                  </a:lnTo>
                  <a:lnTo>
                    <a:pt x="130048" y="374154"/>
                  </a:lnTo>
                  <a:lnTo>
                    <a:pt x="226949" y="437553"/>
                  </a:lnTo>
                  <a:lnTo>
                    <a:pt x="227987" y="421373"/>
                  </a:lnTo>
                  <a:lnTo>
                    <a:pt x="205231" y="421373"/>
                  </a:lnTo>
                  <a:lnTo>
                    <a:pt x="185051" y="381013"/>
                  </a:lnTo>
                  <a:lnTo>
                    <a:pt x="143382" y="353695"/>
                  </a:lnTo>
                  <a:close/>
                </a:path>
                <a:path w="234950" h="438150">
                  <a:moveTo>
                    <a:pt x="185051" y="381013"/>
                  </a:moveTo>
                  <a:lnTo>
                    <a:pt x="205231" y="421373"/>
                  </a:lnTo>
                  <a:lnTo>
                    <a:pt x="217743" y="415124"/>
                  </a:lnTo>
                  <a:lnTo>
                    <a:pt x="203962" y="415124"/>
                  </a:lnTo>
                  <a:lnTo>
                    <a:pt x="205315" y="394288"/>
                  </a:lnTo>
                  <a:lnTo>
                    <a:pt x="185051" y="381013"/>
                  </a:lnTo>
                  <a:close/>
                </a:path>
                <a:path w="234950" h="438150">
                  <a:moveTo>
                    <a:pt x="215900" y="315341"/>
                  </a:moveTo>
                  <a:lnTo>
                    <a:pt x="210057" y="320421"/>
                  </a:lnTo>
                  <a:lnTo>
                    <a:pt x="209577" y="328676"/>
                  </a:lnTo>
                  <a:lnTo>
                    <a:pt x="206887" y="370087"/>
                  </a:lnTo>
                  <a:lnTo>
                    <a:pt x="227075" y="410464"/>
                  </a:lnTo>
                  <a:lnTo>
                    <a:pt x="205231" y="421373"/>
                  </a:lnTo>
                  <a:lnTo>
                    <a:pt x="227987" y="421373"/>
                  </a:lnTo>
                  <a:lnTo>
                    <a:pt x="233934" y="328676"/>
                  </a:lnTo>
                  <a:lnTo>
                    <a:pt x="234441" y="321945"/>
                  </a:lnTo>
                  <a:lnTo>
                    <a:pt x="229362" y="316103"/>
                  </a:lnTo>
                  <a:lnTo>
                    <a:pt x="215900" y="315341"/>
                  </a:lnTo>
                  <a:close/>
                </a:path>
                <a:path w="234950" h="438150">
                  <a:moveTo>
                    <a:pt x="205315" y="394288"/>
                  </a:moveTo>
                  <a:lnTo>
                    <a:pt x="203962" y="415124"/>
                  </a:lnTo>
                  <a:lnTo>
                    <a:pt x="222757" y="405714"/>
                  </a:lnTo>
                  <a:lnTo>
                    <a:pt x="205315" y="394288"/>
                  </a:lnTo>
                  <a:close/>
                </a:path>
                <a:path w="234950" h="438150">
                  <a:moveTo>
                    <a:pt x="206887" y="370087"/>
                  </a:moveTo>
                  <a:lnTo>
                    <a:pt x="205315" y="394288"/>
                  </a:lnTo>
                  <a:lnTo>
                    <a:pt x="222757" y="405714"/>
                  </a:lnTo>
                  <a:lnTo>
                    <a:pt x="203962" y="415124"/>
                  </a:lnTo>
                  <a:lnTo>
                    <a:pt x="217743" y="415124"/>
                  </a:lnTo>
                  <a:lnTo>
                    <a:pt x="227075" y="410464"/>
                  </a:lnTo>
                  <a:lnTo>
                    <a:pt x="206887" y="370087"/>
                  </a:lnTo>
                  <a:close/>
                </a:path>
                <a:path w="234950" h="438150">
                  <a:moveTo>
                    <a:pt x="21843" y="0"/>
                  </a:moveTo>
                  <a:lnTo>
                    <a:pt x="0" y="10922"/>
                  </a:lnTo>
                  <a:lnTo>
                    <a:pt x="185051" y="381013"/>
                  </a:lnTo>
                  <a:lnTo>
                    <a:pt x="205315" y="394288"/>
                  </a:lnTo>
                  <a:lnTo>
                    <a:pt x="206887" y="370087"/>
                  </a:lnTo>
                  <a:lnTo>
                    <a:pt x="21843" y="0"/>
                  </a:lnTo>
                  <a:close/>
                </a:path>
              </a:pathLst>
            </a:custGeom>
            <a:solidFill>
              <a:srgbClr val="C0504D"/>
            </a:solidFill>
          </p:spPr>
          <p:txBody>
            <a:bodyPr wrap="square" lIns="0" tIns="0" rIns="0" bIns="0" rtlCol="0"/>
            <a:lstStyle/>
            <a:p>
              <a:endParaRPr/>
            </a:p>
          </p:txBody>
        </p:sp>
        <p:pic>
          <p:nvPicPr>
            <p:cNvPr id="68" name="object 68"/>
            <p:cNvPicPr/>
            <p:nvPr/>
          </p:nvPicPr>
          <p:blipFill>
            <a:blip r:embed="rId5" cstate="print"/>
            <a:stretch>
              <a:fillRect/>
            </a:stretch>
          </p:blipFill>
          <p:spPr>
            <a:xfrm>
              <a:off x="4709159" y="3410749"/>
              <a:ext cx="626160" cy="620102"/>
            </a:xfrm>
            <a:prstGeom prst="rect">
              <a:avLst/>
            </a:prstGeom>
          </p:spPr>
        </p:pic>
        <p:sp>
          <p:nvSpPr>
            <p:cNvPr id="69" name="object 69"/>
            <p:cNvSpPr/>
            <p:nvPr/>
          </p:nvSpPr>
          <p:spPr>
            <a:xfrm>
              <a:off x="4755387" y="3435603"/>
              <a:ext cx="427990" cy="424815"/>
            </a:xfrm>
            <a:custGeom>
              <a:avLst/>
              <a:gdLst/>
              <a:ahLst/>
              <a:cxnLst/>
              <a:rect l="l" t="t" r="r" b="b"/>
              <a:pathLst>
                <a:path w="427989" h="424814">
                  <a:moveTo>
                    <a:pt x="321563" y="371983"/>
                  </a:moveTo>
                  <a:lnTo>
                    <a:pt x="314960" y="375920"/>
                  </a:lnTo>
                  <a:lnTo>
                    <a:pt x="313309" y="382397"/>
                  </a:lnTo>
                  <a:lnTo>
                    <a:pt x="311531" y="388874"/>
                  </a:lnTo>
                  <a:lnTo>
                    <a:pt x="315467" y="395605"/>
                  </a:lnTo>
                  <a:lnTo>
                    <a:pt x="427609" y="424688"/>
                  </a:lnTo>
                  <a:lnTo>
                    <a:pt x="425367" y="416306"/>
                  </a:lnTo>
                  <a:lnTo>
                    <a:pt x="401827" y="416306"/>
                  </a:lnTo>
                  <a:lnTo>
                    <a:pt x="369681" y="384383"/>
                  </a:lnTo>
                  <a:lnTo>
                    <a:pt x="321563" y="371983"/>
                  </a:lnTo>
                  <a:close/>
                </a:path>
                <a:path w="427989" h="424814">
                  <a:moveTo>
                    <a:pt x="369681" y="384383"/>
                  </a:moveTo>
                  <a:lnTo>
                    <a:pt x="401827" y="416306"/>
                  </a:lnTo>
                  <a:lnTo>
                    <a:pt x="407375" y="410718"/>
                  </a:lnTo>
                  <a:lnTo>
                    <a:pt x="398652" y="410718"/>
                  </a:lnTo>
                  <a:lnTo>
                    <a:pt x="393256" y="390487"/>
                  </a:lnTo>
                  <a:lnTo>
                    <a:pt x="369681" y="384383"/>
                  </a:lnTo>
                  <a:close/>
                </a:path>
                <a:path w="427989" h="424814">
                  <a:moveTo>
                    <a:pt x="391033" y="308864"/>
                  </a:moveTo>
                  <a:lnTo>
                    <a:pt x="384556" y="310642"/>
                  </a:lnTo>
                  <a:lnTo>
                    <a:pt x="378078" y="312293"/>
                  </a:lnTo>
                  <a:lnTo>
                    <a:pt x="374141" y="319024"/>
                  </a:lnTo>
                  <a:lnTo>
                    <a:pt x="375920" y="325501"/>
                  </a:lnTo>
                  <a:lnTo>
                    <a:pt x="387001" y="367042"/>
                  </a:lnTo>
                  <a:lnTo>
                    <a:pt x="419100" y="398907"/>
                  </a:lnTo>
                  <a:lnTo>
                    <a:pt x="401827" y="416306"/>
                  </a:lnTo>
                  <a:lnTo>
                    <a:pt x="425367" y="416306"/>
                  </a:lnTo>
                  <a:lnTo>
                    <a:pt x="399351" y="319024"/>
                  </a:lnTo>
                  <a:lnTo>
                    <a:pt x="397763" y="312674"/>
                  </a:lnTo>
                  <a:lnTo>
                    <a:pt x="391033" y="308864"/>
                  </a:lnTo>
                  <a:close/>
                </a:path>
                <a:path w="427989" h="424814">
                  <a:moveTo>
                    <a:pt x="393256" y="390487"/>
                  </a:moveTo>
                  <a:lnTo>
                    <a:pt x="398652" y="410718"/>
                  </a:lnTo>
                  <a:lnTo>
                    <a:pt x="413512" y="395732"/>
                  </a:lnTo>
                  <a:lnTo>
                    <a:pt x="393256" y="390487"/>
                  </a:lnTo>
                  <a:close/>
                </a:path>
                <a:path w="427989" h="424814">
                  <a:moveTo>
                    <a:pt x="387001" y="367042"/>
                  </a:moveTo>
                  <a:lnTo>
                    <a:pt x="393256" y="390487"/>
                  </a:lnTo>
                  <a:lnTo>
                    <a:pt x="413512" y="395732"/>
                  </a:lnTo>
                  <a:lnTo>
                    <a:pt x="398652" y="410718"/>
                  </a:lnTo>
                  <a:lnTo>
                    <a:pt x="407375" y="410718"/>
                  </a:lnTo>
                  <a:lnTo>
                    <a:pt x="419100" y="398907"/>
                  </a:lnTo>
                  <a:lnTo>
                    <a:pt x="387001" y="367042"/>
                  </a:lnTo>
                  <a:close/>
                </a:path>
                <a:path w="427989" h="424814">
                  <a:moveTo>
                    <a:pt x="17272" y="0"/>
                  </a:moveTo>
                  <a:lnTo>
                    <a:pt x="0" y="17272"/>
                  </a:lnTo>
                  <a:lnTo>
                    <a:pt x="369681" y="384383"/>
                  </a:lnTo>
                  <a:lnTo>
                    <a:pt x="393256" y="390487"/>
                  </a:lnTo>
                  <a:lnTo>
                    <a:pt x="387001" y="367042"/>
                  </a:lnTo>
                  <a:lnTo>
                    <a:pt x="17272" y="0"/>
                  </a:lnTo>
                  <a:close/>
                </a:path>
              </a:pathLst>
            </a:custGeom>
            <a:solidFill>
              <a:srgbClr val="C0504D"/>
            </a:solidFill>
          </p:spPr>
          <p:txBody>
            <a:bodyPr wrap="square" lIns="0" tIns="0" rIns="0" bIns="0" rtlCol="0"/>
            <a:lstStyle/>
            <a:p>
              <a:endParaRPr/>
            </a:p>
          </p:txBody>
        </p:sp>
        <p:sp>
          <p:nvSpPr>
            <p:cNvPr id="70" name="object 70"/>
            <p:cNvSpPr/>
            <p:nvPr/>
          </p:nvSpPr>
          <p:spPr>
            <a:xfrm>
              <a:off x="3563111" y="3861815"/>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71" name="object 71"/>
            <p:cNvSpPr/>
            <p:nvPr/>
          </p:nvSpPr>
          <p:spPr>
            <a:xfrm>
              <a:off x="3563111" y="3861815"/>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72" name="object 72"/>
          <p:cNvSpPr txBox="1"/>
          <p:nvPr/>
        </p:nvSpPr>
        <p:spPr>
          <a:xfrm>
            <a:off x="3818635" y="396036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2</a:t>
            </a:r>
            <a:endParaRPr sz="1800">
              <a:latin typeface="Calibri"/>
              <a:cs typeface="Calibri"/>
            </a:endParaRPr>
          </a:p>
        </p:txBody>
      </p:sp>
      <p:grpSp>
        <p:nvGrpSpPr>
          <p:cNvPr id="73" name="object 73"/>
          <p:cNvGrpSpPr/>
          <p:nvPr/>
        </p:nvGrpSpPr>
        <p:grpSpPr>
          <a:xfrm>
            <a:off x="4199953" y="2983801"/>
            <a:ext cx="671195" cy="552450"/>
            <a:chOff x="4199953" y="2983801"/>
            <a:chExt cx="671195" cy="552450"/>
          </a:xfrm>
        </p:grpSpPr>
        <p:sp>
          <p:nvSpPr>
            <p:cNvPr id="74" name="object 74"/>
            <p:cNvSpPr/>
            <p:nvPr/>
          </p:nvSpPr>
          <p:spPr>
            <a:xfrm>
              <a:off x="4212335" y="2996184"/>
              <a:ext cx="646430" cy="527685"/>
            </a:xfrm>
            <a:custGeom>
              <a:avLst/>
              <a:gdLst/>
              <a:ahLst/>
              <a:cxnLst/>
              <a:rect l="l" t="t" r="r" b="b"/>
              <a:pathLst>
                <a:path w="646429" h="527685">
                  <a:moveTo>
                    <a:pt x="323088" y="0"/>
                  </a:moveTo>
                  <a:lnTo>
                    <a:pt x="270681" y="3449"/>
                  </a:lnTo>
                  <a:lnTo>
                    <a:pt x="220967" y="13435"/>
                  </a:lnTo>
                  <a:lnTo>
                    <a:pt x="174611" y="29417"/>
                  </a:lnTo>
                  <a:lnTo>
                    <a:pt x="132277" y="50852"/>
                  </a:lnTo>
                  <a:lnTo>
                    <a:pt x="94630" y="77200"/>
                  </a:lnTo>
                  <a:lnTo>
                    <a:pt x="62337" y="107917"/>
                  </a:lnTo>
                  <a:lnTo>
                    <a:pt x="36062" y="142463"/>
                  </a:lnTo>
                  <a:lnTo>
                    <a:pt x="16471" y="180295"/>
                  </a:lnTo>
                  <a:lnTo>
                    <a:pt x="4228" y="220872"/>
                  </a:lnTo>
                  <a:lnTo>
                    <a:pt x="0" y="263651"/>
                  </a:lnTo>
                  <a:lnTo>
                    <a:pt x="4228" y="306431"/>
                  </a:lnTo>
                  <a:lnTo>
                    <a:pt x="16471" y="347008"/>
                  </a:lnTo>
                  <a:lnTo>
                    <a:pt x="36062" y="384840"/>
                  </a:lnTo>
                  <a:lnTo>
                    <a:pt x="62337" y="419386"/>
                  </a:lnTo>
                  <a:lnTo>
                    <a:pt x="94630" y="450103"/>
                  </a:lnTo>
                  <a:lnTo>
                    <a:pt x="132277" y="476451"/>
                  </a:lnTo>
                  <a:lnTo>
                    <a:pt x="174611" y="497886"/>
                  </a:lnTo>
                  <a:lnTo>
                    <a:pt x="220967" y="513868"/>
                  </a:lnTo>
                  <a:lnTo>
                    <a:pt x="270681" y="523854"/>
                  </a:lnTo>
                  <a:lnTo>
                    <a:pt x="323088" y="527303"/>
                  </a:lnTo>
                  <a:lnTo>
                    <a:pt x="375494" y="523854"/>
                  </a:lnTo>
                  <a:lnTo>
                    <a:pt x="425208" y="513868"/>
                  </a:lnTo>
                  <a:lnTo>
                    <a:pt x="471564" y="497886"/>
                  </a:lnTo>
                  <a:lnTo>
                    <a:pt x="513898" y="476451"/>
                  </a:lnTo>
                  <a:lnTo>
                    <a:pt x="551545" y="450103"/>
                  </a:lnTo>
                  <a:lnTo>
                    <a:pt x="583838" y="419386"/>
                  </a:lnTo>
                  <a:lnTo>
                    <a:pt x="610113" y="384840"/>
                  </a:lnTo>
                  <a:lnTo>
                    <a:pt x="629704" y="347008"/>
                  </a:lnTo>
                  <a:lnTo>
                    <a:pt x="641947" y="306431"/>
                  </a:lnTo>
                  <a:lnTo>
                    <a:pt x="646176" y="263651"/>
                  </a:lnTo>
                  <a:lnTo>
                    <a:pt x="641947" y="220872"/>
                  </a:lnTo>
                  <a:lnTo>
                    <a:pt x="629704" y="180295"/>
                  </a:lnTo>
                  <a:lnTo>
                    <a:pt x="610113" y="142463"/>
                  </a:lnTo>
                  <a:lnTo>
                    <a:pt x="583838" y="107917"/>
                  </a:lnTo>
                  <a:lnTo>
                    <a:pt x="551545" y="77200"/>
                  </a:lnTo>
                  <a:lnTo>
                    <a:pt x="513898" y="50852"/>
                  </a:lnTo>
                  <a:lnTo>
                    <a:pt x="471564" y="29417"/>
                  </a:lnTo>
                  <a:lnTo>
                    <a:pt x="425208" y="13435"/>
                  </a:lnTo>
                  <a:lnTo>
                    <a:pt x="375494" y="3449"/>
                  </a:lnTo>
                  <a:lnTo>
                    <a:pt x="323088" y="0"/>
                  </a:lnTo>
                  <a:close/>
                </a:path>
              </a:pathLst>
            </a:custGeom>
            <a:solidFill>
              <a:srgbClr val="FFFFFF"/>
            </a:solidFill>
          </p:spPr>
          <p:txBody>
            <a:bodyPr wrap="square" lIns="0" tIns="0" rIns="0" bIns="0" rtlCol="0"/>
            <a:lstStyle/>
            <a:p>
              <a:endParaRPr/>
            </a:p>
          </p:txBody>
        </p:sp>
        <p:sp>
          <p:nvSpPr>
            <p:cNvPr id="75" name="object 75"/>
            <p:cNvSpPr/>
            <p:nvPr/>
          </p:nvSpPr>
          <p:spPr>
            <a:xfrm>
              <a:off x="4212335" y="2996184"/>
              <a:ext cx="646430" cy="527685"/>
            </a:xfrm>
            <a:custGeom>
              <a:avLst/>
              <a:gdLst/>
              <a:ahLst/>
              <a:cxnLst/>
              <a:rect l="l" t="t" r="r" b="b"/>
              <a:pathLst>
                <a:path w="646429" h="527685">
                  <a:moveTo>
                    <a:pt x="0" y="263651"/>
                  </a:moveTo>
                  <a:lnTo>
                    <a:pt x="4228" y="220872"/>
                  </a:lnTo>
                  <a:lnTo>
                    <a:pt x="16471" y="180295"/>
                  </a:lnTo>
                  <a:lnTo>
                    <a:pt x="36062" y="142463"/>
                  </a:lnTo>
                  <a:lnTo>
                    <a:pt x="62337" y="107917"/>
                  </a:lnTo>
                  <a:lnTo>
                    <a:pt x="94630" y="77200"/>
                  </a:lnTo>
                  <a:lnTo>
                    <a:pt x="132277" y="50852"/>
                  </a:lnTo>
                  <a:lnTo>
                    <a:pt x="174611" y="29417"/>
                  </a:lnTo>
                  <a:lnTo>
                    <a:pt x="220967" y="13435"/>
                  </a:lnTo>
                  <a:lnTo>
                    <a:pt x="270681" y="3449"/>
                  </a:lnTo>
                  <a:lnTo>
                    <a:pt x="323088" y="0"/>
                  </a:lnTo>
                  <a:lnTo>
                    <a:pt x="375494" y="3449"/>
                  </a:lnTo>
                  <a:lnTo>
                    <a:pt x="425208" y="13435"/>
                  </a:lnTo>
                  <a:lnTo>
                    <a:pt x="471564" y="29417"/>
                  </a:lnTo>
                  <a:lnTo>
                    <a:pt x="513898" y="50852"/>
                  </a:lnTo>
                  <a:lnTo>
                    <a:pt x="551545" y="77200"/>
                  </a:lnTo>
                  <a:lnTo>
                    <a:pt x="583838" y="107917"/>
                  </a:lnTo>
                  <a:lnTo>
                    <a:pt x="610113" y="142463"/>
                  </a:lnTo>
                  <a:lnTo>
                    <a:pt x="629704" y="180295"/>
                  </a:lnTo>
                  <a:lnTo>
                    <a:pt x="641947" y="220872"/>
                  </a:lnTo>
                  <a:lnTo>
                    <a:pt x="646176" y="263651"/>
                  </a:lnTo>
                  <a:lnTo>
                    <a:pt x="641947" y="306431"/>
                  </a:lnTo>
                  <a:lnTo>
                    <a:pt x="629704" y="347008"/>
                  </a:lnTo>
                  <a:lnTo>
                    <a:pt x="610113" y="384840"/>
                  </a:lnTo>
                  <a:lnTo>
                    <a:pt x="583838" y="419386"/>
                  </a:lnTo>
                  <a:lnTo>
                    <a:pt x="551545" y="450103"/>
                  </a:lnTo>
                  <a:lnTo>
                    <a:pt x="513898" y="476451"/>
                  </a:lnTo>
                  <a:lnTo>
                    <a:pt x="471564" y="497886"/>
                  </a:lnTo>
                  <a:lnTo>
                    <a:pt x="425208" y="513868"/>
                  </a:lnTo>
                  <a:lnTo>
                    <a:pt x="375494" y="523854"/>
                  </a:lnTo>
                  <a:lnTo>
                    <a:pt x="323088" y="527303"/>
                  </a:lnTo>
                  <a:lnTo>
                    <a:pt x="270681" y="523854"/>
                  </a:lnTo>
                  <a:lnTo>
                    <a:pt x="220967" y="513868"/>
                  </a:lnTo>
                  <a:lnTo>
                    <a:pt x="174611" y="497886"/>
                  </a:lnTo>
                  <a:lnTo>
                    <a:pt x="132277" y="476451"/>
                  </a:lnTo>
                  <a:lnTo>
                    <a:pt x="94630" y="450103"/>
                  </a:lnTo>
                  <a:lnTo>
                    <a:pt x="62337" y="419386"/>
                  </a:lnTo>
                  <a:lnTo>
                    <a:pt x="36062" y="384840"/>
                  </a:lnTo>
                  <a:lnTo>
                    <a:pt x="16471" y="347008"/>
                  </a:lnTo>
                  <a:lnTo>
                    <a:pt x="4228" y="306431"/>
                  </a:lnTo>
                  <a:lnTo>
                    <a:pt x="0" y="263651"/>
                  </a:lnTo>
                  <a:close/>
                </a:path>
              </a:pathLst>
            </a:custGeom>
            <a:ln w="24384">
              <a:solidFill>
                <a:srgbClr val="4F81BC"/>
              </a:solidFill>
            </a:ln>
          </p:spPr>
          <p:txBody>
            <a:bodyPr wrap="square" lIns="0" tIns="0" rIns="0" bIns="0" rtlCol="0"/>
            <a:lstStyle/>
            <a:p>
              <a:endParaRPr/>
            </a:p>
          </p:txBody>
        </p:sp>
      </p:grpSp>
      <p:sp>
        <p:nvSpPr>
          <p:cNvPr id="76" name="object 76"/>
          <p:cNvSpPr txBox="1"/>
          <p:nvPr/>
        </p:nvSpPr>
        <p:spPr>
          <a:xfrm>
            <a:off x="4466590" y="3096005"/>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4</a:t>
            </a:r>
            <a:endParaRPr sz="1800">
              <a:latin typeface="Calibri"/>
              <a:cs typeface="Calibri"/>
            </a:endParaRPr>
          </a:p>
        </p:txBody>
      </p:sp>
      <p:grpSp>
        <p:nvGrpSpPr>
          <p:cNvPr id="77" name="object 77"/>
          <p:cNvGrpSpPr/>
          <p:nvPr/>
        </p:nvGrpSpPr>
        <p:grpSpPr>
          <a:xfrm>
            <a:off x="4846129" y="3849433"/>
            <a:ext cx="674370" cy="549275"/>
            <a:chOff x="4846129" y="3849433"/>
            <a:chExt cx="674370" cy="549275"/>
          </a:xfrm>
        </p:grpSpPr>
        <p:sp>
          <p:nvSpPr>
            <p:cNvPr id="78" name="object 78"/>
            <p:cNvSpPr/>
            <p:nvPr/>
          </p:nvSpPr>
          <p:spPr>
            <a:xfrm>
              <a:off x="4858511" y="3861816"/>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79" name="object 79"/>
            <p:cNvSpPr/>
            <p:nvPr/>
          </p:nvSpPr>
          <p:spPr>
            <a:xfrm>
              <a:off x="4858511" y="3861816"/>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80" name="object 80"/>
          <p:cNvSpPr txBox="1"/>
          <p:nvPr/>
        </p:nvSpPr>
        <p:spPr>
          <a:xfrm>
            <a:off x="5114925" y="396036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5</a:t>
            </a:r>
            <a:endParaRPr sz="1800">
              <a:latin typeface="Calibri"/>
              <a:cs typeface="Calibri"/>
            </a:endParaRPr>
          </a:p>
        </p:txBody>
      </p:sp>
      <p:grpSp>
        <p:nvGrpSpPr>
          <p:cNvPr id="81" name="object 81"/>
          <p:cNvGrpSpPr/>
          <p:nvPr/>
        </p:nvGrpSpPr>
        <p:grpSpPr>
          <a:xfrm>
            <a:off x="3733800" y="3410749"/>
            <a:ext cx="1210310" cy="1850389"/>
            <a:chOff x="3733800" y="3410749"/>
            <a:chExt cx="1210310" cy="1850389"/>
          </a:xfrm>
        </p:grpSpPr>
        <p:pic>
          <p:nvPicPr>
            <p:cNvPr id="82" name="object 82"/>
            <p:cNvPicPr/>
            <p:nvPr/>
          </p:nvPicPr>
          <p:blipFill>
            <a:blip r:embed="rId6" cstate="print"/>
            <a:stretch>
              <a:fillRect/>
            </a:stretch>
          </p:blipFill>
          <p:spPr>
            <a:xfrm>
              <a:off x="3733800" y="3410749"/>
              <a:ext cx="623125" cy="620102"/>
            </a:xfrm>
            <a:prstGeom prst="rect">
              <a:avLst/>
            </a:prstGeom>
          </p:spPr>
        </p:pic>
        <p:sp>
          <p:nvSpPr>
            <p:cNvPr id="83" name="object 83"/>
            <p:cNvSpPr/>
            <p:nvPr/>
          </p:nvSpPr>
          <p:spPr>
            <a:xfrm>
              <a:off x="3889247" y="3435603"/>
              <a:ext cx="427990" cy="424815"/>
            </a:xfrm>
            <a:custGeom>
              <a:avLst/>
              <a:gdLst/>
              <a:ahLst/>
              <a:cxnLst/>
              <a:rect l="l" t="t" r="r" b="b"/>
              <a:pathLst>
                <a:path w="427989" h="424814">
                  <a:moveTo>
                    <a:pt x="36575" y="308864"/>
                  </a:moveTo>
                  <a:lnTo>
                    <a:pt x="29844" y="312674"/>
                  </a:lnTo>
                  <a:lnTo>
                    <a:pt x="28066" y="319278"/>
                  </a:lnTo>
                  <a:lnTo>
                    <a:pt x="0" y="424688"/>
                  </a:lnTo>
                  <a:lnTo>
                    <a:pt x="32247" y="416306"/>
                  </a:lnTo>
                  <a:lnTo>
                    <a:pt x="25780" y="416306"/>
                  </a:lnTo>
                  <a:lnTo>
                    <a:pt x="8509" y="398907"/>
                  </a:lnTo>
                  <a:lnTo>
                    <a:pt x="40607" y="367042"/>
                  </a:lnTo>
                  <a:lnTo>
                    <a:pt x="51688" y="325501"/>
                  </a:lnTo>
                  <a:lnTo>
                    <a:pt x="53339" y="319024"/>
                  </a:lnTo>
                  <a:lnTo>
                    <a:pt x="49529" y="312293"/>
                  </a:lnTo>
                  <a:lnTo>
                    <a:pt x="43052" y="310642"/>
                  </a:lnTo>
                  <a:lnTo>
                    <a:pt x="36575" y="308864"/>
                  </a:lnTo>
                  <a:close/>
                </a:path>
                <a:path w="427989" h="424814">
                  <a:moveTo>
                    <a:pt x="40607" y="367042"/>
                  </a:moveTo>
                  <a:lnTo>
                    <a:pt x="8509" y="398907"/>
                  </a:lnTo>
                  <a:lnTo>
                    <a:pt x="25780" y="416306"/>
                  </a:lnTo>
                  <a:lnTo>
                    <a:pt x="31406" y="410718"/>
                  </a:lnTo>
                  <a:lnTo>
                    <a:pt x="28955" y="410718"/>
                  </a:lnTo>
                  <a:lnTo>
                    <a:pt x="14097" y="395732"/>
                  </a:lnTo>
                  <a:lnTo>
                    <a:pt x="34352" y="390487"/>
                  </a:lnTo>
                  <a:lnTo>
                    <a:pt x="40607" y="367042"/>
                  </a:lnTo>
                  <a:close/>
                </a:path>
                <a:path w="427989" h="424814">
                  <a:moveTo>
                    <a:pt x="105917" y="371983"/>
                  </a:moveTo>
                  <a:lnTo>
                    <a:pt x="57913" y="384386"/>
                  </a:lnTo>
                  <a:lnTo>
                    <a:pt x="25780" y="416306"/>
                  </a:lnTo>
                  <a:lnTo>
                    <a:pt x="32247" y="416306"/>
                  </a:lnTo>
                  <a:lnTo>
                    <a:pt x="112140" y="395605"/>
                  </a:lnTo>
                  <a:lnTo>
                    <a:pt x="115950" y="388874"/>
                  </a:lnTo>
                  <a:lnTo>
                    <a:pt x="112649" y="375920"/>
                  </a:lnTo>
                  <a:lnTo>
                    <a:pt x="105917" y="371983"/>
                  </a:lnTo>
                  <a:close/>
                </a:path>
                <a:path w="427989" h="424814">
                  <a:moveTo>
                    <a:pt x="34352" y="390487"/>
                  </a:moveTo>
                  <a:lnTo>
                    <a:pt x="14097" y="395732"/>
                  </a:lnTo>
                  <a:lnTo>
                    <a:pt x="28955" y="410718"/>
                  </a:lnTo>
                  <a:lnTo>
                    <a:pt x="34352" y="390487"/>
                  </a:lnTo>
                  <a:close/>
                </a:path>
                <a:path w="427989" h="424814">
                  <a:moveTo>
                    <a:pt x="57913" y="384386"/>
                  </a:moveTo>
                  <a:lnTo>
                    <a:pt x="34352" y="390487"/>
                  </a:lnTo>
                  <a:lnTo>
                    <a:pt x="28955" y="410718"/>
                  </a:lnTo>
                  <a:lnTo>
                    <a:pt x="31406" y="410718"/>
                  </a:lnTo>
                  <a:lnTo>
                    <a:pt x="57913" y="384386"/>
                  </a:lnTo>
                  <a:close/>
                </a:path>
                <a:path w="427989" h="424814">
                  <a:moveTo>
                    <a:pt x="410337" y="0"/>
                  </a:moveTo>
                  <a:lnTo>
                    <a:pt x="40607" y="367042"/>
                  </a:lnTo>
                  <a:lnTo>
                    <a:pt x="34352" y="390487"/>
                  </a:lnTo>
                  <a:lnTo>
                    <a:pt x="57913" y="384386"/>
                  </a:lnTo>
                  <a:lnTo>
                    <a:pt x="427481" y="17272"/>
                  </a:lnTo>
                  <a:lnTo>
                    <a:pt x="410337" y="0"/>
                  </a:lnTo>
                  <a:close/>
                </a:path>
              </a:pathLst>
            </a:custGeom>
            <a:solidFill>
              <a:srgbClr val="C0504D"/>
            </a:solidFill>
          </p:spPr>
          <p:txBody>
            <a:bodyPr wrap="square" lIns="0" tIns="0" rIns="0" bIns="0" rtlCol="0"/>
            <a:lstStyle/>
            <a:p>
              <a:endParaRPr/>
            </a:p>
          </p:txBody>
        </p:sp>
        <p:sp>
          <p:nvSpPr>
            <p:cNvPr id="84" name="object 84"/>
            <p:cNvSpPr/>
            <p:nvPr/>
          </p:nvSpPr>
          <p:spPr>
            <a:xfrm>
              <a:off x="4285487" y="4724399"/>
              <a:ext cx="646430" cy="524510"/>
            </a:xfrm>
            <a:custGeom>
              <a:avLst/>
              <a:gdLst/>
              <a:ahLst/>
              <a:cxnLst/>
              <a:rect l="l" t="t" r="r" b="b"/>
              <a:pathLst>
                <a:path w="646429" h="524510">
                  <a:moveTo>
                    <a:pt x="323088"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7"/>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8" y="524256"/>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7"/>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8" y="0"/>
                  </a:lnTo>
                  <a:close/>
                </a:path>
              </a:pathLst>
            </a:custGeom>
            <a:solidFill>
              <a:srgbClr val="FFFFFF"/>
            </a:solidFill>
          </p:spPr>
          <p:txBody>
            <a:bodyPr wrap="square" lIns="0" tIns="0" rIns="0" bIns="0" rtlCol="0"/>
            <a:lstStyle/>
            <a:p>
              <a:endParaRPr/>
            </a:p>
          </p:txBody>
        </p:sp>
        <p:sp>
          <p:nvSpPr>
            <p:cNvPr id="85" name="object 85"/>
            <p:cNvSpPr/>
            <p:nvPr/>
          </p:nvSpPr>
          <p:spPr>
            <a:xfrm>
              <a:off x="4285487" y="4724399"/>
              <a:ext cx="646430" cy="524510"/>
            </a:xfrm>
            <a:custGeom>
              <a:avLst/>
              <a:gdLst/>
              <a:ahLst/>
              <a:cxnLst/>
              <a:rect l="l" t="t" r="r" b="b"/>
              <a:pathLst>
                <a:path w="646429" h="524510">
                  <a:moveTo>
                    <a:pt x="0" y="262127"/>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8"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7"/>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8" y="524256"/>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7"/>
                  </a:lnTo>
                  <a:close/>
                </a:path>
              </a:pathLst>
            </a:custGeom>
            <a:ln w="24384">
              <a:solidFill>
                <a:srgbClr val="4F81BC"/>
              </a:solidFill>
            </a:ln>
          </p:spPr>
          <p:txBody>
            <a:bodyPr wrap="square" lIns="0" tIns="0" rIns="0" bIns="0" rtlCol="0"/>
            <a:lstStyle/>
            <a:p>
              <a:endParaRPr/>
            </a:p>
          </p:txBody>
        </p:sp>
      </p:grpSp>
      <p:sp>
        <p:nvSpPr>
          <p:cNvPr id="86" name="object 86"/>
          <p:cNvSpPr txBox="1"/>
          <p:nvPr/>
        </p:nvSpPr>
        <p:spPr>
          <a:xfrm>
            <a:off x="4538853" y="4824425"/>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3</a:t>
            </a:r>
            <a:endParaRPr sz="1800">
              <a:latin typeface="Calibri"/>
              <a:cs typeface="Calibri"/>
            </a:endParaRPr>
          </a:p>
        </p:txBody>
      </p:sp>
      <p:grpSp>
        <p:nvGrpSpPr>
          <p:cNvPr id="87" name="object 87"/>
          <p:cNvGrpSpPr/>
          <p:nvPr/>
        </p:nvGrpSpPr>
        <p:grpSpPr>
          <a:xfrm>
            <a:off x="5242369" y="4712017"/>
            <a:ext cx="674370" cy="549275"/>
            <a:chOff x="5242369" y="4712017"/>
            <a:chExt cx="674370" cy="549275"/>
          </a:xfrm>
        </p:grpSpPr>
        <p:sp>
          <p:nvSpPr>
            <p:cNvPr id="88" name="object 88"/>
            <p:cNvSpPr/>
            <p:nvPr/>
          </p:nvSpPr>
          <p:spPr>
            <a:xfrm>
              <a:off x="5254752" y="4724399"/>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89" name="object 89"/>
            <p:cNvSpPr/>
            <p:nvPr/>
          </p:nvSpPr>
          <p:spPr>
            <a:xfrm>
              <a:off x="5254752" y="4724399"/>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90" name="object 90"/>
          <p:cNvSpPr txBox="1"/>
          <p:nvPr/>
        </p:nvSpPr>
        <p:spPr>
          <a:xfrm>
            <a:off x="5510910" y="4824425"/>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6</a:t>
            </a:r>
            <a:endParaRPr sz="1800">
              <a:latin typeface="Calibri"/>
              <a:cs typeface="Calibri"/>
            </a:endParaRPr>
          </a:p>
        </p:txBody>
      </p:sp>
      <p:grpSp>
        <p:nvGrpSpPr>
          <p:cNvPr id="91" name="object 91"/>
          <p:cNvGrpSpPr/>
          <p:nvPr/>
        </p:nvGrpSpPr>
        <p:grpSpPr>
          <a:xfrm>
            <a:off x="5233415" y="4334205"/>
            <a:ext cx="425450" cy="635635"/>
            <a:chOff x="5233415" y="4334205"/>
            <a:chExt cx="425450" cy="635635"/>
          </a:xfrm>
        </p:grpSpPr>
        <p:pic>
          <p:nvPicPr>
            <p:cNvPr id="92" name="object 92"/>
            <p:cNvPicPr/>
            <p:nvPr/>
          </p:nvPicPr>
          <p:blipFill>
            <a:blip r:embed="rId4" cstate="print"/>
            <a:stretch>
              <a:fillRect/>
            </a:stretch>
          </p:blipFill>
          <p:spPr>
            <a:xfrm>
              <a:off x="5233415" y="4334205"/>
              <a:ext cx="424992" cy="635304"/>
            </a:xfrm>
            <a:prstGeom prst="rect">
              <a:avLst/>
            </a:prstGeom>
          </p:spPr>
        </p:pic>
        <p:sp>
          <p:nvSpPr>
            <p:cNvPr id="93" name="object 93"/>
            <p:cNvSpPr/>
            <p:nvPr/>
          </p:nvSpPr>
          <p:spPr>
            <a:xfrm>
              <a:off x="5280405" y="4359275"/>
              <a:ext cx="234950" cy="437515"/>
            </a:xfrm>
            <a:custGeom>
              <a:avLst/>
              <a:gdLst/>
              <a:ahLst/>
              <a:cxnLst/>
              <a:rect l="l" t="t" r="r" b="b"/>
              <a:pathLst>
                <a:path w="234950" h="437514">
                  <a:moveTo>
                    <a:pt x="143383" y="353694"/>
                  </a:moveTo>
                  <a:lnTo>
                    <a:pt x="135763" y="355345"/>
                  </a:lnTo>
                  <a:lnTo>
                    <a:pt x="132080" y="360933"/>
                  </a:lnTo>
                  <a:lnTo>
                    <a:pt x="128397" y="366649"/>
                  </a:lnTo>
                  <a:lnTo>
                    <a:pt x="130048" y="374142"/>
                  </a:lnTo>
                  <a:lnTo>
                    <a:pt x="226949" y="437514"/>
                  </a:lnTo>
                  <a:lnTo>
                    <a:pt x="227984" y="421386"/>
                  </a:lnTo>
                  <a:lnTo>
                    <a:pt x="205232" y="421386"/>
                  </a:lnTo>
                  <a:lnTo>
                    <a:pt x="185061" y="381044"/>
                  </a:lnTo>
                  <a:lnTo>
                    <a:pt x="143383" y="353694"/>
                  </a:lnTo>
                  <a:close/>
                </a:path>
                <a:path w="234950" h="437514">
                  <a:moveTo>
                    <a:pt x="185061" y="381044"/>
                  </a:moveTo>
                  <a:lnTo>
                    <a:pt x="205232" y="421386"/>
                  </a:lnTo>
                  <a:lnTo>
                    <a:pt x="217678" y="415163"/>
                  </a:lnTo>
                  <a:lnTo>
                    <a:pt x="203962" y="415163"/>
                  </a:lnTo>
                  <a:lnTo>
                    <a:pt x="205315" y="394326"/>
                  </a:lnTo>
                  <a:lnTo>
                    <a:pt x="185061" y="381044"/>
                  </a:lnTo>
                  <a:close/>
                </a:path>
                <a:path w="234950" h="437514">
                  <a:moveTo>
                    <a:pt x="215900" y="315341"/>
                  </a:moveTo>
                  <a:lnTo>
                    <a:pt x="210058" y="320420"/>
                  </a:lnTo>
                  <a:lnTo>
                    <a:pt x="209578" y="328675"/>
                  </a:lnTo>
                  <a:lnTo>
                    <a:pt x="206888" y="370089"/>
                  </a:lnTo>
                  <a:lnTo>
                    <a:pt x="227076" y="410463"/>
                  </a:lnTo>
                  <a:lnTo>
                    <a:pt x="205232" y="421386"/>
                  </a:lnTo>
                  <a:lnTo>
                    <a:pt x="227984" y="421386"/>
                  </a:lnTo>
                  <a:lnTo>
                    <a:pt x="233934" y="328675"/>
                  </a:lnTo>
                  <a:lnTo>
                    <a:pt x="234442" y="321944"/>
                  </a:lnTo>
                  <a:lnTo>
                    <a:pt x="229362" y="316102"/>
                  </a:lnTo>
                  <a:lnTo>
                    <a:pt x="215900" y="315341"/>
                  </a:lnTo>
                  <a:close/>
                </a:path>
                <a:path w="234950" h="437514">
                  <a:moveTo>
                    <a:pt x="205315" y="394326"/>
                  </a:moveTo>
                  <a:lnTo>
                    <a:pt x="203962" y="415163"/>
                  </a:lnTo>
                  <a:lnTo>
                    <a:pt x="222758" y="405764"/>
                  </a:lnTo>
                  <a:lnTo>
                    <a:pt x="205315" y="394326"/>
                  </a:lnTo>
                  <a:close/>
                </a:path>
                <a:path w="234950" h="437514">
                  <a:moveTo>
                    <a:pt x="206888" y="370089"/>
                  </a:moveTo>
                  <a:lnTo>
                    <a:pt x="205315" y="394326"/>
                  </a:lnTo>
                  <a:lnTo>
                    <a:pt x="222758" y="405764"/>
                  </a:lnTo>
                  <a:lnTo>
                    <a:pt x="203962" y="415163"/>
                  </a:lnTo>
                  <a:lnTo>
                    <a:pt x="217678" y="415163"/>
                  </a:lnTo>
                  <a:lnTo>
                    <a:pt x="227076" y="410463"/>
                  </a:lnTo>
                  <a:lnTo>
                    <a:pt x="206888" y="370089"/>
                  </a:lnTo>
                  <a:close/>
                </a:path>
                <a:path w="234950" h="437514">
                  <a:moveTo>
                    <a:pt x="21844" y="0"/>
                  </a:moveTo>
                  <a:lnTo>
                    <a:pt x="0" y="10922"/>
                  </a:lnTo>
                  <a:lnTo>
                    <a:pt x="185061" y="381044"/>
                  </a:lnTo>
                  <a:lnTo>
                    <a:pt x="205315" y="394326"/>
                  </a:lnTo>
                  <a:lnTo>
                    <a:pt x="206888" y="370089"/>
                  </a:lnTo>
                  <a:lnTo>
                    <a:pt x="21844" y="0"/>
                  </a:lnTo>
                  <a:close/>
                </a:path>
              </a:pathLst>
            </a:custGeom>
            <a:solidFill>
              <a:srgbClr val="C0504D"/>
            </a:solidFill>
          </p:spPr>
          <p:txBody>
            <a:bodyPr wrap="square" lIns="0" tIns="0" rIns="0" bIns="0" rtlCol="0"/>
            <a:lstStyle/>
            <a:p>
              <a:endParaRPr/>
            </a:p>
          </p:txBody>
        </p:sp>
      </p:grpSp>
      <p:sp>
        <p:nvSpPr>
          <p:cNvPr id="94" name="object 94"/>
          <p:cNvSpPr txBox="1"/>
          <p:nvPr/>
        </p:nvSpPr>
        <p:spPr>
          <a:xfrm>
            <a:off x="5660897" y="431304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95" name="object 95"/>
          <p:cNvSpPr txBox="1"/>
          <p:nvPr/>
        </p:nvSpPr>
        <p:spPr>
          <a:xfrm>
            <a:off x="4615688" y="4384624"/>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96" name="object 96"/>
          <p:cNvSpPr txBox="1"/>
          <p:nvPr/>
        </p:nvSpPr>
        <p:spPr>
          <a:xfrm>
            <a:off x="5300598" y="352056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97" name="object 97"/>
          <p:cNvSpPr txBox="1"/>
          <p:nvPr/>
        </p:nvSpPr>
        <p:spPr>
          <a:xfrm>
            <a:off x="3644010" y="344855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98" name="object 98"/>
          <p:cNvSpPr txBox="1"/>
          <p:nvPr/>
        </p:nvSpPr>
        <p:spPr>
          <a:xfrm>
            <a:off x="4652264" y="2656078"/>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grpSp>
        <p:nvGrpSpPr>
          <p:cNvPr id="99" name="object 99"/>
          <p:cNvGrpSpPr/>
          <p:nvPr/>
        </p:nvGrpSpPr>
        <p:grpSpPr>
          <a:xfrm>
            <a:off x="3047809" y="4276381"/>
            <a:ext cx="674370" cy="1057910"/>
            <a:chOff x="3047809" y="4276381"/>
            <a:chExt cx="674370" cy="1057910"/>
          </a:xfrm>
        </p:grpSpPr>
        <p:pic>
          <p:nvPicPr>
            <p:cNvPr id="100" name="object 100"/>
            <p:cNvPicPr/>
            <p:nvPr/>
          </p:nvPicPr>
          <p:blipFill>
            <a:blip r:embed="rId7" cstate="print"/>
            <a:stretch>
              <a:fillRect/>
            </a:stretch>
          </p:blipFill>
          <p:spPr>
            <a:xfrm>
              <a:off x="3191256" y="4276381"/>
              <a:ext cx="516470" cy="678014"/>
            </a:xfrm>
            <a:prstGeom prst="rect">
              <a:avLst/>
            </a:prstGeom>
          </p:spPr>
        </p:pic>
        <p:sp>
          <p:nvSpPr>
            <p:cNvPr id="101" name="object 101"/>
            <p:cNvSpPr/>
            <p:nvPr/>
          </p:nvSpPr>
          <p:spPr>
            <a:xfrm>
              <a:off x="3346704" y="4303140"/>
              <a:ext cx="321310" cy="478790"/>
            </a:xfrm>
            <a:custGeom>
              <a:avLst/>
              <a:gdLst/>
              <a:ahLst/>
              <a:cxnLst/>
              <a:rect l="l" t="t" r="r" b="b"/>
              <a:pathLst>
                <a:path w="321310" h="478789">
                  <a:moveTo>
                    <a:pt x="12065" y="357885"/>
                  </a:moveTo>
                  <a:lnTo>
                    <a:pt x="6223" y="362965"/>
                  </a:lnTo>
                  <a:lnTo>
                    <a:pt x="5969" y="369696"/>
                  </a:lnTo>
                  <a:lnTo>
                    <a:pt x="0" y="478662"/>
                  </a:lnTo>
                  <a:lnTo>
                    <a:pt x="27206" y="465200"/>
                  </a:lnTo>
                  <a:lnTo>
                    <a:pt x="23495" y="465200"/>
                  </a:lnTo>
                  <a:lnTo>
                    <a:pt x="3048" y="451738"/>
                  </a:lnTo>
                  <a:lnTo>
                    <a:pt x="27875" y="414063"/>
                  </a:lnTo>
                  <a:lnTo>
                    <a:pt x="30607" y="364362"/>
                  </a:lnTo>
                  <a:lnTo>
                    <a:pt x="25526" y="358520"/>
                  </a:lnTo>
                  <a:lnTo>
                    <a:pt x="18796" y="358266"/>
                  </a:lnTo>
                  <a:lnTo>
                    <a:pt x="12065" y="357885"/>
                  </a:lnTo>
                  <a:close/>
                </a:path>
                <a:path w="321310" h="478789">
                  <a:moveTo>
                    <a:pt x="27875" y="414063"/>
                  </a:moveTo>
                  <a:lnTo>
                    <a:pt x="3048" y="451738"/>
                  </a:lnTo>
                  <a:lnTo>
                    <a:pt x="23495" y="465200"/>
                  </a:lnTo>
                  <a:lnTo>
                    <a:pt x="27510" y="459104"/>
                  </a:lnTo>
                  <a:lnTo>
                    <a:pt x="25400" y="459104"/>
                  </a:lnTo>
                  <a:lnTo>
                    <a:pt x="7874" y="447547"/>
                  </a:lnTo>
                  <a:lnTo>
                    <a:pt x="26543" y="438303"/>
                  </a:lnTo>
                  <a:lnTo>
                    <a:pt x="27875" y="414063"/>
                  </a:lnTo>
                  <a:close/>
                </a:path>
                <a:path w="321310" h="478789">
                  <a:moveTo>
                    <a:pt x="92963" y="405383"/>
                  </a:moveTo>
                  <a:lnTo>
                    <a:pt x="48313" y="427523"/>
                  </a:lnTo>
                  <a:lnTo>
                    <a:pt x="23495" y="465200"/>
                  </a:lnTo>
                  <a:lnTo>
                    <a:pt x="27206" y="465200"/>
                  </a:lnTo>
                  <a:lnTo>
                    <a:pt x="97790" y="430275"/>
                  </a:lnTo>
                  <a:lnTo>
                    <a:pt x="103759" y="427227"/>
                  </a:lnTo>
                  <a:lnTo>
                    <a:pt x="106299" y="419861"/>
                  </a:lnTo>
                  <a:lnTo>
                    <a:pt x="103250" y="413892"/>
                  </a:lnTo>
                  <a:lnTo>
                    <a:pt x="100203" y="407796"/>
                  </a:lnTo>
                  <a:lnTo>
                    <a:pt x="92963" y="405383"/>
                  </a:lnTo>
                  <a:close/>
                </a:path>
                <a:path w="321310" h="478789">
                  <a:moveTo>
                    <a:pt x="26543" y="438303"/>
                  </a:moveTo>
                  <a:lnTo>
                    <a:pt x="7874" y="447547"/>
                  </a:lnTo>
                  <a:lnTo>
                    <a:pt x="25400" y="459104"/>
                  </a:lnTo>
                  <a:lnTo>
                    <a:pt x="26543" y="438303"/>
                  </a:lnTo>
                  <a:close/>
                </a:path>
                <a:path w="321310" h="478789">
                  <a:moveTo>
                    <a:pt x="48313" y="427523"/>
                  </a:moveTo>
                  <a:lnTo>
                    <a:pt x="26543" y="438303"/>
                  </a:lnTo>
                  <a:lnTo>
                    <a:pt x="25400" y="459104"/>
                  </a:lnTo>
                  <a:lnTo>
                    <a:pt x="27510" y="459104"/>
                  </a:lnTo>
                  <a:lnTo>
                    <a:pt x="48313" y="427523"/>
                  </a:lnTo>
                  <a:close/>
                </a:path>
                <a:path w="321310" h="478789">
                  <a:moveTo>
                    <a:pt x="300736" y="0"/>
                  </a:moveTo>
                  <a:lnTo>
                    <a:pt x="27875" y="414063"/>
                  </a:lnTo>
                  <a:lnTo>
                    <a:pt x="26543" y="438303"/>
                  </a:lnTo>
                  <a:lnTo>
                    <a:pt x="48313" y="427523"/>
                  </a:lnTo>
                  <a:lnTo>
                    <a:pt x="321056" y="13461"/>
                  </a:lnTo>
                  <a:lnTo>
                    <a:pt x="300736" y="0"/>
                  </a:lnTo>
                  <a:close/>
                </a:path>
              </a:pathLst>
            </a:custGeom>
            <a:solidFill>
              <a:srgbClr val="C0504D"/>
            </a:solidFill>
          </p:spPr>
          <p:txBody>
            <a:bodyPr wrap="square" lIns="0" tIns="0" rIns="0" bIns="0" rtlCol="0"/>
            <a:lstStyle/>
            <a:p>
              <a:endParaRPr/>
            </a:p>
          </p:txBody>
        </p:sp>
        <p:sp>
          <p:nvSpPr>
            <p:cNvPr id="102" name="object 102"/>
            <p:cNvSpPr/>
            <p:nvPr/>
          </p:nvSpPr>
          <p:spPr>
            <a:xfrm>
              <a:off x="3060192" y="4797551"/>
              <a:ext cx="649605" cy="524510"/>
            </a:xfrm>
            <a:custGeom>
              <a:avLst/>
              <a:gdLst/>
              <a:ahLst/>
              <a:cxnLst/>
              <a:rect l="l" t="t" r="r" b="b"/>
              <a:pathLst>
                <a:path w="649604" h="524510">
                  <a:moveTo>
                    <a:pt x="324611"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8"/>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1"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3" y="262128"/>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1" y="0"/>
                  </a:lnTo>
                  <a:close/>
                </a:path>
              </a:pathLst>
            </a:custGeom>
            <a:solidFill>
              <a:srgbClr val="FFFFFF"/>
            </a:solidFill>
          </p:spPr>
          <p:txBody>
            <a:bodyPr wrap="square" lIns="0" tIns="0" rIns="0" bIns="0" rtlCol="0"/>
            <a:lstStyle/>
            <a:p>
              <a:endParaRPr/>
            </a:p>
          </p:txBody>
        </p:sp>
        <p:sp>
          <p:nvSpPr>
            <p:cNvPr id="103" name="object 103"/>
            <p:cNvSpPr/>
            <p:nvPr/>
          </p:nvSpPr>
          <p:spPr>
            <a:xfrm>
              <a:off x="3060192" y="4797551"/>
              <a:ext cx="649605" cy="524510"/>
            </a:xfrm>
            <a:custGeom>
              <a:avLst/>
              <a:gdLst/>
              <a:ahLst/>
              <a:cxnLst/>
              <a:rect l="l" t="t" r="r" b="b"/>
              <a:pathLst>
                <a:path w="649604" h="524510">
                  <a:moveTo>
                    <a:pt x="0" y="262128"/>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1"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3" y="262128"/>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1"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8"/>
                  </a:lnTo>
                  <a:close/>
                </a:path>
              </a:pathLst>
            </a:custGeom>
            <a:ln w="24383">
              <a:solidFill>
                <a:srgbClr val="4F81BC"/>
              </a:solidFill>
            </a:ln>
          </p:spPr>
          <p:txBody>
            <a:bodyPr wrap="square" lIns="0" tIns="0" rIns="0" bIns="0" rtlCol="0"/>
            <a:lstStyle/>
            <a:p>
              <a:endParaRPr/>
            </a:p>
          </p:txBody>
        </p:sp>
      </p:grpSp>
      <p:sp>
        <p:nvSpPr>
          <p:cNvPr id="104" name="object 104"/>
          <p:cNvSpPr txBox="1"/>
          <p:nvPr/>
        </p:nvSpPr>
        <p:spPr>
          <a:xfrm>
            <a:off x="3314191" y="489699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grpSp>
        <p:nvGrpSpPr>
          <p:cNvPr id="105" name="object 105"/>
          <p:cNvGrpSpPr/>
          <p:nvPr/>
        </p:nvGrpSpPr>
        <p:grpSpPr>
          <a:xfrm>
            <a:off x="4047744" y="4258093"/>
            <a:ext cx="626745" cy="620395"/>
            <a:chOff x="4047744" y="4258093"/>
            <a:chExt cx="626745" cy="620395"/>
          </a:xfrm>
        </p:grpSpPr>
        <p:pic>
          <p:nvPicPr>
            <p:cNvPr id="106" name="object 106"/>
            <p:cNvPicPr/>
            <p:nvPr/>
          </p:nvPicPr>
          <p:blipFill>
            <a:blip r:embed="rId5" cstate="print"/>
            <a:stretch>
              <a:fillRect/>
            </a:stretch>
          </p:blipFill>
          <p:spPr>
            <a:xfrm>
              <a:off x="4047744" y="4258093"/>
              <a:ext cx="626160" cy="620102"/>
            </a:xfrm>
            <a:prstGeom prst="rect">
              <a:avLst/>
            </a:prstGeom>
          </p:spPr>
        </p:pic>
        <p:sp>
          <p:nvSpPr>
            <p:cNvPr id="107" name="object 107"/>
            <p:cNvSpPr/>
            <p:nvPr/>
          </p:nvSpPr>
          <p:spPr>
            <a:xfrm>
              <a:off x="4093972" y="4282947"/>
              <a:ext cx="427990" cy="424815"/>
            </a:xfrm>
            <a:custGeom>
              <a:avLst/>
              <a:gdLst/>
              <a:ahLst/>
              <a:cxnLst/>
              <a:rect l="l" t="t" r="r" b="b"/>
              <a:pathLst>
                <a:path w="427989" h="424814">
                  <a:moveTo>
                    <a:pt x="321563" y="371982"/>
                  </a:moveTo>
                  <a:lnTo>
                    <a:pt x="314960" y="375919"/>
                  </a:lnTo>
                  <a:lnTo>
                    <a:pt x="313308" y="382396"/>
                  </a:lnTo>
                  <a:lnTo>
                    <a:pt x="311530" y="388874"/>
                  </a:lnTo>
                  <a:lnTo>
                    <a:pt x="315467" y="395604"/>
                  </a:lnTo>
                  <a:lnTo>
                    <a:pt x="427608" y="424688"/>
                  </a:lnTo>
                  <a:lnTo>
                    <a:pt x="425367" y="416306"/>
                  </a:lnTo>
                  <a:lnTo>
                    <a:pt x="401827" y="416306"/>
                  </a:lnTo>
                  <a:lnTo>
                    <a:pt x="369681" y="384383"/>
                  </a:lnTo>
                  <a:lnTo>
                    <a:pt x="321563" y="371982"/>
                  </a:lnTo>
                  <a:close/>
                </a:path>
                <a:path w="427989" h="424814">
                  <a:moveTo>
                    <a:pt x="369681" y="384383"/>
                  </a:moveTo>
                  <a:lnTo>
                    <a:pt x="401827" y="416306"/>
                  </a:lnTo>
                  <a:lnTo>
                    <a:pt x="407375" y="410718"/>
                  </a:lnTo>
                  <a:lnTo>
                    <a:pt x="398652" y="410718"/>
                  </a:lnTo>
                  <a:lnTo>
                    <a:pt x="393256" y="390487"/>
                  </a:lnTo>
                  <a:lnTo>
                    <a:pt x="369681" y="384383"/>
                  </a:lnTo>
                  <a:close/>
                </a:path>
                <a:path w="427989" h="424814">
                  <a:moveTo>
                    <a:pt x="391032" y="308863"/>
                  </a:moveTo>
                  <a:lnTo>
                    <a:pt x="384555" y="310641"/>
                  </a:lnTo>
                  <a:lnTo>
                    <a:pt x="378078" y="312293"/>
                  </a:lnTo>
                  <a:lnTo>
                    <a:pt x="374141" y="319024"/>
                  </a:lnTo>
                  <a:lnTo>
                    <a:pt x="375919" y="325500"/>
                  </a:lnTo>
                  <a:lnTo>
                    <a:pt x="387001" y="367042"/>
                  </a:lnTo>
                  <a:lnTo>
                    <a:pt x="419100" y="398906"/>
                  </a:lnTo>
                  <a:lnTo>
                    <a:pt x="401827" y="416306"/>
                  </a:lnTo>
                  <a:lnTo>
                    <a:pt x="425367" y="416306"/>
                  </a:lnTo>
                  <a:lnTo>
                    <a:pt x="399351" y="319024"/>
                  </a:lnTo>
                  <a:lnTo>
                    <a:pt x="397763" y="312674"/>
                  </a:lnTo>
                  <a:lnTo>
                    <a:pt x="391032" y="308863"/>
                  </a:lnTo>
                  <a:close/>
                </a:path>
                <a:path w="427989" h="424814">
                  <a:moveTo>
                    <a:pt x="393256" y="390487"/>
                  </a:moveTo>
                  <a:lnTo>
                    <a:pt x="398652" y="410718"/>
                  </a:lnTo>
                  <a:lnTo>
                    <a:pt x="413512" y="395731"/>
                  </a:lnTo>
                  <a:lnTo>
                    <a:pt x="393256" y="390487"/>
                  </a:lnTo>
                  <a:close/>
                </a:path>
                <a:path w="427989" h="424814">
                  <a:moveTo>
                    <a:pt x="387001" y="367042"/>
                  </a:moveTo>
                  <a:lnTo>
                    <a:pt x="393256" y="390487"/>
                  </a:lnTo>
                  <a:lnTo>
                    <a:pt x="413512" y="395731"/>
                  </a:lnTo>
                  <a:lnTo>
                    <a:pt x="398652" y="410718"/>
                  </a:lnTo>
                  <a:lnTo>
                    <a:pt x="407375" y="410718"/>
                  </a:lnTo>
                  <a:lnTo>
                    <a:pt x="419100" y="398906"/>
                  </a:lnTo>
                  <a:lnTo>
                    <a:pt x="387001" y="367042"/>
                  </a:lnTo>
                  <a:close/>
                </a:path>
                <a:path w="427989" h="424814">
                  <a:moveTo>
                    <a:pt x="17272" y="0"/>
                  </a:moveTo>
                  <a:lnTo>
                    <a:pt x="0" y="17271"/>
                  </a:lnTo>
                  <a:lnTo>
                    <a:pt x="369681" y="384383"/>
                  </a:lnTo>
                  <a:lnTo>
                    <a:pt x="393256" y="390487"/>
                  </a:lnTo>
                  <a:lnTo>
                    <a:pt x="387001" y="367042"/>
                  </a:lnTo>
                  <a:lnTo>
                    <a:pt x="17272" y="0"/>
                  </a:lnTo>
                  <a:close/>
                </a:path>
              </a:pathLst>
            </a:custGeom>
            <a:solidFill>
              <a:srgbClr val="C0504D"/>
            </a:solidFill>
          </p:spPr>
          <p:txBody>
            <a:bodyPr wrap="square" lIns="0" tIns="0" rIns="0" bIns="0" rtlCol="0"/>
            <a:lstStyle/>
            <a:p>
              <a:endParaRPr/>
            </a:p>
          </p:txBody>
        </p:sp>
      </p:grpSp>
      <p:sp>
        <p:nvSpPr>
          <p:cNvPr id="108" name="object 108"/>
          <p:cNvSpPr txBox="1"/>
          <p:nvPr/>
        </p:nvSpPr>
        <p:spPr>
          <a:xfrm>
            <a:off x="2574670" y="4384624"/>
            <a:ext cx="744855" cy="300355"/>
          </a:xfrm>
          <a:prstGeom prst="rect">
            <a:avLst/>
          </a:prstGeom>
        </p:spPr>
        <p:txBody>
          <a:bodyPr vert="horz" wrap="square" lIns="0" tIns="12700" rIns="0" bIns="0" rtlCol="0">
            <a:spAutoFit/>
          </a:bodyPr>
          <a:lstStyle/>
          <a:p>
            <a:pPr marL="38100">
              <a:lnSpc>
                <a:spcPct val="100000"/>
              </a:lnSpc>
              <a:spcBef>
                <a:spcPts val="100"/>
              </a:spcBef>
              <a:tabLst>
                <a:tab pos="288925" algn="l"/>
              </a:tabLst>
            </a:pPr>
            <a:r>
              <a:rPr sz="1800" b="1" dirty="0">
                <a:latin typeface="Calibri"/>
                <a:cs typeface="Calibri"/>
              </a:rPr>
              <a:t>0	</a:t>
            </a:r>
            <a:r>
              <a:rPr sz="1800" b="1" dirty="0">
                <a:solidFill>
                  <a:srgbClr val="FF0000"/>
                </a:solidFill>
                <a:latin typeface="Calibri"/>
                <a:cs typeface="Calibri"/>
              </a:rPr>
              <a:t>-1</a:t>
            </a:r>
            <a:r>
              <a:rPr sz="1800" b="1" spc="325" dirty="0">
                <a:solidFill>
                  <a:srgbClr val="FF0000"/>
                </a:solidFill>
                <a:latin typeface="Calibri"/>
                <a:cs typeface="Calibri"/>
              </a:rPr>
              <a:t> </a:t>
            </a:r>
            <a:r>
              <a:rPr sz="2700" b="1" baseline="16975" dirty="0">
                <a:latin typeface="Calibri"/>
                <a:cs typeface="Calibri"/>
              </a:rPr>
              <a:t>0</a:t>
            </a:r>
            <a:endParaRPr sz="2700" baseline="16975">
              <a:latin typeface="Calibri"/>
              <a:cs typeface="Calibri"/>
            </a:endParaRPr>
          </a:p>
        </p:txBody>
      </p:sp>
      <p:sp>
        <p:nvSpPr>
          <p:cNvPr id="109" name="object 109"/>
          <p:cNvSpPr txBox="1"/>
          <p:nvPr/>
        </p:nvSpPr>
        <p:spPr>
          <a:xfrm>
            <a:off x="6093078" y="532155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grpSp>
        <p:nvGrpSpPr>
          <p:cNvPr id="110" name="object 110"/>
          <p:cNvGrpSpPr/>
          <p:nvPr/>
        </p:nvGrpSpPr>
        <p:grpSpPr>
          <a:xfrm>
            <a:off x="4450334" y="2697289"/>
            <a:ext cx="2798445" cy="2984500"/>
            <a:chOff x="4450334" y="2697289"/>
            <a:chExt cx="2798445" cy="2984500"/>
          </a:xfrm>
        </p:grpSpPr>
        <p:sp>
          <p:nvSpPr>
            <p:cNvPr id="111" name="object 111"/>
            <p:cNvSpPr/>
            <p:nvPr/>
          </p:nvSpPr>
          <p:spPr>
            <a:xfrm>
              <a:off x="4450334" y="3927093"/>
              <a:ext cx="1861185" cy="1754505"/>
            </a:xfrm>
            <a:custGeom>
              <a:avLst/>
              <a:gdLst/>
              <a:ahLst/>
              <a:cxnLst/>
              <a:rect l="l" t="t" r="r" b="b"/>
              <a:pathLst>
                <a:path w="1861185" h="1754504">
                  <a:moveTo>
                    <a:pt x="62611" y="450977"/>
                  </a:moveTo>
                  <a:lnTo>
                    <a:pt x="50038" y="449072"/>
                  </a:lnTo>
                  <a:lnTo>
                    <a:pt x="48387" y="460756"/>
                  </a:lnTo>
                  <a:lnTo>
                    <a:pt x="45847" y="485648"/>
                  </a:lnTo>
                  <a:lnTo>
                    <a:pt x="45720" y="487426"/>
                  </a:lnTo>
                  <a:lnTo>
                    <a:pt x="58420" y="488315"/>
                  </a:lnTo>
                  <a:lnTo>
                    <a:pt x="58534" y="485648"/>
                  </a:lnTo>
                  <a:lnTo>
                    <a:pt x="60833" y="462534"/>
                  </a:lnTo>
                  <a:lnTo>
                    <a:pt x="62611" y="450977"/>
                  </a:lnTo>
                  <a:close/>
                </a:path>
                <a:path w="1861185" h="1754504">
                  <a:moveTo>
                    <a:pt x="71501" y="401447"/>
                  </a:moveTo>
                  <a:lnTo>
                    <a:pt x="59182" y="398653"/>
                  </a:lnTo>
                  <a:lnTo>
                    <a:pt x="56261" y="411353"/>
                  </a:lnTo>
                  <a:lnTo>
                    <a:pt x="51943" y="435991"/>
                  </a:lnTo>
                  <a:lnTo>
                    <a:pt x="51816" y="436499"/>
                  </a:lnTo>
                  <a:lnTo>
                    <a:pt x="64389" y="438404"/>
                  </a:lnTo>
                  <a:lnTo>
                    <a:pt x="64389" y="438277"/>
                  </a:lnTo>
                  <a:lnTo>
                    <a:pt x="68707" y="414147"/>
                  </a:lnTo>
                  <a:lnTo>
                    <a:pt x="71501" y="401447"/>
                  </a:lnTo>
                  <a:close/>
                </a:path>
                <a:path w="1861185" h="1754504">
                  <a:moveTo>
                    <a:pt x="84328" y="352679"/>
                  </a:moveTo>
                  <a:lnTo>
                    <a:pt x="72136" y="349123"/>
                  </a:lnTo>
                  <a:lnTo>
                    <a:pt x="67945" y="363220"/>
                  </a:lnTo>
                  <a:lnTo>
                    <a:pt x="61976" y="386080"/>
                  </a:lnTo>
                  <a:lnTo>
                    <a:pt x="74295" y="389255"/>
                  </a:lnTo>
                  <a:lnTo>
                    <a:pt x="80137" y="366776"/>
                  </a:lnTo>
                  <a:lnTo>
                    <a:pt x="84328" y="352679"/>
                  </a:lnTo>
                  <a:close/>
                </a:path>
                <a:path w="1861185" h="1754504">
                  <a:moveTo>
                    <a:pt x="100584" y="305181"/>
                  </a:moveTo>
                  <a:lnTo>
                    <a:pt x="88646" y="300609"/>
                  </a:lnTo>
                  <a:lnTo>
                    <a:pt x="82804" y="316103"/>
                  </a:lnTo>
                  <a:lnTo>
                    <a:pt x="75819" y="336804"/>
                  </a:lnTo>
                  <a:lnTo>
                    <a:pt x="87884" y="340741"/>
                  </a:lnTo>
                  <a:lnTo>
                    <a:pt x="94615" y="320675"/>
                  </a:lnTo>
                  <a:lnTo>
                    <a:pt x="100584" y="305181"/>
                  </a:lnTo>
                  <a:close/>
                </a:path>
                <a:path w="1861185" h="1754504">
                  <a:moveTo>
                    <a:pt x="103378" y="448310"/>
                  </a:moveTo>
                  <a:lnTo>
                    <a:pt x="102489" y="444373"/>
                  </a:lnTo>
                  <a:lnTo>
                    <a:pt x="99441" y="442595"/>
                  </a:lnTo>
                  <a:lnTo>
                    <a:pt x="96520" y="440817"/>
                  </a:lnTo>
                  <a:lnTo>
                    <a:pt x="92583" y="441706"/>
                  </a:lnTo>
                  <a:lnTo>
                    <a:pt x="90805" y="444754"/>
                  </a:lnTo>
                  <a:lnTo>
                    <a:pt x="56502" y="500951"/>
                  </a:lnTo>
                  <a:lnTo>
                    <a:pt x="44831" y="500126"/>
                  </a:lnTo>
                  <a:lnTo>
                    <a:pt x="44805" y="500507"/>
                  </a:lnTo>
                  <a:lnTo>
                    <a:pt x="12407" y="442468"/>
                  </a:lnTo>
                  <a:lnTo>
                    <a:pt x="11176" y="440182"/>
                  </a:lnTo>
                  <a:lnTo>
                    <a:pt x="7239" y="439039"/>
                  </a:lnTo>
                  <a:lnTo>
                    <a:pt x="4191" y="440817"/>
                  </a:lnTo>
                  <a:lnTo>
                    <a:pt x="1143" y="442468"/>
                  </a:lnTo>
                  <a:lnTo>
                    <a:pt x="0" y="446405"/>
                  </a:lnTo>
                  <a:lnTo>
                    <a:pt x="1778" y="449453"/>
                  </a:lnTo>
                  <a:lnTo>
                    <a:pt x="50038" y="535940"/>
                  </a:lnTo>
                  <a:lnTo>
                    <a:pt x="57619" y="523494"/>
                  </a:lnTo>
                  <a:lnTo>
                    <a:pt x="101600" y="451358"/>
                  </a:lnTo>
                  <a:lnTo>
                    <a:pt x="103378" y="448310"/>
                  </a:lnTo>
                  <a:close/>
                </a:path>
                <a:path w="1861185" h="1754504">
                  <a:moveTo>
                    <a:pt x="120396" y="258826"/>
                  </a:moveTo>
                  <a:lnTo>
                    <a:pt x="108839" y="253492"/>
                  </a:lnTo>
                  <a:lnTo>
                    <a:pt x="100711" y="270891"/>
                  </a:lnTo>
                  <a:lnTo>
                    <a:pt x="93345" y="288671"/>
                  </a:lnTo>
                  <a:lnTo>
                    <a:pt x="105156" y="293497"/>
                  </a:lnTo>
                  <a:lnTo>
                    <a:pt x="112268" y="276225"/>
                  </a:lnTo>
                  <a:lnTo>
                    <a:pt x="120396" y="258826"/>
                  </a:lnTo>
                  <a:close/>
                </a:path>
                <a:path w="1861185" h="1754504">
                  <a:moveTo>
                    <a:pt x="143637" y="214249"/>
                  </a:moveTo>
                  <a:lnTo>
                    <a:pt x="132461" y="208026"/>
                  </a:lnTo>
                  <a:lnTo>
                    <a:pt x="121539" y="227838"/>
                  </a:lnTo>
                  <a:lnTo>
                    <a:pt x="114427" y="241935"/>
                  </a:lnTo>
                  <a:lnTo>
                    <a:pt x="125857" y="247650"/>
                  </a:lnTo>
                  <a:lnTo>
                    <a:pt x="132715" y="234061"/>
                  </a:lnTo>
                  <a:lnTo>
                    <a:pt x="143637" y="214249"/>
                  </a:lnTo>
                  <a:close/>
                </a:path>
                <a:path w="1861185" h="1754504">
                  <a:moveTo>
                    <a:pt x="170307" y="171831"/>
                  </a:moveTo>
                  <a:lnTo>
                    <a:pt x="159893" y="164465"/>
                  </a:lnTo>
                  <a:lnTo>
                    <a:pt x="157353" y="168148"/>
                  </a:lnTo>
                  <a:lnTo>
                    <a:pt x="144780" y="187325"/>
                  </a:lnTo>
                  <a:lnTo>
                    <a:pt x="139065" y="196977"/>
                  </a:lnTo>
                  <a:lnTo>
                    <a:pt x="149987" y="203454"/>
                  </a:lnTo>
                  <a:lnTo>
                    <a:pt x="155448" y="194310"/>
                  </a:lnTo>
                  <a:lnTo>
                    <a:pt x="167640" y="175514"/>
                  </a:lnTo>
                  <a:lnTo>
                    <a:pt x="170307" y="171831"/>
                  </a:lnTo>
                  <a:close/>
                </a:path>
                <a:path w="1861185" h="1754504">
                  <a:moveTo>
                    <a:pt x="200787" y="131953"/>
                  </a:moveTo>
                  <a:lnTo>
                    <a:pt x="191135" y="123698"/>
                  </a:lnTo>
                  <a:lnTo>
                    <a:pt x="184023" y="132207"/>
                  </a:lnTo>
                  <a:lnTo>
                    <a:pt x="170434" y="149733"/>
                  </a:lnTo>
                  <a:lnTo>
                    <a:pt x="167259" y="154178"/>
                  </a:lnTo>
                  <a:lnTo>
                    <a:pt x="177673" y="161544"/>
                  </a:lnTo>
                  <a:lnTo>
                    <a:pt x="180467" y="157480"/>
                  </a:lnTo>
                  <a:lnTo>
                    <a:pt x="193802" y="140335"/>
                  </a:lnTo>
                  <a:lnTo>
                    <a:pt x="200787" y="131953"/>
                  </a:lnTo>
                  <a:close/>
                </a:path>
                <a:path w="1861185" h="1754504">
                  <a:moveTo>
                    <a:pt x="235077" y="95250"/>
                  </a:moveTo>
                  <a:lnTo>
                    <a:pt x="226060" y="86233"/>
                  </a:lnTo>
                  <a:lnTo>
                    <a:pt x="212598" y="99568"/>
                  </a:lnTo>
                  <a:lnTo>
                    <a:pt x="199517" y="113792"/>
                  </a:lnTo>
                  <a:lnTo>
                    <a:pt x="208788" y="122428"/>
                  </a:lnTo>
                  <a:lnTo>
                    <a:pt x="221488" y="108585"/>
                  </a:lnTo>
                  <a:lnTo>
                    <a:pt x="235077" y="95250"/>
                  </a:lnTo>
                  <a:close/>
                </a:path>
                <a:path w="1861185" h="1754504">
                  <a:moveTo>
                    <a:pt x="273177" y="63119"/>
                  </a:moveTo>
                  <a:lnTo>
                    <a:pt x="265684" y="52832"/>
                  </a:lnTo>
                  <a:lnTo>
                    <a:pt x="258445" y="58166"/>
                  </a:lnTo>
                  <a:lnTo>
                    <a:pt x="242824" y="70993"/>
                  </a:lnTo>
                  <a:lnTo>
                    <a:pt x="235712" y="77470"/>
                  </a:lnTo>
                  <a:lnTo>
                    <a:pt x="244221" y="86868"/>
                  </a:lnTo>
                  <a:lnTo>
                    <a:pt x="250825" y="80772"/>
                  </a:lnTo>
                  <a:lnTo>
                    <a:pt x="265938" y="68453"/>
                  </a:lnTo>
                  <a:lnTo>
                    <a:pt x="273177" y="63119"/>
                  </a:lnTo>
                  <a:close/>
                </a:path>
                <a:path w="1861185" h="1754504">
                  <a:moveTo>
                    <a:pt x="315341" y="37084"/>
                  </a:moveTo>
                  <a:lnTo>
                    <a:pt x="309753" y="25527"/>
                  </a:lnTo>
                  <a:lnTo>
                    <a:pt x="307213" y="26797"/>
                  </a:lnTo>
                  <a:lnTo>
                    <a:pt x="290703" y="36068"/>
                  </a:lnTo>
                  <a:lnTo>
                    <a:pt x="276352" y="45339"/>
                  </a:lnTo>
                  <a:lnTo>
                    <a:pt x="283210" y="56007"/>
                  </a:lnTo>
                  <a:lnTo>
                    <a:pt x="296926" y="47117"/>
                  </a:lnTo>
                  <a:lnTo>
                    <a:pt x="312674" y="38227"/>
                  </a:lnTo>
                  <a:lnTo>
                    <a:pt x="315341" y="37084"/>
                  </a:lnTo>
                  <a:close/>
                </a:path>
                <a:path w="1861185" h="1754504">
                  <a:moveTo>
                    <a:pt x="361188" y="19304"/>
                  </a:moveTo>
                  <a:lnTo>
                    <a:pt x="358521" y="6858"/>
                  </a:lnTo>
                  <a:lnTo>
                    <a:pt x="358267" y="6858"/>
                  </a:lnTo>
                  <a:lnTo>
                    <a:pt x="341122" y="12192"/>
                  </a:lnTo>
                  <a:lnTo>
                    <a:pt x="324104" y="18796"/>
                  </a:lnTo>
                  <a:lnTo>
                    <a:pt x="321310" y="20066"/>
                  </a:lnTo>
                  <a:lnTo>
                    <a:pt x="326771" y="31623"/>
                  </a:lnTo>
                  <a:lnTo>
                    <a:pt x="328676" y="30607"/>
                  </a:lnTo>
                  <a:lnTo>
                    <a:pt x="344805" y="24384"/>
                  </a:lnTo>
                  <a:lnTo>
                    <a:pt x="360934" y="19304"/>
                  </a:lnTo>
                  <a:lnTo>
                    <a:pt x="361188" y="19304"/>
                  </a:lnTo>
                  <a:close/>
                </a:path>
                <a:path w="1861185" h="1754504">
                  <a:moveTo>
                    <a:pt x="410337" y="12700"/>
                  </a:moveTo>
                  <a:lnTo>
                    <a:pt x="409829" y="0"/>
                  </a:lnTo>
                  <a:lnTo>
                    <a:pt x="392938" y="762"/>
                  </a:lnTo>
                  <a:lnTo>
                    <a:pt x="375539" y="3048"/>
                  </a:lnTo>
                  <a:lnTo>
                    <a:pt x="370840" y="4064"/>
                  </a:lnTo>
                  <a:lnTo>
                    <a:pt x="373634" y="16510"/>
                  </a:lnTo>
                  <a:lnTo>
                    <a:pt x="377190" y="15748"/>
                  </a:lnTo>
                  <a:lnTo>
                    <a:pt x="393573" y="13462"/>
                  </a:lnTo>
                  <a:lnTo>
                    <a:pt x="410337" y="12700"/>
                  </a:lnTo>
                  <a:close/>
                </a:path>
                <a:path w="1861185" h="1754504">
                  <a:moveTo>
                    <a:pt x="1155954" y="180340"/>
                  </a:moveTo>
                  <a:lnTo>
                    <a:pt x="1154176" y="177292"/>
                  </a:lnTo>
                  <a:lnTo>
                    <a:pt x="1152525" y="174117"/>
                  </a:lnTo>
                  <a:lnTo>
                    <a:pt x="1148715" y="173101"/>
                  </a:lnTo>
                  <a:lnTo>
                    <a:pt x="1145540" y="174752"/>
                  </a:lnTo>
                  <a:lnTo>
                    <a:pt x="1058926" y="222758"/>
                  </a:lnTo>
                  <a:lnTo>
                    <a:pt x="1143381" y="274574"/>
                  </a:lnTo>
                  <a:lnTo>
                    <a:pt x="1146302" y="276479"/>
                  </a:lnTo>
                  <a:lnTo>
                    <a:pt x="1150239" y="275463"/>
                  </a:lnTo>
                  <a:lnTo>
                    <a:pt x="1152144" y="272542"/>
                  </a:lnTo>
                  <a:lnTo>
                    <a:pt x="1153922" y="269494"/>
                  </a:lnTo>
                  <a:lnTo>
                    <a:pt x="1153033" y="265557"/>
                  </a:lnTo>
                  <a:lnTo>
                    <a:pt x="1149985" y="263779"/>
                  </a:lnTo>
                  <a:lnTo>
                    <a:pt x="1096987" y="231292"/>
                  </a:lnTo>
                  <a:lnTo>
                    <a:pt x="1111631" y="233172"/>
                  </a:lnTo>
                  <a:lnTo>
                    <a:pt x="1113790" y="220726"/>
                  </a:lnTo>
                  <a:lnTo>
                    <a:pt x="1110869" y="220218"/>
                  </a:lnTo>
                  <a:lnTo>
                    <a:pt x="1093609" y="218071"/>
                  </a:lnTo>
                  <a:lnTo>
                    <a:pt x="1076325" y="216789"/>
                  </a:lnTo>
                  <a:lnTo>
                    <a:pt x="1093609" y="218059"/>
                  </a:lnTo>
                  <a:lnTo>
                    <a:pt x="1095908" y="216789"/>
                  </a:lnTo>
                  <a:lnTo>
                    <a:pt x="1151763" y="185928"/>
                  </a:lnTo>
                  <a:lnTo>
                    <a:pt x="1154811" y="184150"/>
                  </a:lnTo>
                  <a:lnTo>
                    <a:pt x="1155954" y="180340"/>
                  </a:lnTo>
                  <a:close/>
                </a:path>
                <a:path w="1861185" h="1754504">
                  <a:moveTo>
                    <a:pt x="1164082" y="232029"/>
                  </a:moveTo>
                  <a:lnTo>
                    <a:pt x="1161669" y="231267"/>
                  </a:lnTo>
                  <a:lnTo>
                    <a:pt x="1144905" y="226822"/>
                  </a:lnTo>
                  <a:lnTo>
                    <a:pt x="1127887" y="223139"/>
                  </a:lnTo>
                  <a:lnTo>
                    <a:pt x="1126363" y="222885"/>
                  </a:lnTo>
                  <a:lnTo>
                    <a:pt x="1124204" y="235331"/>
                  </a:lnTo>
                  <a:lnTo>
                    <a:pt x="1125220" y="235585"/>
                  </a:lnTo>
                  <a:lnTo>
                    <a:pt x="1141603" y="239141"/>
                  </a:lnTo>
                  <a:lnTo>
                    <a:pt x="1157859" y="243459"/>
                  </a:lnTo>
                  <a:lnTo>
                    <a:pt x="1160399" y="244221"/>
                  </a:lnTo>
                  <a:lnTo>
                    <a:pt x="1164082" y="232029"/>
                  </a:lnTo>
                  <a:close/>
                </a:path>
                <a:path w="1861185" h="1754504">
                  <a:moveTo>
                    <a:pt x="1212596" y="249555"/>
                  </a:moveTo>
                  <a:lnTo>
                    <a:pt x="1210564" y="248666"/>
                  </a:lnTo>
                  <a:lnTo>
                    <a:pt x="1194562" y="242189"/>
                  </a:lnTo>
                  <a:lnTo>
                    <a:pt x="1178179" y="236347"/>
                  </a:lnTo>
                  <a:lnTo>
                    <a:pt x="1176274" y="235839"/>
                  </a:lnTo>
                  <a:lnTo>
                    <a:pt x="1172464" y="247904"/>
                  </a:lnTo>
                  <a:lnTo>
                    <a:pt x="1173988" y="248412"/>
                  </a:lnTo>
                  <a:lnTo>
                    <a:pt x="1189863" y="254000"/>
                  </a:lnTo>
                  <a:lnTo>
                    <a:pt x="1205357" y="260223"/>
                  </a:lnTo>
                  <a:lnTo>
                    <a:pt x="1207389" y="261112"/>
                  </a:lnTo>
                  <a:lnTo>
                    <a:pt x="1212596" y="249555"/>
                  </a:lnTo>
                  <a:close/>
                </a:path>
                <a:path w="1861185" h="1754504">
                  <a:moveTo>
                    <a:pt x="1232408" y="813054"/>
                  </a:moveTo>
                  <a:lnTo>
                    <a:pt x="1229106" y="800735"/>
                  </a:lnTo>
                  <a:lnTo>
                    <a:pt x="1224026" y="802132"/>
                  </a:lnTo>
                  <a:lnTo>
                    <a:pt x="1213739" y="804164"/>
                  </a:lnTo>
                  <a:lnTo>
                    <a:pt x="1203579" y="805434"/>
                  </a:lnTo>
                  <a:lnTo>
                    <a:pt x="1192911" y="805815"/>
                  </a:lnTo>
                  <a:lnTo>
                    <a:pt x="1193419" y="818515"/>
                  </a:lnTo>
                  <a:lnTo>
                    <a:pt x="1204087" y="818134"/>
                  </a:lnTo>
                  <a:lnTo>
                    <a:pt x="1215390" y="816737"/>
                  </a:lnTo>
                  <a:lnTo>
                    <a:pt x="1226439" y="814578"/>
                  </a:lnTo>
                  <a:lnTo>
                    <a:pt x="1232408" y="813054"/>
                  </a:lnTo>
                  <a:close/>
                </a:path>
                <a:path w="1861185" h="1754504">
                  <a:moveTo>
                    <a:pt x="1258697" y="272923"/>
                  </a:moveTo>
                  <a:lnTo>
                    <a:pt x="1256792" y="271780"/>
                  </a:lnTo>
                  <a:lnTo>
                    <a:pt x="1241806" y="263398"/>
                  </a:lnTo>
                  <a:lnTo>
                    <a:pt x="1226185" y="255778"/>
                  </a:lnTo>
                  <a:lnTo>
                    <a:pt x="1224153" y="254762"/>
                  </a:lnTo>
                  <a:lnTo>
                    <a:pt x="1218946" y="266446"/>
                  </a:lnTo>
                  <a:lnTo>
                    <a:pt x="1220597" y="267081"/>
                  </a:lnTo>
                  <a:lnTo>
                    <a:pt x="1235583" y="274447"/>
                  </a:lnTo>
                  <a:lnTo>
                    <a:pt x="1250061" y="282575"/>
                  </a:lnTo>
                  <a:lnTo>
                    <a:pt x="1251839" y="283718"/>
                  </a:lnTo>
                  <a:lnTo>
                    <a:pt x="1258697" y="272923"/>
                  </a:lnTo>
                  <a:close/>
                </a:path>
                <a:path w="1861185" h="1754504">
                  <a:moveTo>
                    <a:pt x="1280541" y="792099"/>
                  </a:moveTo>
                  <a:lnTo>
                    <a:pt x="1273937" y="781304"/>
                  </a:lnTo>
                  <a:lnTo>
                    <a:pt x="1264158" y="786892"/>
                  </a:lnTo>
                  <a:lnTo>
                    <a:pt x="1254252" y="791718"/>
                  </a:lnTo>
                  <a:lnTo>
                    <a:pt x="1244219" y="795909"/>
                  </a:lnTo>
                  <a:lnTo>
                    <a:pt x="1240790" y="797179"/>
                  </a:lnTo>
                  <a:lnTo>
                    <a:pt x="1244981" y="809117"/>
                  </a:lnTo>
                  <a:lnTo>
                    <a:pt x="1248410" y="807974"/>
                  </a:lnTo>
                  <a:lnTo>
                    <a:pt x="1259078" y="803402"/>
                  </a:lnTo>
                  <a:lnTo>
                    <a:pt x="1269746" y="798195"/>
                  </a:lnTo>
                  <a:lnTo>
                    <a:pt x="1280160" y="792353"/>
                  </a:lnTo>
                  <a:lnTo>
                    <a:pt x="1280541" y="792099"/>
                  </a:lnTo>
                  <a:close/>
                </a:path>
                <a:path w="1861185" h="1754504">
                  <a:moveTo>
                    <a:pt x="1301242" y="301625"/>
                  </a:moveTo>
                  <a:lnTo>
                    <a:pt x="1285621" y="289941"/>
                  </a:lnTo>
                  <a:lnTo>
                    <a:pt x="1269365" y="279781"/>
                  </a:lnTo>
                  <a:lnTo>
                    <a:pt x="1262634" y="290449"/>
                  </a:lnTo>
                  <a:lnTo>
                    <a:pt x="1278001" y="300101"/>
                  </a:lnTo>
                  <a:lnTo>
                    <a:pt x="1293622" y="311785"/>
                  </a:lnTo>
                  <a:lnTo>
                    <a:pt x="1301242" y="301625"/>
                  </a:lnTo>
                  <a:close/>
                </a:path>
                <a:path w="1861185" h="1754504">
                  <a:moveTo>
                    <a:pt x="1321943" y="760476"/>
                  </a:moveTo>
                  <a:lnTo>
                    <a:pt x="1313053" y="751459"/>
                  </a:lnTo>
                  <a:lnTo>
                    <a:pt x="1311529" y="752983"/>
                  </a:lnTo>
                  <a:lnTo>
                    <a:pt x="1302385" y="760857"/>
                  </a:lnTo>
                  <a:lnTo>
                    <a:pt x="1293114" y="768350"/>
                  </a:lnTo>
                  <a:lnTo>
                    <a:pt x="1284224" y="774700"/>
                  </a:lnTo>
                  <a:lnTo>
                    <a:pt x="1291590" y="784987"/>
                  </a:lnTo>
                  <a:lnTo>
                    <a:pt x="1300480" y="778637"/>
                  </a:lnTo>
                  <a:lnTo>
                    <a:pt x="1310386" y="770890"/>
                  </a:lnTo>
                  <a:lnTo>
                    <a:pt x="1319911" y="762635"/>
                  </a:lnTo>
                  <a:lnTo>
                    <a:pt x="1321943" y="760476"/>
                  </a:lnTo>
                  <a:close/>
                </a:path>
                <a:path w="1861185" h="1754504">
                  <a:moveTo>
                    <a:pt x="1340485" y="335153"/>
                  </a:moveTo>
                  <a:lnTo>
                    <a:pt x="1337310" y="331851"/>
                  </a:lnTo>
                  <a:lnTo>
                    <a:pt x="1325118" y="320802"/>
                  </a:lnTo>
                  <a:lnTo>
                    <a:pt x="1312545" y="310007"/>
                  </a:lnTo>
                  <a:lnTo>
                    <a:pt x="1311402" y="309118"/>
                  </a:lnTo>
                  <a:lnTo>
                    <a:pt x="1303782" y="319405"/>
                  </a:lnTo>
                  <a:lnTo>
                    <a:pt x="1304290" y="319659"/>
                  </a:lnTo>
                  <a:lnTo>
                    <a:pt x="1316609" y="330073"/>
                  </a:lnTo>
                  <a:lnTo>
                    <a:pt x="1328293" y="340868"/>
                  </a:lnTo>
                  <a:lnTo>
                    <a:pt x="1331468" y="344043"/>
                  </a:lnTo>
                  <a:lnTo>
                    <a:pt x="1340485" y="335153"/>
                  </a:lnTo>
                  <a:close/>
                </a:path>
                <a:path w="1861185" h="1754504">
                  <a:moveTo>
                    <a:pt x="1356741" y="721995"/>
                  </a:moveTo>
                  <a:lnTo>
                    <a:pt x="1346327" y="714629"/>
                  </a:lnTo>
                  <a:lnTo>
                    <a:pt x="1345438" y="716026"/>
                  </a:lnTo>
                  <a:lnTo>
                    <a:pt x="1329182" y="735330"/>
                  </a:lnTo>
                  <a:lnTo>
                    <a:pt x="1321943" y="742569"/>
                  </a:lnTo>
                  <a:lnTo>
                    <a:pt x="1330960" y="751459"/>
                  </a:lnTo>
                  <a:lnTo>
                    <a:pt x="1338072" y="744347"/>
                  </a:lnTo>
                  <a:lnTo>
                    <a:pt x="1355217" y="724154"/>
                  </a:lnTo>
                  <a:lnTo>
                    <a:pt x="1356741" y="721995"/>
                  </a:lnTo>
                  <a:close/>
                </a:path>
                <a:path w="1861185" h="1754504">
                  <a:moveTo>
                    <a:pt x="1374521" y="373888"/>
                  </a:moveTo>
                  <a:lnTo>
                    <a:pt x="1369822" y="367665"/>
                  </a:lnTo>
                  <a:lnTo>
                    <a:pt x="1359662" y="355346"/>
                  </a:lnTo>
                  <a:lnTo>
                    <a:pt x="1349629" y="344297"/>
                  </a:lnTo>
                  <a:lnTo>
                    <a:pt x="1340231" y="352933"/>
                  </a:lnTo>
                  <a:lnTo>
                    <a:pt x="1349883" y="363474"/>
                  </a:lnTo>
                  <a:lnTo>
                    <a:pt x="1359662" y="375285"/>
                  </a:lnTo>
                  <a:lnTo>
                    <a:pt x="1364488" y="381508"/>
                  </a:lnTo>
                  <a:lnTo>
                    <a:pt x="1374521" y="373888"/>
                  </a:lnTo>
                  <a:close/>
                </a:path>
                <a:path w="1861185" h="1754504">
                  <a:moveTo>
                    <a:pt x="1384808" y="679196"/>
                  </a:moveTo>
                  <a:lnTo>
                    <a:pt x="1373886" y="672592"/>
                  </a:lnTo>
                  <a:lnTo>
                    <a:pt x="1360424" y="694817"/>
                  </a:lnTo>
                  <a:lnTo>
                    <a:pt x="1353693" y="704342"/>
                  </a:lnTo>
                  <a:lnTo>
                    <a:pt x="1364107" y="711708"/>
                  </a:lnTo>
                  <a:lnTo>
                    <a:pt x="1370838" y="702183"/>
                  </a:lnTo>
                  <a:lnTo>
                    <a:pt x="1384808" y="679196"/>
                  </a:lnTo>
                  <a:close/>
                </a:path>
                <a:path w="1861185" h="1754504">
                  <a:moveTo>
                    <a:pt x="1402334" y="417576"/>
                  </a:moveTo>
                  <a:lnTo>
                    <a:pt x="1396111" y="406273"/>
                  </a:lnTo>
                  <a:lnTo>
                    <a:pt x="1388237" y="393065"/>
                  </a:lnTo>
                  <a:lnTo>
                    <a:pt x="1382141" y="384429"/>
                  </a:lnTo>
                  <a:lnTo>
                    <a:pt x="1371727" y="391541"/>
                  </a:lnTo>
                  <a:lnTo>
                    <a:pt x="1377315" y="399669"/>
                  </a:lnTo>
                  <a:lnTo>
                    <a:pt x="1385062" y="412242"/>
                  </a:lnTo>
                  <a:lnTo>
                    <a:pt x="1391158" y="423545"/>
                  </a:lnTo>
                  <a:lnTo>
                    <a:pt x="1402334" y="417576"/>
                  </a:lnTo>
                  <a:close/>
                </a:path>
                <a:path w="1861185" h="1754504">
                  <a:moveTo>
                    <a:pt x="1406398" y="632079"/>
                  </a:moveTo>
                  <a:lnTo>
                    <a:pt x="1394587" y="627253"/>
                  </a:lnTo>
                  <a:lnTo>
                    <a:pt x="1386078" y="648208"/>
                  </a:lnTo>
                  <a:lnTo>
                    <a:pt x="1379347" y="661670"/>
                  </a:lnTo>
                  <a:lnTo>
                    <a:pt x="1390650" y="667385"/>
                  </a:lnTo>
                  <a:lnTo>
                    <a:pt x="1397381" y="653923"/>
                  </a:lnTo>
                  <a:lnTo>
                    <a:pt x="1406398" y="632079"/>
                  </a:lnTo>
                  <a:close/>
                </a:path>
                <a:path w="1861185" h="1754504">
                  <a:moveTo>
                    <a:pt x="1421003" y="582295"/>
                  </a:moveTo>
                  <a:lnTo>
                    <a:pt x="1408557" y="579755"/>
                  </a:lnTo>
                  <a:lnTo>
                    <a:pt x="1407668" y="584327"/>
                  </a:lnTo>
                  <a:lnTo>
                    <a:pt x="1404366" y="597408"/>
                  </a:lnTo>
                  <a:lnTo>
                    <a:pt x="1398524" y="615823"/>
                  </a:lnTo>
                  <a:lnTo>
                    <a:pt x="1410716" y="619633"/>
                  </a:lnTo>
                  <a:lnTo>
                    <a:pt x="1416431" y="601345"/>
                  </a:lnTo>
                  <a:lnTo>
                    <a:pt x="1419987" y="587502"/>
                  </a:lnTo>
                  <a:lnTo>
                    <a:pt x="1421003" y="582295"/>
                  </a:lnTo>
                  <a:close/>
                </a:path>
                <a:path w="1861185" h="1754504">
                  <a:moveTo>
                    <a:pt x="1421130" y="466217"/>
                  </a:moveTo>
                  <a:lnTo>
                    <a:pt x="1419733" y="460883"/>
                  </a:lnTo>
                  <a:lnTo>
                    <a:pt x="1415161" y="447040"/>
                  </a:lnTo>
                  <a:lnTo>
                    <a:pt x="1409700" y="433197"/>
                  </a:lnTo>
                  <a:lnTo>
                    <a:pt x="1407922" y="429260"/>
                  </a:lnTo>
                  <a:lnTo>
                    <a:pt x="1396365" y="434721"/>
                  </a:lnTo>
                  <a:lnTo>
                    <a:pt x="1397889" y="437896"/>
                  </a:lnTo>
                  <a:lnTo>
                    <a:pt x="1403096" y="450977"/>
                  </a:lnTo>
                  <a:lnTo>
                    <a:pt x="1407414" y="464058"/>
                  </a:lnTo>
                  <a:lnTo>
                    <a:pt x="1408811" y="469392"/>
                  </a:lnTo>
                  <a:lnTo>
                    <a:pt x="1421130" y="466217"/>
                  </a:lnTo>
                  <a:close/>
                </a:path>
                <a:path w="1861185" h="1754504">
                  <a:moveTo>
                    <a:pt x="1427861" y="530860"/>
                  </a:moveTo>
                  <a:lnTo>
                    <a:pt x="1415161" y="530606"/>
                  </a:lnTo>
                  <a:lnTo>
                    <a:pt x="1414145" y="544195"/>
                  </a:lnTo>
                  <a:lnTo>
                    <a:pt x="1412494" y="557784"/>
                  </a:lnTo>
                  <a:lnTo>
                    <a:pt x="1410970" y="567563"/>
                  </a:lnTo>
                  <a:lnTo>
                    <a:pt x="1423416" y="569595"/>
                  </a:lnTo>
                  <a:lnTo>
                    <a:pt x="1425067" y="559816"/>
                  </a:lnTo>
                  <a:lnTo>
                    <a:pt x="1426718" y="545719"/>
                  </a:lnTo>
                  <a:lnTo>
                    <a:pt x="1427734" y="531749"/>
                  </a:lnTo>
                  <a:lnTo>
                    <a:pt x="1427861" y="530860"/>
                  </a:lnTo>
                  <a:close/>
                </a:path>
                <a:path w="1861185" h="1754504">
                  <a:moveTo>
                    <a:pt x="1428115" y="518160"/>
                  </a:moveTo>
                  <a:lnTo>
                    <a:pt x="1428089" y="517271"/>
                  </a:lnTo>
                  <a:lnTo>
                    <a:pt x="1427480" y="503428"/>
                  </a:lnTo>
                  <a:lnTo>
                    <a:pt x="1425956" y="489204"/>
                  </a:lnTo>
                  <a:lnTo>
                    <a:pt x="1424051" y="479044"/>
                  </a:lnTo>
                  <a:lnTo>
                    <a:pt x="1411605" y="481330"/>
                  </a:lnTo>
                  <a:lnTo>
                    <a:pt x="1413383" y="490474"/>
                  </a:lnTo>
                  <a:lnTo>
                    <a:pt x="1414780" y="503936"/>
                  </a:lnTo>
                  <a:lnTo>
                    <a:pt x="1415415" y="517271"/>
                  </a:lnTo>
                  <a:lnTo>
                    <a:pt x="1415415" y="517906"/>
                  </a:lnTo>
                  <a:lnTo>
                    <a:pt x="1428115" y="518160"/>
                  </a:lnTo>
                  <a:close/>
                </a:path>
                <a:path w="1861185" h="1754504">
                  <a:moveTo>
                    <a:pt x="1588770" y="1116076"/>
                  </a:moveTo>
                  <a:lnTo>
                    <a:pt x="1586992" y="1113028"/>
                  </a:lnTo>
                  <a:lnTo>
                    <a:pt x="1585341" y="1109853"/>
                  </a:lnTo>
                  <a:lnTo>
                    <a:pt x="1581531" y="1108837"/>
                  </a:lnTo>
                  <a:lnTo>
                    <a:pt x="1578356" y="1110488"/>
                  </a:lnTo>
                  <a:lnTo>
                    <a:pt x="1491742" y="1158494"/>
                  </a:lnTo>
                  <a:lnTo>
                    <a:pt x="1576197" y="1210310"/>
                  </a:lnTo>
                  <a:lnTo>
                    <a:pt x="1579118" y="1212215"/>
                  </a:lnTo>
                  <a:lnTo>
                    <a:pt x="1583055" y="1211199"/>
                  </a:lnTo>
                  <a:lnTo>
                    <a:pt x="1584960" y="1208278"/>
                  </a:lnTo>
                  <a:lnTo>
                    <a:pt x="1586738" y="1205230"/>
                  </a:lnTo>
                  <a:lnTo>
                    <a:pt x="1585849" y="1201293"/>
                  </a:lnTo>
                  <a:lnTo>
                    <a:pt x="1582801" y="1199515"/>
                  </a:lnTo>
                  <a:lnTo>
                    <a:pt x="1529803" y="1167028"/>
                  </a:lnTo>
                  <a:lnTo>
                    <a:pt x="1544447" y="1168908"/>
                  </a:lnTo>
                  <a:lnTo>
                    <a:pt x="1546606" y="1156462"/>
                  </a:lnTo>
                  <a:lnTo>
                    <a:pt x="1543685" y="1155954"/>
                  </a:lnTo>
                  <a:lnTo>
                    <a:pt x="1526425" y="1153807"/>
                  </a:lnTo>
                  <a:lnTo>
                    <a:pt x="1509141" y="1152525"/>
                  </a:lnTo>
                  <a:lnTo>
                    <a:pt x="1526425" y="1153795"/>
                  </a:lnTo>
                  <a:lnTo>
                    <a:pt x="1528724" y="1152525"/>
                  </a:lnTo>
                  <a:lnTo>
                    <a:pt x="1584579" y="1121664"/>
                  </a:lnTo>
                  <a:lnTo>
                    <a:pt x="1587627" y="1119886"/>
                  </a:lnTo>
                  <a:lnTo>
                    <a:pt x="1588770" y="1116076"/>
                  </a:lnTo>
                  <a:close/>
                </a:path>
                <a:path w="1861185" h="1754504">
                  <a:moveTo>
                    <a:pt x="1596898" y="1167765"/>
                  </a:moveTo>
                  <a:lnTo>
                    <a:pt x="1594485" y="1167003"/>
                  </a:lnTo>
                  <a:lnTo>
                    <a:pt x="1577721" y="1162558"/>
                  </a:lnTo>
                  <a:lnTo>
                    <a:pt x="1560703" y="1158875"/>
                  </a:lnTo>
                  <a:lnTo>
                    <a:pt x="1559179" y="1158621"/>
                  </a:lnTo>
                  <a:lnTo>
                    <a:pt x="1557020" y="1171067"/>
                  </a:lnTo>
                  <a:lnTo>
                    <a:pt x="1558036" y="1171321"/>
                  </a:lnTo>
                  <a:lnTo>
                    <a:pt x="1574419" y="1174877"/>
                  </a:lnTo>
                  <a:lnTo>
                    <a:pt x="1590675" y="1179195"/>
                  </a:lnTo>
                  <a:lnTo>
                    <a:pt x="1593215" y="1179957"/>
                  </a:lnTo>
                  <a:lnTo>
                    <a:pt x="1596898" y="1167765"/>
                  </a:lnTo>
                  <a:close/>
                </a:path>
                <a:path w="1861185" h="1754504">
                  <a:moveTo>
                    <a:pt x="1645412" y="1185291"/>
                  </a:moveTo>
                  <a:lnTo>
                    <a:pt x="1643380" y="1184402"/>
                  </a:lnTo>
                  <a:lnTo>
                    <a:pt x="1627378" y="1177925"/>
                  </a:lnTo>
                  <a:lnTo>
                    <a:pt x="1610995" y="1172083"/>
                  </a:lnTo>
                  <a:lnTo>
                    <a:pt x="1609090" y="1171575"/>
                  </a:lnTo>
                  <a:lnTo>
                    <a:pt x="1605280" y="1183640"/>
                  </a:lnTo>
                  <a:lnTo>
                    <a:pt x="1606804" y="1184148"/>
                  </a:lnTo>
                  <a:lnTo>
                    <a:pt x="1622679" y="1189736"/>
                  </a:lnTo>
                  <a:lnTo>
                    <a:pt x="1638173" y="1195959"/>
                  </a:lnTo>
                  <a:lnTo>
                    <a:pt x="1640205" y="1196848"/>
                  </a:lnTo>
                  <a:lnTo>
                    <a:pt x="1645412" y="1185291"/>
                  </a:lnTo>
                  <a:close/>
                </a:path>
                <a:path w="1861185" h="1754504">
                  <a:moveTo>
                    <a:pt x="1665224" y="1748790"/>
                  </a:moveTo>
                  <a:lnTo>
                    <a:pt x="1661922" y="1736509"/>
                  </a:lnTo>
                  <a:lnTo>
                    <a:pt x="1656842" y="1737855"/>
                  </a:lnTo>
                  <a:lnTo>
                    <a:pt x="1646555" y="1739887"/>
                  </a:lnTo>
                  <a:lnTo>
                    <a:pt x="1636395" y="1741170"/>
                  </a:lnTo>
                  <a:lnTo>
                    <a:pt x="1625727" y="1741551"/>
                  </a:lnTo>
                  <a:lnTo>
                    <a:pt x="1626235" y="1754251"/>
                  </a:lnTo>
                  <a:lnTo>
                    <a:pt x="1636903" y="1753870"/>
                  </a:lnTo>
                  <a:lnTo>
                    <a:pt x="1648206" y="1752485"/>
                  </a:lnTo>
                  <a:lnTo>
                    <a:pt x="1659255" y="1750326"/>
                  </a:lnTo>
                  <a:lnTo>
                    <a:pt x="1665224" y="1748790"/>
                  </a:lnTo>
                  <a:close/>
                </a:path>
                <a:path w="1861185" h="1754504">
                  <a:moveTo>
                    <a:pt x="1691513" y="1208659"/>
                  </a:moveTo>
                  <a:lnTo>
                    <a:pt x="1689608" y="1207516"/>
                  </a:lnTo>
                  <a:lnTo>
                    <a:pt x="1674622" y="1199134"/>
                  </a:lnTo>
                  <a:lnTo>
                    <a:pt x="1659001" y="1191514"/>
                  </a:lnTo>
                  <a:lnTo>
                    <a:pt x="1656969" y="1190498"/>
                  </a:lnTo>
                  <a:lnTo>
                    <a:pt x="1651762" y="1202182"/>
                  </a:lnTo>
                  <a:lnTo>
                    <a:pt x="1653413" y="1202817"/>
                  </a:lnTo>
                  <a:lnTo>
                    <a:pt x="1668399" y="1210183"/>
                  </a:lnTo>
                  <a:lnTo>
                    <a:pt x="1682877" y="1218311"/>
                  </a:lnTo>
                  <a:lnTo>
                    <a:pt x="1684655" y="1219454"/>
                  </a:lnTo>
                  <a:lnTo>
                    <a:pt x="1691513" y="1208659"/>
                  </a:lnTo>
                  <a:close/>
                </a:path>
                <a:path w="1861185" h="1754504">
                  <a:moveTo>
                    <a:pt x="1713357" y="1727822"/>
                  </a:moveTo>
                  <a:lnTo>
                    <a:pt x="1706753" y="1717040"/>
                  </a:lnTo>
                  <a:lnTo>
                    <a:pt x="1696974" y="1722577"/>
                  </a:lnTo>
                  <a:lnTo>
                    <a:pt x="1687068" y="1727479"/>
                  </a:lnTo>
                  <a:lnTo>
                    <a:pt x="1677035" y="1731708"/>
                  </a:lnTo>
                  <a:lnTo>
                    <a:pt x="1673606" y="1732889"/>
                  </a:lnTo>
                  <a:lnTo>
                    <a:pt x="1677797" y="1744891"/>
                  </a:lnTo>
                  <a:lnTo>
                    <a:pt x="1681226" y="1743710"/>
                  </a:lnTo>
                  <a:lnTo>
                    <a:pt x="1691894" y="1739176"/>
                  </a:lnTo>
                  <a:lnTo>
                    <a:pt x="1702562" y="1733981"/>
                  </a:lnTo>
                  <a:lnTo>
                    <a:pt x="1712976" y="1728089"/>
                  </a:lnTo>
                  <a:lnTo>
                    <a:pt x="1713357" y="1727822"/>
                  </a:lnTo>
                  <a:close/>
                </a:path>
                <a:path w="1861185" h="1754504">
                  <a:moveTo>
                    <a:pt x="1734058" y="1237361"/>
                  </a:moveTo>
                  <a:lnTo>
                    <a:pt x="1718437" y="1225677"/>
                  </a:lnTo>
                  <a:lnTo>
                    <a:pt x="1702181" y="1215517"/>
                  </a:lnTo>
                  <a:lnTo>
                    <a:pt x="1695450" y="1226185"/>
                  </a:lnTo>
                  <a:lnTo>
                    <a:pt x="1710817" y="1235837"/>
                  </a:lnTo>
                  <a:lnTo>
                    <a:pt x="1726438" y="1247521"/>
                  </a:lnTo>
                  <a:lnTo>
                    <a:pt x="1734058" y="1237361"/>
                  </a:lnTo>
                  <a:close/>
                </a:path>
                <a:path w="1861185" h="1754504">
                  <a:moveTo>
                    <a:pt x="1754759" y="1696212"/>
                  </a:moveTo>
                  <a:lnTo>
                    <a:pt x="1745869" y="1687233"/>
                  </a:lnTo>
                  <a:lnTo>
                    <a:pt x="1744345" y="1688719"/>
                  </a:lnTo>
                  <a:lnTo>
                    <a:pt x="1735201" y="1696631"/>
                  </a:lnTo>
                  <a:lnTo>
                    <a:pt x="1725930" y="1704060"/>
                  </a:lnTo>
                  <a:lnTo>
                    <a:pt x="1717040" y="1710436"/>
                  </a:lnTo>
                  <a:lnTo>
                    <a:pt x="1724406" y="1720761"/>
                  </a:lnTo>
                  <a:lnTo>
                    <a:pt x="1733296" y="1714398"/>
                  </a:lnTo>
                  <a:lnTo>
                    <a:pt x="1743202" y="1706587"/>
                  </a:lnTo>
                  <a:lnTo>
                    <a:pt x="1752727" y="1698307"/>
                  </a:lnTo>
                  <a:lnTo>
                    <a:pt x="1754759" y="1696212"/>
                  </a:lnTo>
                  <a:close/>
                </a:path>
                <a:path w="1861185" h="1754504">
                  <a:moveTo>
                    <a:pt x="1773301" y="1270889"/>
                  </a:moveTo>
                  <a:lnTo>
                    <a:pt x="1770126" y="1267587"/>
                  </a:lnTo>
                  <a:lnTo>
                    <a:pt x="1757934" y="1256538"/>
                  </a:lnTo>
                  <a:lnTo>
                    <a:pt x="1745361" y="1245743"/>
                  </a:lnTo>
                  <a:lnTo>
                    <a:pt x="1744218" y="1244854"/>
                  </a:lnTo>
                  <a:lnTo>
                    <a:pt x="1736598" y="1255141"/>
                  </a:lnTo>
                  <a:lnTo>
                    <a:pt x="1737106" y="1255395"/>
                  </a:lnTo>
                  <a:lnTo>
                    <a:pt x="1749425" y="1265809"/>
                  </a:lnTo>
                  <a:lnTo>
                    <a:pt x="1761109" y="1276616"/>
                  </a:lnTo>
                  <a:lnTo>
                    <a:pt x="1764284" y="1279791"/>
                  </a:lnTo>
                  <a:lnTo>
                    <a:pt x="1773301" y="1270889"/>
                  </a:lnTo>
                  <a:close/>
                </a:path>
                <a:path w="1861185" h="1754504">
                  <a:moveTo>
                    <a:pt x="1789557" y="1657731"/>
                  </a:moveTo>
                  <a:lnTo>
                    <a:pt x="1779143" y="1650365"/>
                  </a:lnTo>
                  <a:lnTo>
                    <a:pt x="1778254" y="1651762"/>
                  </a:lnTo>
                  <a:lnTo>
                    <a:pt x="1761998" y="1671116"/>
                  </a:lnTo>
                  <a:lnTo>
                    <a:pt x="1754759" y="1678254"/>
                  </a:lnTo>
                  <a:lnTo>
                    <a:pt x="1763776" y="1687233"/>
                  </a:lnTo>
                  <a:lnTo>
                    <a:pt x="1770888" y="1680095"/>
                  </a:lnTo>
                  <a:lnTo>
                    <a:pt x="1788033" y="1659890"/>
                  </a:lnTo>
                  <a:lnTo>
                    <a:pt x="1789557" y="1657731"/>
                  </a:lnTo>
                  <a:close/>
                </a:path>
                <a:path w="1861185" h="1754504">
                  <a:moveTo>
                    <a:pt x="1807337" y="1309624"/>
                  </a:moveTo>
                  <a:lnTo>
                    <a:pt x="1802638" y="1303401"/>
                  </a:lnTo>
                  <a:lnTo>
                    <a:pt x="1792478" y="1291082"/>
                  </a:lnTo>
                  <a:lnTo>
                    <a:pt x="1782445" y="1280033"/>
                  </a:lnTo>
                  <a:lnTo>
                    <a:pt x="1773047" y="1288669"/>
                  </a:lnTo>
                  <a:lnTo>
                    <a:pt x="1782699" y="1299222"/>
                  </a:lnTo>
                  <a:lnTo>
                    <a:pt x="1792478" y="1311021"/>
                  </a:lnTo>
                  <a:lnTo>
                    <a:pt x="1797304" y="1317244"/>
                  </a:lnTo>
                  <a:lnTo>
                    <a:pt x="1807337" y="1309624"/>
                  </a:lnTo>
                  <a:close/>
                </a:path>
                <a:path w="1861185" h="1754504">
                  <a:moveTo>
                    <a:pt x="1817624" y="1614932"/>
                  </a:moveTo>
                  <a:lnTo>
                    <a:pt x="1806702" y="1608328"/>
                  </a:lnTo>
                  <a:lnTo>
                    <a:pt x="1793240" y="1630553"/>
                  </a:lnTo>
                  <a:lnTo>
                    <a:pt x="1786509" y="1640078"/>
                  </a:lnTo>
                  <a:lnTo>
                    <a:pt x="1796923" y="1647444"/>
                  </a:lnTo>
                  <a:lnTo>
                    <a:pt x="1803654" y="1637919"/>
                  </a:lnTo>
                  <a:lnTo>
                    <a:pt x="1817624" y="1614932"/>
                  </a:lnTo>
                  <a:close/>
                </a:path>
                <a:path w="1861185" h="1754504">
                  <a:moveTo>
                    <a:pt x="1835150" y="1353312"/>
                  </a:moveTo>
                  <a:lnTo>
                    <a:pt x="1828927" y="1342009"/>
                  </a:lnTo>
                  <a:lnTo>
                    <a:pt x="1821053" y="1328801"/>
                  </a:lnTo>
                  <a:lnTo>
                    <a:pt x="1814957" y="1320165"/>
                  </a:lnTo>
                  <a:lnTo>
                    <a:pt x="1804543" y="1327277"/>
                  </a:lnTo>
                  <a:lnTo>
                    <a:pt x="1810131" y="1335405"/>
                  </a:lnTo>
                  <a:lnTo>
                    <a:pt x="1817878" y="1347978"/>
                  </a:lnTo>
                  <a:lnTo>
                    <a:pt x="1823974" y="1359281"/>
                  </a:lnTo>
                  <a:lnTo>
                    <a:pt x="1835150" y="1353312"/>
                  </a:lnTo>
                  <a:close/>
                </a:path>
                <a:path w="1861185" h="1754504">
                  <a:moveTo>
                    <a:pt x="1839214" y="1567815"/>
                  </a:moveTo>
                  <a:lnTo>
                    <a:pt x="1827403" y="1562989"/>
                  </a:lnTo>
                  <a:lnTo>
                    <a:pt x="1818894" y="1583944"/>
                  </a:lnTo>
                  <a:lnTo>
                    <a:pt x="1812163" y="1597406"/>
                  </a:lnTo>
                  <a:lnTo>
                    <a:pt x="1823466" y="1603121"/>
                  </a:lnTo>
                  <a:lnTo>
                    <a:pt x="1830197" y="1589659"/>
                  </a:lnTo>
                  <a:lnTo>
                    <a:pt x="1839214" y="1567815"/>
                  </a:lnTo>
                  <a:close/>
                </a:path>
                <a:path w="1861185" h="1754504">
                  <a:moveTo>
                    <a:pt x="1853819" y="1518031"/>
                  </a:moveTo>
                  <a:lnTo>
                    <a:pt x="1841373" y="1515491"/>
                  </a:lnTo>
                  <a:lnTo>
                    <a:pt x="1840484" y="1520063"/>
                  </a:lnTo>
                  <a:lnTo>
                    <a:pt x="1837182" y="1533144"/>
                  </a:lnTo>
                  <a:lnTo>
                    <a:pt x="1831340" y="1551559"/>
                  </a:lnTo>
                  <a:lnTo>
                    <a:pt x="1843532" y="1555369"/>
                  </a:lnTo>
                  <a:lnTo>
                    <a:pt x="1849247" y="1537081"/>
                  </a:lnTo>
                  <a:lnTo>
                    <a:pt x="1852803" y="1523238"/>
                  </a:lnTo>
                  <a:lnTo>
                    <a:pt x="1853819" y="1518031"/>
                  </a:lnTo>
                  <a:close/>
                </a:path>
                <a:path w="1861185" h="1754504">
                  <a:moveTo>
                    <a:pt x="1853946" y="1401953"/>
                  </a:moveTo>
                  <a:lnTo>
                    <a:pt x="1852549" y="1396619"/>
                  </a:lnTo>
                  <a:lnTo>
                    <a:pt x="1847977" y="1382776"/>
                  </a:lnTo>
                  <a:lnTo>
                    <a:pt x="1842516" y="1368933"/>
                  </a:lnTo>
                  <a:lnTo>
                    <a:pt x="1840738" y="1364996"/>
                  </a:lnTo>
                  <a:lnTo>
                    <a:pt x="1829181" y="1370457"/>
                  </a:lnTo>
                  <a:lnTo>
                    <a:pt x="1830705" y="1373632"/>
                  </a:lnTo>
                  <a:lnTo>
                    <a:pt x="1835912" y="1386713"/>
                  </a:lnTo>
                  <a:lnTo>
                    <a:pt x="1840230" y="1399794"/>
                  </a:lnTo>
                  <a:lnTo>
                    <a:pt x="1841627" y="1405128"/>
                  </a:lnTo>
                  <a:lnTo>
                    <a:pt x="1853946" y="1401953"/>
                  </a:lnTo>
                  <a:close/>
                </a:path>
                <a:path w="1861185" h="1754504">
                  <a:moveTo>
                    <a:pt x="1860677" y="1466596"/>
                  </a:moveTo>
                  <a:lnTo>
                    <a:pt x="1847977" y="1466342"/>
                  </a:lnTo>
                  <a:lnTo>
                    <a:pt x="1846961" y="1479931"/>
                  </a:lnTo>
                  <a:lnTo>
                    <a:pt x="1845310" y="1493520"/>
                  </a:lnTo>
                  <a:lnTo>
                    <a:pt x="1843786" y="1503299"/>
                  </a:lnTo>
                  <a:lnTo>
                    <a:pt x="1856232" y="1505331"/>
                  </a:lnTo>
                  <a:lnTo>
                    <a:pt x="1857883" y="1495552"/>
                  </a:lnTo>
                  <a:lnTo>
                    <a:pt x="1859534" y="1481455"/>
                  </a:lnTo>
                  <a:lnTo>
                    <a:pt x="1860550" y="1467485"/>
                  </a:lnTo>
                  <a:lnTo>
                    <a:pt x="1860677" y="1466596"/>
                  </a:lnTo>
                  <a:close/>
                </a:path>
                <a:path w="1861185" h="1754504">
                  <a:moveTo>
                    <a:pt x="1860931" y="1453896"/>
                  </a:moveTo>
                  <a:lnTo>
                    <a:pt x="1860905" y="1453007"/>
                  </a:lnTo>
                  <a:lnTo>
                    <a:pt x="1860296" y="1439164"/>
                  </a:lnTo>
                  <a:lnTo>
                    <a:pt x="1858772" y="1424940"/>
                  </a:lnTo>
                  <a:lnTo>
                    <a:pt x="1856867" y="1414780"/>
                  </a:lnTo>
                  <a:lnTo>
                    <a:pt x="1844421" y="1417066"/>
                  </a:lnTo>
                  <a:lnTo>
                    <a:pt x="1846199" y="1426210"/>
                  </a:lnTo>
                  <a:lnTo>
                    <a:pt x="1847596" y="1439672"/>
                  </a:lnTo>
                  <a:lnTo>
                    <a:pt x="1848231" y="1453007"/>
                  </a:lnTo>
                  <a:lnTo>
                    <a:pt x="1848231" y="1453642"/>
                  </a:lnTo>
                  <a:lnTo>
                    <a:pt x="1860931" y="1453896"/>
                  </a:lnTo>
                  <a:close/>
                </a:path>
              </a:pathLst>
            </a:custGeom>
            <a:solidFill>
              <a:srgbClr val="FF0000"/>
            </a:solidFill>
          </p:spPr>
          <p:txBody>
            <a:bodyPr wrap="square" lIns="0" tIns="0" rIns="0" bIns="0" rtlCol="0"/>
            <a:lstStyle/>
            <a:p>
              <a:endParaRPr/>
            </a:p>
          </p:txBody>
        </p:sp>
        <p:sp>
          <p:nvSpPr>
            <p:cNvPr id="112" name="object 112"/>
            <p:cNvSpPr/>
            <p:nvPr/>
          </p:nvSpPr>
          <p:spPr>
            <a:xfrm>
              <a:off x="5434584" y="2709671"/>
              <a:ext cx="1801495" cy="1222375"/>
            </a:xfrm>
            <a:custGeom>
              <a:avLst/>
              <a:gdLst/>
              <a:ahLst/>
              <a:cxnLst/>
              <a:rect l="l" t="t" r="r" b="b"/>
              <a:pathLst>
                <a:path w="1801495" h="1222375">
                  <a:moveTo>
                    <a:pt x="1190243" y="0"/>
                  </a:moveTo>
                  <a:lnTo>
                    <a:pt x="1190243" y="305562"/>
                  </a:lnTo>
                  <a:lnTo>
                    <a:pt x="0" y="305562"/>
                  </a:lnTo>
                  <a:lnTo>
                    <a:pt x="0" y="916685"/>
                  </a:lnTo>
                  <a:lnTo>
                    <a:pt x="1190243" y="916685"/>
                  </a:lnTo>
                  <a:lnTo>
                    <a:pt x="1190243" y="1222247"/>
                  </a:lnTo>
                  <a:lnTo>
                    <a:pt x="1801367" y="611124"/>
                  </a:lnTo>
                  <a:lnTo>
                    <a:pt x="1190243" y="0"/>
                  </a:lnTo>
                  <a:close/>
                </a:path>
              </a:pathLst>
            </a:custGeom>
            <a:solidFill>
              <a:srgbClr val="375F92"/>
            </a:solidFill>
          </p:spPr>
          <p:txBody>
            <a:bodyPr wrap="square" lIns="0" tIns="0" rIns="0" bIns="0" rtlCol="0"/>
            <a:lstStyle/>
            <a:p>
              <a:endParaRPr/>
            </a:p>
          </p:txBody>
        </p:sp>
        <p:sp>
          <p:nvSpPr>
            <p:cNvPr id="113" name="object 113"/>
            <p:cNvSpPr/>
            <p:nvPr/>
          </p:nvSpPr>
          <p:spPr>
            <a:xfrm>
              <a:off x="5434584" y="2709671"/>
              <a:ext cx="1801495" cy="1222375"/>
            </a:xfrm>
            <a:custGeom>
              <a:avLst/>
              <a:gdLst/>
              <a:ahLst/>
              <a:cxnLst/>
              <a:rect l="l" t="t" r="r" b="b"/>
              <a:pathLst>
                <a:path w="1801495" h="1222375">
                  <a:moveTo>
                    <a:pt x="0" y="305562"/>
                  </a:moveTo>
                  <a:lnTo>
                    <a:pt x="1190243" y="305562"/>
                  </a:lnTo>
                  <a:lnTo>
                    <a:pt x="1190243" y="0"/>
                  </a:lnTo>
                  <a:lnTo>
                    <a:pt x="1801367" y="611124"/>
                  </a:lnTo>
                  <a:lnTo>
                    <a:pt x="1190243" y="1222247"/>
                  </a:lnTo>
                  <a:lnTo>
                    <a:pt x="1190243" y="916685"/>
                  </a:lnTo>
                  <a:lnTo>
                    <a:pt x="0" y="916685"/>
                  </a:lnTo>
                  <a:lnTo>
                    <a:pt x="0" y="305562"/>
                  </a:lnTo>
                  <a:close/>
                </a:path>
              </a:pathLst>
            </a:custGeom>
            <a:ln w="24384">
              <a:solidFill>
                <a:srgbClr val="943735"/>
              </a:solidFill>
            </a:ln>
          </p:spPr>
          <p:txBody>
            <a:bodyPr wrap="square" lIns="0" tIns="0" rIns="0" bIns="0" rtlCol="0"/>
            <a:lstStyle/>
            <a:p>
              <a:endParaRPr/>
            </a:p>
          </p:txBody>
        </p:sp>
      </p:grpSp>
      <p:sp>
        <p:nvSpPr>
          <p:cNvPr id="114" name="object 114"/>
          <p:cNvSpPr txBox="1"/>
          <p:nvPr/>
        </p:nvSpPr>
        <p:spPr>
          <a:xfrm>
            <a:off x="5626353" y="3050793"/>
            <a:ext cx="1116330" cy="514350"/>
          </a:xfrm>
          <a:prstGeom prst="rect">
            <a:avLst/>
          </a:prstGeom>
        </p:spPr>
        <p:txBody>
          <a:bodyPr vert="horz" wrap="square" lIns="0" tIns="13335" rIns="0" bIns="0" rtlCol="0">
            <a:spAutoFit/>
          </a:bodyPr>
          <a:lstStyle/>
          <a:p>
            <a:pPr marL="12700" marR="5080" indent="222885">
              <a:lnSpc>
                <a:spcPct val="100000"/>
              </a:lnSpc>
              <a:spcBef>
                <a:spcPts val="105"/>
              </a:spcBef>
            </a:pPr>
            <a:r>
              <a:rPr sz="1600" b="1" spc="-5" dirty="0">
                <a:solidFill>
                  <a:srgbClr val="EDEBE0"/>
                </a:solidFill>
                <a:latin typeface="Calibri"/>
                <a:cs typeface="Calibri"/>
              </a:rPr>
              <a:t>After LL </a:t>
            </a:r>
            <a:r>
              <a:rPr sz="1600" b="1" dirty="0">
                <a:solidFill>
                  <a:srgbClr val="EDEBE0"/>
                </a:solidFill>
                <a:latin typeface="Calibri"/>
                <a:cs typeface="Calibri"/>
              </a:rPr>
              <a:t> </a:t>
            </a:r>
            <a:r>
              <a:rPr sz="1600" b="1" spc="-10" dirty="0">
                <a:solidFill>
                  <a:srgbClr val="EDEBE0"/>
                </a:solidFill>
                <a:latin typeface="Calibri"/>
                <a:cs typeface="Calibri"/>
              </a:rPr>
              <a:t>Rotation</a:t>
            </a:r>
            <a:r>
              <a:rPr sz="1600" b="1" spc="-40" dirty="0">
                <a:solidFill>
                  <a:srgbClr val="EDEBE0"/>
                </a:solidFill>
                <a:latin typeface="Calibri"/>
                <a:cs typeface="Calibri"/>
              </a:rPr>
              <a:t> </a:t>
            </a:r>
            <a:r>
              <a:rPr sz="1600" b="1" spc="-10" dirty="0">
                <a:solidFill>
                  <a:srgbClr val="EDEBE0"/>
                </a:solidFill>
                <a:latin typeface="Calibri"/>
                <a:cs typeface="Calibri"/>
              </a:rPr>
              <a:t>at</a:t>
            </a:r>
            <a:r>
              <a:rPr sz="1600" b="1" spc="-45" dirty="0">
                <a:solidFill>
                  <a:srgbClr val="EDEBE0"/>
                </a:solidFill>
                <a:latin typeface="Calibri"/>
                <a:cs typeface="Calibri"/>
              </a:rPr>
              <a:t> </a:t>
            </a:r>
            <a:r>
              <a:rPr sz="1600" b="1" dirty="0">
                <a:solidFill>
                  <a:srgbClr val="EDEBE0"/>
                </a:solidFill>
                <a:latin typeface="Calibri"/>
                <a:cs typeface="Calibri"/>
              </a:rPr>
              <a:t>5</a:t>
            </a:r>
            <a:endParaRPr sz="1600">
              <a:latin typeface="Calibri"/>
              <a:cs typeface="Calibri"/>
            </a:endParaRPr>
          </a:p>
        </p:txBody>
      </p:sp>
      <p:grpSp>
        <p:nvGrpSpPr>
          <p:cNvPr id="115" name="object 115"/>
          <p:cNvGrpSpPr/>
          <p:nvPr/>
        </p:nvGrpSpPr>
        <p:grpSpPr>
          <a:xfrm>
            <a:off x="7007161" y="3916718"/>
            <a:ext cx="1784985" cy="1777364"/>
            <a:chOff x="7007161" y="3916718"/>
            <a:chExt cx="1784985" cy="1777364"/>
          </a:xfrm>
        </p:grpSpPr>
        <p:sp>
          <p:nvSpPr>
            <p:cNvPr id="116" name="object 116"/>
            <p:cNvSpPr/>
            <p:nvPr/>
          </p:nvSpPr>
          <p:spPr>
            <a:xfrm>
              <a:off x="8028431" y="5157216"/>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117" name="object 117"/>
            <p:cNvSpPr/>
            <p:nvPr/>
          </p:nvSpPr>
          <p:spPr>
            <a:xfrm>
              <a:off x="8028431" y="5157216"/>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pic>
          <p:nvPicPr>
            <p:cNvPr id="118" name="object 118"/>
            <p:cNvPicPr/>
            <p:nvPr/>
          </p:nvPicPr>
          <p:blipFill>
            <a:blip r:embed="rId8" cstate="print"/>
            <a:stretch>
              <a:fillRect/>
            </a:stretch>
          </p:blipFill>
          <p:spPr>
            <a:xfrm>
              <a:off x="8196071" y="4767097"/>
              <a:ext cx="388391" cy="562203"/>
            </a:xfrm>
            <a:prstGeom prst="rect">
              <a:avLst/>
            </a:prstGeom>
          </p:spPr>
        </p:pic>
        <p:sp>
          <p:nvSpPr>
            <p:cNvPr id="119" name="object 119"/>
            <p:cNvSpPr/>
            <p:nvPr/>
          </p:nvSpPr>
          <p:spPr>
            <a:xfrm>
              <a:off x="8344026" y="4792091"/>
              <a:ext cx="198755" cy="365760"/>
            </a:xfrm>
            <a:custGeom>
              <a:avLst/>
              <a:gdLst/>
              <a:ahLst/>
              <a:cxnLst/>
              <a:rect l="l" t="t" r="r" b="b"/>
              <a:pathLst>
                <a:path w="198754" h="365760">
                  <a:moveTo>
                    <a:pt x="18542" y="243331"/>
                  </a:moveTo>
                  <a:lnTo>
                    <a:pt x="5079" y="244093"/>
                  </a:lnTo>
                  <a:lnTo>
                    <a:pt x="0" y="249935"/>
                  </a:lnTo>
                  <a:lnTo>
                    <a:pt x="380" y="256666"/>
                  </a:lnTo>
                  <a:lnTo>
                    <a:pt x="7493" y="365505"/>
                  </a:lnTo>
                  <a:lnTo>
                    <a:pt x="32166" y="349376"/>
                  </a:lnTo>
                  <a:lnTo>
                    <a:pt x="29209" y="349376"/>
                  </a:lnTo>
                  <a:lnTo>
                    <a:pt x="7366" y="338454"/>
                  </a:lnTo>
                  <a:lnTo>
                    <a:pt x="27554" y="298094"/>
                  </a:lnTo>
                  <a:lnTo>
                    <a:pt x="24765" y="255142"/>
                  </a:lnTo>
                  <a:lnTo>
                    <a:pt x="24383" y="248411"/>
                  </a:lnTo>
                  <a:lnTo>
                    <a:pt x="18542" y="243331"/>
                  </a:lnTo>
                  <a:close/>
                </a:path>
                <a:path w="198754" h="365760">
                  <a:moveTo>
                    <a:pt x="27554" y="298094"/>
                  </a:moveTo>
                  <a:lnTo>
                    <a:pt x="7366" y="338454"/>
                  </a:lnTo>
                  <a:lnTo>
                    <a:pt x="29209" y="349376"/>
                  </a:lnTo>
                  <a:lnTo>
                    <a:pt x="32320" y="343153"/>
                  </a:lnTo>
                  <a:lnTo>
                    <a:pt x="30479" y="343153"/>
                  </a:lnTo>
                  <a:lnTo>
                    <a:pt x="11556" y="333755"/>
                  </a:lnTo>
                  <a:lnTo>
                    <a:pt x="29123" y="322256"/>
                  </a:lnTo>
                  <a:lnTo>
                    <a:pt x="27554" y="298094"/>
                  </a:lnTo>
                  <a:close/>
                </a:path>
                <a:path w="198754" h="365760">
                  <a:moveTo>
                    <a:pt x="91058" y="281685"/>
                  </a:moveTo>
                  <a:lnTo>
                    <a:pt x="49399" y="308982"/>
                  </a:lnTo>
                  <a:lnTo>
                    <a:pt x="29209" y="349376"/>
                  </a:lnTo>
                  <a:lnTo>
                    <a:pt x="32166" y="349376"/>
                  </a:lnTo>
                  <a:lnTo>
                    <a:pt x="104394" y="302132"/>
                  </a:lnTo>
                  <a:lnTo>
                    <a:pt x="106045" y="294639"/>
                  </a:lnTo>
                  <a:lnTo>
                    <a:pt x="102362" y="288924"/>
                  </a:lnTo>
                  <a:lnTo>
                    <a:pt x="98678" y="283336"/>
                  </a:lnTo>
                  <a:lnTo>
                    <a:pt x="91058" y="281685"/>
                  </a:lnTo>
                  <a:close/>
                </a:path>
                <a:path w="198754" h="365760">
                  <a:moveTo>
                    <a:pt x="29123" y="322256"/>
                  </a:moveTo>
                  <a:lnTo>
                    <a:pt x="11556" y="333755"/>
                  </a:lnTo>
                  <a:lnTo>
                    <a:pt x="30479" y="343153"/>
                  </a:lnTo>
                  <a:lnTo>
                    <a:pt x="29123" y="322256"/>
                  </a:lnTo>
                  <a:close/>
                </a:path>
                <a:path w="198754" h="365760">
                  <a:moveTo>
                    <a:pt x="49399" y="308982"/>
                  </a:moveTo>
                  <a:lnTo>
                    <a:pt x="29123" y="322256"/>
                  </a:lnTo>
                  <a:lnTo>
                    <a:pt x="30479" y="343153"/>
                  </a:lnTo>
                  <a:lnTo>
                    <a:pt x="32320" y="343153"/>
                  </a:lnTo>
                  <a:lnTo>
                    <a:pt x="49399" y="308982"/>
                  </a:lnTo>
                  <a:close/>
                </a:path>
                <a:path w="198754" h="365760">
                  <a:moveTo>
                    <a:pt x="176656" y="0"/>
                  </a:moveTo>
                  <a:lnTo>
                    <a:pt x="27554" y="298094"/>
                  </a:lnTo>
                  <a:lnTo>
                    <a:pt x="29123" y="322256"/>
                  </a:lnTo>
                  <a:lnTo>
                    <a:pt x="49399" y="308982"/>
                  </a:lnTo>
                  <a:lnTo>
                    <a:pt x="198374" y="10921"/>
                  </a:lnTo>
                  <a:lnTo>
                    <a:pt x="176656" y="0"/>
                  </a:lnTo>
                  <a:close/>
                </a:path>
              </a:pathLst>
            </a:custGeom>
            <a:solidFill>
              <a:srgbClr val="C0504D"/>
            </a:solidFill>
          </p:spPr>
          <p:txBody>
            <a:bodyPr wrap="square" lIns="0" tIns="0" rIns="0" bIns="0" rtlCol="0"/>
            <a:lstStyle/>
            <a:p>
              <a:endParaRPr/>
            </a:p>
          </p:txBody>
        </p:sp>
        <p:pic>
          <p:nvPicPr>
            <p:cNvPr id="120" name="object 120"/>
            <p:cNvPicPr/>
            <p:nvPr/>
          </p:nvPicPr>
          <p:blipFill>
            <a:blip r:embed="rId5" cstate="print"/>
            <a:stretch>
              <a:fillRect/>
            </a:stretch>
          </p:blipFill>
          <p:spPr>
            <a:xfrm>
              <a:off x="8165591" y="3916718"/>
              <a:ext cx="626160" cy="620102"/>
            </a:xfrm>
            <a:prstGeom prst="rect">
              <a:avLst/>
            </a:prstGeom>
          </p:spPr>
        </p:pic>
        <p:sp>
          <p:nvSpPr>
            <p:cNvPr id="121" name="object 121"/>
            <p:cNvSpPr/>
            <p:nvPr/>
          </p:nvSpPr>
          <p:spPr>
            <a:xfrm>
              <a:off x="8211819" y="3941572"/>
              <a:ext cx="427990" cy="424815"/>
            </a:xfrm>
            <a:custGeom>
              <a:avLst/>
              <a:gdLst/>
              <a:ahLst/>
              <a:cxnLst/>
              <a:rect l="l" t="t" r="r" b="b"/>
              <a:pathLst>
                <a:path w="427990" h="424814">
                  <a:moveTo>
                    <a:pt x="321563" y="371982"/>
                  </a:moveTo>
                  <a:lnTo>
                    <a:pt x="314959" y="375919"/>
                  </a:lnTo>
                  <a:lnTo>
                    <a:pt x="313308" y="382396"/>
                  </a:lnTo>
                  <a:lnTo>
                    <a:pt x="311530" y="388873"/>
                  </a:lnTo>
                  <a:lnTo>
                    <a:pt x="315468" y="395604"/>
                  </a:lnTo>
                  <a:lnTo>
                    <a:pt x="427608" y="424688"/>
                  </a:lnTo>
                  <a:lnTo>
                    <a:pt x="425367" y="416305"/>
                  </a:lnTo>
                  <a:lnTo>
                    <a:pt x="401827" y="416305"/>
                  </a:lnTo>
                  <a:lnTo>
                    <a:pt x="369681" y="384383"/>
                  </a:lnTo>
                  <a:lnTo>
                    <a:pt x="321563" y="371982"/>
                  </a:lnTo>
                  <a:close/>
                </a:path>
                <a:path w="427990" h="424814">
                  <a:moveTo>
                    <a:pt x="369681" y="384383"/>
                  </a:moveTo>
                  <a:lnTo>
                    <a:pt x="401827" y="416305"/>
                  </a:lnTo>
                  <a:lnTo>
                    <a:pt x="407375" y="410717"/>
                  </a:lnTo>
                  <a:lnTo>
                    <a:pt x="398652" y="410717"/>
                  </a:lnTo>
                  <a:lnTo>
                    <a:pt x="393256" y="390487"/>
                  </a:lnTo>
                  <a:lnTo>
                    <a:pt x="369681" y="384383"/>
                  </a:lnTo>
                  <a:close/>
                </a:path>
                <a:path w="427990" h="424814">
                  <a:moveTo>
                    <a:pt x="391032" y="308863"/>
                  </a:moveTo>
                  <a:lnTo>
                    <a:pt x="384555" y="310641"/>
                  </a:lnTo>
                  <a:lnTo>
                    <a:pt x="378078" y="312292"/>
                  </a:lnTo>
                  <a:lnTo>
                    <a:pt x="374141" y="319023"/>
                  </a:lnTo>
                  <a:lnTo>
                    <a:pt x="375920" y="325500"/>
                  </a:lnTo>
                  <a:lnTo>
                    <a:pt x="387001" y="367042"/>
                  </a:lnTo>
                  <a:lnTo>
                    <a:pt x="419100" y="398906"/>
                  </a:lnTo>
                  <a:lnTo>
                    <a:pt x="401827" y="416305"/>
                  </a:lnTo>
                  <a:lnTo>
                    <a:pt x="425367" y="416305"/>
                  </a:lnTo>
                  <a:lnTo>
                    <a:pt x="399351" y="319023"/>
                  </a:lnTo>
                  <a:lnTo>
                    <a:pt x="397763" y="312673"/>
                  </a:lnTo>
                  <a:lnTo>
                    <a:pt x="391032" y="308863"/>
                  </a:lnTo>
                  <a:close/>
                </a:path>
                <a:path w="427990" h="424814">
                  <a:moveTo>
                    <a:pt x="393256" y="390487"/>
                  </a:moveTo>
                  <a:lnTo>
                    <a:pt x="398652" y="410717"/>
                  </a:lnTo>
                  <a:lnTo>
                    <a:pt x="413511" y="395731"/>
                  </a:lnTo>
                  <a:lnTo>
                    <a:pt x="393256" y="390487"/>
                  </a:lnTo>
                  <a:close/>
                </a:path>
                <a:path w="427990" h="424814">
                  <a:moveTo>
                    <a:pt x="387001" y="367042"/>
                  </a:moveTo>
                  <a:lnTo>
                    <a:pt x="393256" y="390487"/>
                  </a:lnTo>
                  <a:lnTo>
                    <a:pt x="413511" y="395731"/>
                  </a:lnTo>
                  <a:lnTo>
                    <a:pt x="398652" y="410717"/>
                  </a:lnTo>
                  <a:lnTo>
                    <a:pt x="407375" y="410717"/>
                  </a:lnTo>
                  <a:lnTo>
                    <a:pt x="419100" y="398906"/>
                  </a:lnTo>
                  <a:lnTo>
                    <a:pt x="387001" y="367042"/>
                  </a:lnTo>
                  <a:close/>
                </a:path>
                <a:path w="427990" h="424814">
                  <a:moveTo>
                    <a:pt x="17272" y="0"/>
                  </a:moveTo>
                  <a:lnTo>
                    <a:pt x="0" y="17271"/>
                  </a:lnTo>
                  <a:lnTo>
                    <a:pt x="369681" y="384383"/>
                  </a:lnTo>
                  <a:lnTo>
                    <a:pt x="393256" y="390487"/>
                  </a:lnTo>
                  <a:lnTo>
                    <a:pt x="387001" y="367042"/>
                  </a:lnTo>
                  <a:lnTo>
                    <a:pt x="17272" y="0"/>
                  </a:lnTo>
                  <a:close/>
                </a:path>
              </a:pathLst>
            </a:custGeom>
            <a:solidFill>
              <a:srgbClr val="C0504D"/>
            </a:solidFill>
          </p:spPr>
          <p:txBody>
            <a:bodyPr wrap="square" lIns="0" tIns="0" rIns="0" bIns="0" rtlCol="0"/>
            <a:lstStyle/>
            <a:p>
              <a:endParaRPr/>
            </a:p>
          </p:txBody>
        </p:sp>
        <p:sp>
          <p:nvSpPr>
            <p:cNvPr id="122" name="object 122"/>
            <p:cNvSpPr/>
            <p:nvPr/>
          </p:nvSpPr>
          <p:spPr>
            <a:xfrm>
              <a:off x="7019543" y="4364736"/>
              <a:ext cx="649605" cy="524510"/>
            </a:xfrm>
            <a:custGeom>
              <a:avLst/>
              <a:gdLst/>
              <a:ahLst/>
              <a:cxnLst/>
              <a:rect l="l" t="t" r="r" b="b"/>
              <a:pathLst>
                <a:path w="649604" h="524510">
                  <a:moveTo>
                    <a:pt x="324611"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1"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1" y="0"/>
                  </a:lnTo>
                  <a:close/>
                </a:path>
              </a:pathLst>
            </a:custGeom>
            <a:solidFill>
              <a:srgbClr val="FFFFFF"/>
            </a:solidFill>
          </p:spPr>
          <p:txBody>
            <a:bodyPr wrap="square" lIns="0" tIns="0" rIns="0" bIns="0" rtlCol="0"/>
            <a:lstStyle/>
            <a:p>
              <a:endParaRPr/>
            </a:p>
          </p:txBody>
        </p:sp>
        <p:sp>
          <p:nvSpPr>
            <p:cNvPr id="123" name="object 123"/>
            <p:cNvSpPr/>
            <p:nvPr/>
          </p:nvSpPr>
          <p:spPr>
            <a:xfrm>
              <a:off x="7019543" y="4364736"/>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1"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1"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124" name="object 124"/>
          <p:cNvSpPr txBox="1"/>
          <p:nvPr/>
        </p:nvSpPr>
        <p:spPr>
          <a:xfrm>
            <a:off x="7275956" y="446481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2</a:t>
            </a:r>
            <a:endParaRPr sz="1800">
              <a:latin typeface="Calibri"/>
              <a:cs typeface="Calibri"/>
            </a:endParaRPr>
          </a:p>
        </p:txBody>
      </p:sp>
      <p:grpSp>
        <p:nvGrpSpPr>
          <p:cNvPr id="125" name="object 125"/>
          <p:cNvGrpSpPr/>
          <p:nvPr/>
        </p:nvGrpSpPr>
        <p:grpSpPr>
          <a:xfrm>
            <a:off x="7656385" y="3489769"/>
            <a:ext cx="671195" cy="549275"/>
            <a:chOff x="7656385" y="3489769"/>
            <a:chExt cx="671195" cy="549275"/>
          </a:xfrm>
        </p:grpSpPr>
        <p:sp>
          <p:nvSpPr>
            <p:cNvPr id="126" name="object 126"/>
            <p:cNvSpPr/>
            <p:nvPr/>
          </p:nvSpPr>
          <p:spPr>
            <a:xfrm>
              <a:off x="7668767" y="3502152"/>
              <a:ext cx="646430" cy="524510"/>
            </a:xfrm>
            <a:custGeom>
              <a:avLst/>
              <a:gdLst/>
              <a:ahLst/>
              <a:cxnLst/>
              <a:rect l="l" t="t" r="r" b="b"/>
              <a:pathLst>
                <a:path w="646429" h="524510">
                  <a:moveTo>
                    <a:pt x="323087" y="0"/>
                  </a:moveTo>
                  <a:lnTo>
                    <a:pt x="270681" y="3430"/>
                  </a:lnTo>
                  <a:lnTo>
                    <a:pt x="220967" y="13362"/>
                  </a:lnTo>
                  <a:lnTo>
                    <a:pt x="174611" y="29256"/>
                  </a:lnTo>
                  <a:lnTo>
                    <a:pt x="132277" y="50572"/>
                  </a:lnTo>
                  <a:lnTo>
                    <a:pt x="94630" y="76771"/>
                  </a:lnTo>
                  <a:lnTo>
                    <a:pt x="62337" y="107313"/>
                  </a:lnTo>
                  <a:lnTo>
                    <a:pt x="36062" y="141660"/>
                  </a:lnTo>
                  <a:lnTo>
                    <a:pt x="16471" y="179271"/>
                  </a:lnTo>
                  <a:lnTo>
                    <a:pt x="4228" y="219606"/>
                  </a:lnTo>
                  <a:lnTo>
                    <a:pt x="0" y="262128"/>
                  </a:lnTo>
                  <a:lnTo>
                    <a:pt x="4228" y="304649"/>
                  </a:lnTo>
                  <a:lnTo>
                    <a:pt x="16471" y="344984"/>
                  </a:lnTo>
                  <a:lnTo>
                    <a:pt x="36062" y="382595"/>
                  </a:lnTo>
                  <a:lnTo>
                    <a:pt x="62337" y="416942"/>
                  </a:lnTo>
                  <a:lnTo>
                    <a:pt x="94630" y="447484"/>
                  </a:lnTo>
                  <a:lnTo>
                    <a:pt x="132277" y="473683"/>
                  </a:lnTo>
                  <a:lnTo>
                    <a:pt x="174611" y="494999"/>
                  </a:lnTo>
                  <a:lnTo>
                    <a:pt x="220967" y="510893"/>
                  </a:lnTo>
                  <a:lnTo>
                    <a:pt x="270681" y="520825"/>
                  </a:lnTo>
                  <a:lnTo>
                    <a:pt x="323087" y="524256"/>
                  </a:lnTo>
                  <a:lnTo>
                    <a:pt x="375494" y="520825"/>
                  </a:lnTo>
                  <a:lnTo>
                    <a:pt x="425208" y="510893"/>
                  </a:lnTo>
                  <a:lnTo>
                    <a:pt x="471564" y="494999"/>
                  </a:lnTo>
                  <a:lnTo>
                    <a:pt x="513898" y="473683"/>
                  </a:lnTo>
                  <a:lnTo>
                    <a:pt x="551545" y="447484"/>
                  </a:lnTo>
                  <a:lnTo>
                    <a:pt x="583838" y="416942"/>
                  </a:lnTo>
                  <a:lnTo>
                    <a:pt x="610113" y="382595"/>
                  </a:lnTo>
                  <a:lnTo>
                    <a:pt x="629704" y="344984"/>
                  </a:lnTo>
                  <a:lnTo>
                    <a:pt x="641947" y="304649"/>
                  </a:lnTo>
                  <a:lnTo>
                    <a:pt x="646176" y="262128"/>
                  </a:lnTo>
                  <a:lnTo>
                    <a:pt x="641947" y="219606"/>
                  </a:lnTo>
                  <a:lnTo>
                    <a:pt x="629704" y="179271"/>
                  </a:lnTo>
                  <a:lnTo>
                    <a:pt x="610113" y="141660"/>
                  </a:lnTo>
                  <a:lnTo>
                    <a:pt x="583838" y="107313"/>
                  </a:lnTo>
                  <a:lnTo>
                    <a:pt x="551545" y="76771"/>
                  </a:lnTo>
                  <a:lnTo>
                    <a:pt x="513898" y="50572"/>
                  </a:lnTo>
                  <a:lnTo>
                    <a:pt x="471564" y="29256"/>
                  </a:lnTo>
                  <a:lnTo>
                    <a:pt x="425208" y="13362"/>
                  </a:lnTo>
                  <a:lnTo>
                    <a:pt x="375494" y="3430"/>
                  </a:lnTo>
                  <a:lnTo>
                    <a:pt x="323087" y="0"/>
                  </a:lnTo>
                  <a:close/>
                </a:path>
              </a:pathLst>
            </a:custGeom>
            <a:solidFill>
              <a:srgbClr val="FFFFFF"/>
            </a:solidFill>
          </p:spPr>
          <p:txBody>
            <a:bodyPr wrap="square" lIns="0" tIns="0" rIns="0" bIns="0" rtlCol="0"/>
            <a:lstStyle/>
            <a:p>
              <a:endParaRPr/>
            </a:p>
          </p:txBody>
        </p:sp>
        <p:sp>
          <p:nvSpPr>
            <p:cNvPr id="127" name="object 127"/>
            <p:cNvSpPr/>
            <p:nvPr/>
          </p:nvSpPr>
          <p:spPr>
            <a:xfrm>
              <a:off x="7668767" y="3502152"/>
              <a:ext cx="646430" cy="524510"/>
            </a:xfrm>
            <a:custGeom>
              <a:avLst/>
              <a:gdLst/>
              <a:ahLst/>
              <a:cxnLst/>
              <a:rect l="l" t="t" r="r" b="b"/>
              <a:pathLst>
                <a:path w="646429" h="524510">
                  <a:moveTo>
                    <a:pt x="0" y="262128"/>
                  </a:moveTo>
                  <a:lnTo>
                    <a:pt x="4228" y="219606"/>
                  </a:lnTo>
                  <a:lnTo>
                    <a:pt x="16471" y="179271"/>
                  </a:lnTo>
                  <a:lnTo>
                    <a:pt x="36062" y="141660"/>
                  </a:lnTo>
                  <a:lnTo>
                    <a:pt x="62337" y="107313"/>
                  </a:lnTo>
                  <a:lnTo>
                    <a:pt x="94630" y="76771"/>
                  </a:lnTo>
                  <a:lnTo>
                    <a:pt x="132277" y="50572"/>
                  </a:lnTo>
                  <a:lnTo>
                    <a:pt x="174611" y="29256"/>
                  </a:lnTo>
                  <a:lnTo>
                    <a:pt x="220967" y="13362"/>
                  </a:lnTo>
                  <a:lnTo>
                    <a:pt x="270681" y="3430"/>
                  </a:lnTo>
                  <a:lnTo>
                    <a:pt x="323087" y="0"/>
                  </a:lnTo>
                  <a:lnTo>
                    <a:pt x="375494" y="3430"/>
                  </a:lnTo>
                  <a:lnTo>
                    <a:pt x="425208" y="13362"/>
                  </a:lnTo>
                  <a:lnTo>
                    <a:pt x="471564" y="29256"/>
                  </a:lnTo>
                  <a:lnTo>
                    <a:pt x="513898" y="50572"/>
                  </a:lnTo>
                  <a:lnTo>
                    <a:pt x="551545" y="76771"/>
                  </a:lnTo>
                  <a:lnTo>
                    <a:pt x="583838" y="107313"/>
                  </a:lnTo>
                  <a:lnTo>
                    <a:pt x="610113" y="141660"/>
                  </a:lnTo>
                  <a:lnTo>
                    <a:pt x="629704" y="179271"/>
                  </a:lnTo>
                  <a:lnTo>
                    <a:pt x="641947" y="219606"/>
                  </a:lnTo>
                  <a:lnTo>
                    <a:pt x="646176" y="262128"/>
                  </a:lnTo>
                  <a:lnTo>
                    <a:pt x="641947" y="304649"/>
                  </a:lnTo>
                  <a:lnTo>
                    <a:pt x="629704" y="344984"/>
                  </a:lnTo>
                  <a:lnTo>
                    <a:pt x="610113" y="382595"/>
                  </a:lnTo>
                  <a:lnTo>
                    <a:pt x="583838" y="416942"/>
                  </a:lnTo>
                  <a:lnTo>
                    <a:pt x="551545" y="447484"/>
                  </a:lnTo>
                  <a:lnTo>
                    <a:pt x="513898" y="473683"/>
                  </a:lnTo>
                  <a:lnTo>
                    <a:pt x="471564" y="494999"/>
                  </a:lnTo>
                  <a:lnTo>
                    <a:pt x="425208" y="510893"/>
                  </a:lnTo>
                  <a:lnTo>
                    <a:pt x="375494" y="520825"/>
                  </a:lnTo>
                  <a:lnTo>
                    <a:pt x="323087" y="524256"/>
                  </a:lnTo>
                  <a:lnTo>
                    <a:pt x="270681" y="520825"/>
                  </a:lnTo>
                  <a:lnTo>
                    <a:pt x="220967" y="510893"/>
                  </a:lnTo>
                  <a:lnTo>
                    <a:pt x="174611" y="494999"/>
                  </a:lnTo>
                  <a:lnTo>
                    <a:pt x="132277" y="473683"/>
                  </a:lnTo>
                  <a:lnTo>
                    <a:pt x="94630" y="447484"/>
                  </a:lnTo>
                  <a:lnTo>
                    <a:pt x="62337" y="416942"/>
                  </a:lnTo>
                  <a:lnTo>
                    <a:pt x="36062" y="382595"/>
                  </a:lnTo>
                  <a:lnTo>
                    <a:pt x="16471" y="344984"/>
                  </a:lnTo>
                  <a:lnTo>
                    <a:pt x="4228" y="304649"/>
                  </a:lnTo>
                  <a:lnTo>
                    <a:pt x="0" y="262128"/>
                  </a:lnTo>
                  <a:close/>
                </a:path>
              </a:pathLst>
            </a:custGeom>
            <a:ln w="24384">
              <a:solidFill>
                <a:srgbClr val="4F81BC"/>
              </a:solidFill>
            </a:ln>
          </p:spPr>
          <p:txBody>
            <a:bodyPr wrap="square" lIns="0" tIns="0" rIns="0" bIns="0" rtlCol="0"/>
            <a:lstStyle/>
            <a:p>
              <a:endParaRPr/>
            </a:p>
          </p:txBody>
        </p:sp>
      </p:grpSp>
      <p:sp>
        <p:nvSpPr>
          <p:cNvPr id="128" name="object 128"/>
          <p:cNvSpPr txBox="1"/>
          <p:nvPr/>
        </p:nvSpPr>
        <p:spPr>
          <a:xfrm>
            <a:off x="7924292" y="3599764"/>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4</a:t>
            </a:r>
            <a:endParaRPr sz="1800">
              <a:latin typeface="Calibri"/>
              <a:cs typeface="Calibri"/>
            </a:endParaRPr>
          </a:p>
        </p:txBody>
      </p:sp>
      <p:grpSp>
        <p:nvGrpSpPr>
          <p:cNvPr id="129" name="object 129"/>
          <p:cNvGrpSpPr/>
          <p:nvPr/>
        </p:nvGrpSpPr>
        <p:grpSpPr>
          <a:xfrm>
            <a:off x="8302561" y="4352353"/>
            <a:ext cx="674370" cy="549275"/>
            <a:chOff x="8302561" y="4352353"/>
            <a:chExt cx="674370" cy="549275"/>
          </a:xfrm>
        </p:grpSpPr>
        <p:sp>
          <p:nvSpPr>
            <p:cNvPr id="130" name="object 130"/>
            <p:cNvSpPr/>
            <p:nvPr/>
          </p:nvSpPr>
          <p:spPr>
            <a:xfrm>
              <a:off x="8314943" y="4364735"/>
              <a:ext cx="649605" cy="524510"/>
            </a:xfrm>
            <a:custGeom>
              <a:avLst/>
              <a:gdLst/>
              <a:ahLst/>
              <a:cxnLst/>
              <a:rect l="l" t="t" r="r" b="b"/>
              <a:pathLst>
                <a:path w="649604" h="524510">
                  <a:moveTo>
                    <a:pt x="324611"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1" y="524256"/>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1" y="0"/>
                  </a:lnTo>
                  <a:close/>
                </a:path>
              </a:pathLst>
            </a:custGeom>
            <a:solidFill>
              <a:srgbClr val="FFFFFF"/>
            </a:solidFill>
          </p:spPr>
          <p:txBody>
            <a:bodyPr wrap="square" lIns="0" tIns="0" rIns="0" bIns="0" rtlCol="0"/>
            <a:lstStyle/>
            <a:p>
              <a:endParaRPr/>
            </a:p>
          </p:txBody>
        </p:sp>
        <p:sp>
          <p:nvSpPr>
            <p:cNvPr id="131" name="object 131"/>
            <p:cNvSpPr/>
            <p:nvPr/>
          </p:nvSpPr>
          <p:spPr>
            <a:xfrm>
              <a:off x="8314943" y="4364735"/>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1"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1" y="524256"/>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grpSp>
      <p:sp>
        <p:nvSpPr>
          <p:cNvPr id="132" name="object 132"/>
          <p:cNvSpPr txBox="1"/>
          <p:nvPr/>
        </p:nvSpPr>
        <p:spPr>
          <a:xfrm>
            <a:off x="8572627" y="446481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6</a:t>
            </a:r>
            <a:endParaRPr sz="1800">
              <a:latin typeface="Calibri"/>
              <a:cs typeface="Calibri"/>
            </a:endParaRPr>
          </a:p>
        </p:txBody>
      </p:sp>
      <p:grpSp>
        <p:nvGrpSpPr>
          <p:cNvPr id="133" name="object 133"/>
          <p:cNvGrpSpPr/>
          <p:nvPr/>
        </p:nvGrpSpPr>
        <p:grpSpPr>
          <a:xfrm>
            <a:off x="7190231" y="3916718"/>
            <a:ext cx="1966595" cy="1850389"/>
            <a:chOff x="7190231" y="3916718"/>
            <a:chExt cx="1966595" cy="1850389"/>
          </a:xfrm>
        </p:grpSpPr>
        <p:pic>
          <p:nvPicPr>
            <p:cNvPr id="134" name="object 134"/>
            <p:cNvPicPr/>
            <p:nvPr/>
          </p:nvPicPr>
          <p:blipFill>
            <a:blip r:embed="rId6" cstate="print"/>
            <a:stretch>
              <a:fillRect/>
            </a:stretch>
          </p:blipFill>
          <p:spPr>
            <a:xfrm>
              <a:off x="7190231" y="3916718"/>
              <a:ext cx="623125" cy="620102"/>
            </a:xfrm>
            <a:prstGeom prst="rect">
              <a:avLst/>
            </a:prstGeom>
          </p:spPr>
        </p:pic>
        <p:sp>
          <p:nvSpPr>
            <p:cNvPr id="135" name="object 135"/>
            <p:cNvSpPr/>
            <p:nvPr/>
          </p:nvSpPr>
          <p:spPr>
            <a:xfrm>
              <a:off x="7345679" y="3941572"/>
              <a:ext cx="427990" cy="424815"/>
            </a:xfrm>
            <a:custGeom>
              <a:avLst/>
              <a:gdLst/>
              <a:ahLst/>
              <a:cxnLst/>
              <a:rect l="l" t="t" r="r" b="b"/>
              <a:pathLst>
                <a:path w="427990" h="424814">
                  <a:moveTo>
                    <a:pt x="36575" y="308863"/>
                  </a:moveTo>
                  <a:lnTo>
                    <a:pt x="29845" y="312673"/>
                  </a:lnTo>
                  <a:lnTo>
                    <a:pt x="28067" y="319277"/>
                  </a:lnTo>
                  <a:lnTo>
                    <a:pt x="0" y="424688"/>
                  </a:lnTo>
                  <a:lnTo>
                    <a:pt x="32247" y="416305"/>
                  </a:lnTo>
                  <a:lnTo>
                    <a:pt x="25780" y="416305"/>
                  </a:lnTo>
                  <a:lnTo>
                    <a:pt x="8509" y="398906"/>
                  </a:lnTo>
                  <a:lnTo>
                    <a:pt x="40607" y="367042"/>
                  </a:lnTo>
                  <a:lnTo>
                    <a:pt x="51689" y="325500"/>
                  </a:lnTo>
                  <a:lnTo>
                    <a:pt x="53340" y="319023"/>
                  </a:lnTo>
                  <a:lnTo>
                    <a:pt x="49529" y="312292"/>
                  </a:lnTo>
                  <a:lnTo>
                    <a:pt x="43052" y="310641"/>
                  </a:lnTo>
                  <a:lnTo>
                    <a:pt x="36575" y="308863"/>
                  </a:lnTo>
                  <a:close/>
                </a:path>
                <a:path w="427990" h="424814">
                  <a:moveTo>
                    <a:pt x="40607" y="367042"/>
                  </a:moveTo>
                  <a:lnTo>
                    <a:pt x="8509" y="398906"/>
                  </a:lnTo>
                  <a:lnTo>
                    <a:pt x="25780" y="416305"/>
                  </a:lnTo>
                  <a:lnTo>
                    <a:pt x="31406" y="410717"/>
                  </a:lnTo>
                  <a:lnTo>
                    <a:pt x="28955" y="410717"/>
                  </a:lnTo>
                  <a:lnTo>
                    <a:pt x="14097" y="395731"/>
                  </a:lnTo>
                  <a:lnTo>
                    <a:pt x="34352" y="390487"/>
                  </a:lnTo>
                  <a:lnTo>
                    <a:pt x="40607" y="367042"/>
                  </a:lnTo>
                  <a:close/>
                </a:path>
                <a:path w="427990" h="424814">
                  <a:moveTo>
                    <a:pt x="105918" y="371982"/>
                  </a:moveTo>
                  <a:lnTo>
                    <a:pt x="57913" y="384386"/>
                  </a:lnTo>
                  <a:lnTo>
                    <a:pt x="25780" y="416305"/>
                  </a:lnTo>
                  <a:lnTo>
                    <a:pt x="32247" y="416305"/>
                  </a:lnTo>
                  <a:lnTo>
                    <a:pt x="112141" y="395604"/>
                  </a:lnTo>
                  <a:lnTo>
                    <a:pt x="115950" y="388873"/>
                  </a:lnTo>
                  <a:lnTo>
                    <a:pt x="112649" y="375919"/>
                  </a:lnTo>
                  <a:lnTo>
                    <a:pt x="105918" y="371982"/>
                  </a:lnTo>
                  <a:close/>
                </a:path>
                <a:path w="427990" h="424814">
                  <a:moveTo>
                    <a:pt x="34352" y="390487"/>
                  </a:moveTo>
                  <a:lnTo>
                    <a:pt x="14097" y="395731"/>
                  </a:lnTo>
                  <a:lnTo>
                    <a:pt x="28955" y="410717"/>
                  </a:lnTo>
                  <a:lnTo>
                    <a:pt x="34352" y="390487"/>
                  </a:lnTo>
                  <a:close/>
                </a:path>
                <a:path w="427990" h="424814">
                  <a:moveTo>
                    <a:pt x="57913" y="384386"/>
                  </a:moveTo>
                  <a:lnTo>
                    <a:pt x="34352" y="390487"/>
                  </a:lnTo>
                  <a:lnTo>
                    <a:pt x="28955" y="410717"/>
                  </a:lnTo>
                  <a:lnTo>
                    <a:pt x="31406" y="410717"/>
                  </a:lnTo>
                  <a:lnTo>
                    <a:pt x="57913" y="384386"/>
                  </a:lnTo>
                  <a:close/>
                </a:path>
                <a:path w="427990" h="424814">
                  <a:moveTo>
                    <a:pt x="410337" y="0"/>
                  </a:moveTo>
                  <a:lnTo>
                    <a:pt x="40607" y="367042"/>
                  </a:lnTo>
                  <a:lnTo>
                    <a:pt x="34352" y="390487"/>
                  </a:lnTo>
                  <a:lnTo>
                    <a:pt x="57913" y="384386"/>
                  </a:lnTo>
                  <a:lnTo>
                    <a:pt x="427481" y="17271"/>
                  </a:lnTo>
                  <a:lnTo>
                    <a:pt x="410337" y="0"/>
                  </a:lnTo>
                  <a:close/>
                </a:path>
              </a:pathLst>
            </a:custGeom>
            <a:solidFill>
              <a:srgbClr val="C0504D"/>
            </a:solidFill>
          </p:spPr>
          <p:txBody>
            <a:bodyPr wrap="square" lIns="0" tIns="0" rIns="0" bIns="0" rtlCol="0"/>
            <a:lstStyle/>
            <a:p>
              <a:endParaRPr/>
            </a:p>
          </p:txBody>
        </p:sp>
        <p:sp>
          <p:nvSpPr>
            <p:cNvPr id="136" name="object 136"/>
            <p:cNvSpPr/>
            <p:nvPr/>
          </p:nvSpPr>
          <p:spPr>
            <a:xfrm>
              <a:off x="7379207" y="5157216"/>
              <a:ext cx="649605" cy="524510"/>
            </a:xfrm>
            <a:custGeom>
              <a:avLst/>
              <a:gdLst/>
              <a:ahLst/>
              <a:cxnLst/>
              <a:rect l="l" t="t" r="r" b="b"/>
              <a:pathLst>
                <a:path w="649604"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9"/>
                  </a:lnTo>
                  <a:lnTo>
                    <a:pt x="16544" y="344984"/>
                  </a:lnTo>
                  <a:lnTo>
                    <a:pt x="36223" y="382595"/>
                  </a:lnTo>
                  <a:lnTo>
                    <a:pt x="62618" y="416942"/>
                  </a:lnTo>
                  <a:lnTo>
                    <a:pt x="95059" y="447484"/>
                  </a:lnTo>
                  <a:lnTo>
                    <a:pt x="132880" y="473683"/>
                  </a:lnTo>
                  <a:lnTo>
                    <a:pt x="175413" y="494999"/>
                  </a:lnTo>
                  <a:lnTo>
                    <a:pt x="221991" y="510893"/>
                  </a:lnTo>
                  <a:lnTo>
                    <a:pt x="271947" y="520825"/>
                  </a:lnTo>
                  <a:lnTo>
                    <a:pt x="324612" y="524255"/>
                  </a:lnTo>
                  <a:lnTo>
                    <a:pt x="377276" y="520825"/>
                  </a:lnTo>
                  <a:lnTo>
                    <a:pt x="427232" y="510893"/>
                  </a:lnTo>
                  <a:lnTo>
                    <a:pt x="473810" y="494999"/>
                  </a:lnTo>
                  <a:lnTo>
                    <a:pt x="516343" y="473683"/>
                  </a:lnTo>
                  <a:lnTo>
                    <a:pt x="554164" y="447484"/>
                  </a:lnTo>
                  <a:lnTo>
                    <a:pt x="586605" y="416942"/>
                  </a:lnTo>
                  <a:lnTo>
                    <a:pt x="613000" y="382595"/>
                  </a:lnTo>
                  <a:lnTo>
                    <a:pt x="632679" y="344984"/>
                  </a:lnTo>
                  <a:lnTo>
                    <a:pt x="644976" y="304649"/>
                  </a:lnTo>
                  <a:lnTo>
                    <a:pt x="649224" y="262127"/>
                  </a:lnTo>
                  <a:lnTo>
                    <a:pt x="644976" y="219606"/>
                  </a:lnTo>
                  <a:lnTo>
                    <a:pt x="632679" y="179271"/>
                  </a:lnTo>
                  <a:lnTo>
                    <a:pt x="613000" y="141660"/>
                  </a:lnTo>
                  <a:lnTo>
                    <a:pt x="586605" y="107313"/>
                  </a:lnTo>
                  <a:lnTo>
                    <a:pt x="554164" y="76771"/>
                  </a:lnTo>
                  <a:lnTo>
                    <a:pt x="516343" y="50572"/>
                  </a:lnTo>
                  <a:lnTo>
                    <a:pt x="473810" y="29256"/>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137" name="object 137"/>
            <p:cNvSpPr/>
            <p:nvPr/>
          </p:nvSpPr>
          <p:spPr>
            <a:xfrm>
              <a:off x="7379207" y="5157216"/>
              <a:ext cx="649605" cy="524510"/>
            </a:xfrm>
            <a:custGeom>
              <a:avLst/>
              <a:gdLst/>
              <a:ahLst/>
              <a:cxnLst/>
              <a:rect l="l" t="t" r="r" b="b"/>
              <a:pathLst>
                <a:path w="649604"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73810" y="29256"/>
                  </a:lnTo>
                  <a:lnTo>
                    <a:pt x="516343" y="50572"/>
                  </a:lnTo>
                  <a:lnTo>
                    <a:pt x="554164" y="76771"/>
                  </a:lnTo>
                  <a:lnTo>
                    <a:pt x="586605" y="107313"/>
                  </a:lnTo>
                  <a:lnTo>
                    <a:pt x="613000" y="141660"/>
                  </a:lnTo>
                  <a:lnTo>
                    <a:pt x="632679" y="179271"/>
                  </a:lnTo>
                  <a:lnTo>
                    <a:pt x="644976" y="219606"/>
                  </a:lnTo>
                  <a:lnTo>
                    <a:pt x="649224" y="262127"/>
                  </a:lnTo>
                  <a:lnTo>
                    <a:pt x="644976" y="304649"/>
                  </a:lnTo>
                  <a:lnTo>
                    <a:pt x="632679" y="344984"/>
                  </a:lnTo>
                  <a:lnTo>
                    <a:pt x="613000" y="382595"/>
                  </a:lnTo>
                  <a:lnTo>
                    <a:pt x="586605" y="416942"/>
                  </a:lnTo>
                  <a:lnTo>
                    <a:pt x="554164" y="447484"/>
                  </a:lnTo>
                  <a:lnTo>
                    <a:pt x="516343" y="473683"/>
                  </a:lnTo>
                  <a:lnTo>
                    <a:pt x="473810" y="494999"/>
                  </a:lnTo>
                  <a:lnTo>
                    <a:pt x="427232" y="510893"/>
                  </a:lnTo>
                  <a:lnTo>
                    <a:pt x="377276" y="520825"/>
                  </a:lnTo>
                  <a:lnTo>
                    <a:pt x="324612" y="524255"/>
                  </a:lnTo>
                  <a:lnTo>
                    <a:pt x="271947" y="520825"/>
                  </a:lnTo>
                  <a:lnTo>
                    <a:pt x="221991" y="510893"/>
                  </a:lnTo>
                  <a:lnTo>
                    <a:pt x="175413" y="494999"/>
                  </a:lnTo>
                  <a:lnTo>
                    <a:pt x="132880" y="473683"/>
                  </a:lnTo>
                  <a:lnTo>
                    <a:pt x="95059" y="447484"/>
                  </a:lnTo>
                  <a:lnTo>
                    <a:pt x="62618" y="416942"/>
                  </a:lnTo>
                  <a:lnTo>
                    <a:pt x="36223" y="382595"/>
                  </a:lnTo>
                  <a:lnTo>
                    <a:pt x="16544" y="344984"/>
                  </a:lnTo>
                  <a:lnTo>
                    <a:pt x="4247" y="304649"/>
                  </a:lnTo>
                  <a:lnTo>
                    <a:pt x="0" y="262127"/>
                  </a:lnTo>
                  <a:close/>
                </a:path>
              </a:pathLst>
            </a:custGeom>
            <a:ln w="24384">
              <a:solidFill>
                <a:srgbClr val="4F81BC"/>
              </a:solidFill>
            </a:ln>
          </p:spPr>
          <p:txBody>
            <a:bodyPr wrap="square" lIns="0" tIns="0" rIns="0" bIns="0" rtlCol="0"/>
            <a:lstStyle/>
            <a:p>
              <a:endParaRPr/>
            </a:p>
          </p:txBody>
        </p:sp>
        <p:sp>
          <p:nvSpPr>
            <p:cNvPr id="138" name="object 138"/>
            <p:cNvSpPr/>
            <p:nvPr/>
          </p:nvSpPr>
          <p:spPr>
            <a:xfrm>
              <a:off x="8711183" y="5230368"/>
              <a:ext cx="433070" cy="524510"/>
            </a:xfrm>
            <a:custGeom>
              <a:avLst/>
              <a:gdLst/>
              <a:ahLst/>
              <a:cxnLst/>
              <a:rect l="l" t="t" r="r" b="b"/>
              <a:pathLst>
                <a:path w="433070" h="524510">
                  <a:moveTo>
                    <a:pt x="324612" y="0"/>
                  </a:moveTo>
                  <a:lnTo>
                    <a:pt x="271947" y="3430"/>
                  </a:lnTo>
                  <a:lnTo>
                    <a:pt x="221991" y="13362"/>
                  </a:lnTo>
                  <a:lnTo>
                    <a:pt x="175413" y="29256"/>
                  </a:lnTo>
                  <a:lnTo>
                    <a:pt x="132880" y="50572"/>
                  </a:lnTo>
                  <a:lnTo>
                    <a:pt x="95059" y="76771"/>
                  </a:lnTo>
                  <a:lnTo>
                    <a:pt x="62618" y="107313"/>
                  </a:lnTo>
                  <a:lnTo>
                    <a:pt x="36223" y="141660"/>
                  </a:lnTo>
                  <a:lnTo>
                    <a:pt x="16544" y="179271"/>
                  </a:lnTo>
                  <a:lnTo>
                    <a:pt x="4247" y="219606"/>
                  </a:lnTo>
                  <a:lnTo>
                    <a:pt x="0" y="262127"/>
                  </a:lnTo>
                  <a:lnTo>
                    <a:pt x="4247" y="304646"/>
                  </a:lnTo>
                  <a:lnTo>
                    <a:pt x="16544" y="344979"/>
                  </a:lnTo>
                  <a:lnTo>
                    <a:pt x="36223" y="382590"/>
                  </a:lnTo>
                  <a:lnTo>
                    <a:pt x="62618" y="416936"/>
                  </a:lnTo>
                  <a:lnTo>
                    <a:pt x="95059" y="447479"/>
                  </a:lnTo>
                  <a:lnTo>
                    <a:pt x="132880" y="473679"/>
                  </a:lnTo>
                  <a:lnTo>
                    <a:pt x="175413" y="494997"/>
                  </a:lnTo>
                  <a:lnTo>
                    <a:pt x="221991" y="510892"/>
                  </a:lnTo>
                  <a:lnTo>
                    <a:pt x="271947" y="520825"/>
                  </a:lnTo>
                  <a:lnTo>
                    <a:pt x="324612" y="524255"/>
                  </a:lnTo>
                  <a:lnTo>
                    <a:pt x="377276" y="520825"/>
                  </a:lnTo>
                  <a:lnTo>
                    <a:pt x="427232" y="510892"/>
                  </a:lnTo>
                  <a:lnTo>
                    <a:pt x="432816" y="508986"/>
                  </a:lnTo>
                  <a:lnTo>
                    <a:pt x="432816" y="15267"/>
                  </a:lnTo>
                  <a:lnTo>
                    <a:pt x="427232" y="13362"/>
                  </a:lnTo>
                  <a:lnTo>
                    <a:pt x="377276" y="3430"/>
                  </a:lnTo>
                  <a:lnTo>
                    <a:pt x="324612" y="0"/>
                  </a:lnTo>
                  <a:close/>
                </a:path>
              </a:pathLst>
            </a:custGeom>
            <a:solidFill>
              <a:srgbClr val="FFFFFF"/>
            </a:solidFill>
          </p:spPr>
          <p:txBody>
            <a:bodyPr wrap="square" lIns="0" tIns="0" rIns="0" bIns="0" rtlCol="0"/>
            <a:lstStyle/>
            <a:p>
              <a:endParaRPr/>
            </a:p>
          </p:txBody>
        </p:sp>
        <p:sp>
          <p:nvSpPr>
            <p:cNvPr id="139" name="object 139"/>
            <p:cNvSpPr/>
            <p:nvPr/>
          </p:nvSpPr>
          <p:spPr>
            <a:xfrm>
              <a:off x="8711183" y="5230368"/>
              <a:ext cx="433070" cy="524510"/>
            </a:xfrm>
            <a:custGeom>
              <a:avLst/>
              <a:gdLst/>
              <a:ahLst/>
              <a:cxnLst/>
              <a:rect l="l" t="t" r="r" b="b"/>
              <a:pathLst>
                <a:path w="433070" h="524510">
                  <a:moveTo>
                    <a:pt x="0" y="262127"/>
                  </a:moveTo>
                  <a:lnTo>
                    <a:pt x="4247" y="219606"/>
                  </a:lnTo>
                  <a:lnTo>
                    <a:pt x="16544" y="179271"/>
                  </a:lnTo>
                  <a:lnTo>
                    <a:pt x="36223" y="141660"/>
                  </a:lnTo>
                  <a:lnTo>
                    <a:pt x="62618" y="107313"/>
                  </a:lnTo>
                  <a:lnTo>
                    <a:pt x="95059" y="76771"/>
                  </a:lnTo>
                  <a:lnTo>
                    <a:pt x="132880" y="50572"/>
                  </a:lnTo>
                  <a:lnTo>
                    <a:pt x="175413" y="29256"/>
                  </a:lnTo>
                  <a:lnTo>
                    <a:pt x="221991" y="13362"/>
                  </a:lnTo>
                  <a:lnTo>
                    <a:pt x="271947" y="3430"/>
                  </a:lnTo>
                  <a:lnTo>
                    <a:pt x="324612" y="0"/>
                  </a:lnTo>
                  <a:lnTo>
                    <a:pt x="377276" y="3430"/>
                  </a:lnTo>
                  <a:lnTo>
                    <a:pt x="427232" y="13362"/>
                  </a:lnTo>
                  <a:lnTo>
                    <a:pt x="432816" y="15267"/>
                  </a:lnTo>
                </a:path>
                <a:path w="433070" h="524510">
                  <a:moveTo>
                    <a:pt x="432816" y="508986"/>
                  </a:moveTo>
                  <a:lnTo>
                    <a:pt x="427232" y="510892"/>
                  </a:lnTo>
                  <a:lnTo>
                    <a:pt x="377276" y="520825"/>
                  </a:lnTo>
                  <a:lnTo>
                    <a:pt x="324612" y="524255"/>
                  </a:lnTo>
                  <a:lnTo>
                    <a:pt x="271947" y="520825"/>
                  </a:lnTo>
                  <a:lnTo>
                    <a:pt x="221991" y="510892"/>
                  </a:lnTo>
                  <a:lnTo>
                    <a:pt x="175413" y="494997"/>
                  </a:lnTo>
                  <a:lnTo>
                    <a:pt x="132880" y="473679"/>
                  </a:lnTo>
                  <a:lnTo>
                    <a:pt x="95059" y="447479"/>
                  </a:lnTo>
                  <a:lnTo>
                    <a:pt x="62618" y="416936"/>
                  </a:lnTo>
                  <a:lnTo>
                    <a:pt x="36223" y="382590"/>
                  </a:lnTo>
                  <a:lnTo>
                    <a:pt x="16544" y="344979"/>
                  </a:lnTo>
                  <a:lnTo>
                    <a:pt x="4247" y="304646"/>
                  </a:lnTo>
                  <a:lnTo>
                    <a:pt x="0" y="262127"/>
                  </a:lnTo>
                </a:path>
              </a:pathLst>
            </a:custGeom>
            <a:ln w="24384">
              <a:solidFill>
                <a:srgbClr val="4F81BC"/>
              </a:solidFill>
            </a:ln>
          </p:spPr>
          <p:txBody>
            <a:bodyPr wrap="square" lIns="0" tIns="0" rIns="0" bIns="0" rtlCol="0"/>
            <a:lstStyle/>
            <a:p>
              <a:endParaRPr/>
            </a:p>
          </p:txBody>
        </p:sp>
      </p:grpSp>
      <p:sp>
        <p:nvSpPr>
          <p:cNvPr id="140" name="object 140"/>
          <p:cNvSpPr txBox="1"/>
          <p:nvPr/>
        </p:nvSpPr>
        <p:spPr>
          <a:xfrm>
            <a:off x="8968231" y="532917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7</a:t>
            </a:r>
            <a:endParaRPr sz="1800">
              <a:latin typeface="Calibri"/>
              <a:cs typeface="Calibri"/>
            </a:endParaRPr>
          </a:p>
        </p:txBody>
      </p:sp>
      <p:grpSp>
        <p:nvGrpSpPr>
          <p:cNvPr id="141" name="object 141"/>
          <p:cNvGrpSpPr/>
          <p:nvPr/>
        </p:nvGrpSpPr>
        <p:grpSpPr>
          <a:xfrm>
            <a:off x="6431089" y="4782273"/>
            <a:ext cx="2684145" cy="842010"/>
            <a:chOff x="6431089" y="4782273"/>
            <a:chExt cx="2684145" cy="842010"/>
          </a:xfrm>
        </p:grpSpPr>
        <p:pic>
          <p:nvPicPr>
            <p:cNvPr id="142" name="object 142"/>
            <p:cNvPicPr/>
            <p:nvPr/>
          </p:nvPicPr>
          <p:blipFill>
            <a:blip r:embed="rId4" cstate="print"/>
            <a:stretch>
              <a:fillRect/>
            </a:stretch>
          </p:blipFill>
          <p:spPr>
            <a:xfrm>
              <a:off x="8689848" y="4837125"/>
              <a:ext cx="424992" cy="635304"/>
            </a:xfrm>
            <a:prstGeom prst="rect">
              <a:avLst/>
            </a:prstGeom>
          </p:spPr>
        </p:pic>
        <p:sp>
          <p:nvSpPr>
            <p:cNvPr id="143" name="object 143"/>
            <p:cNvSpPr/>
            <p:nvPr/>
          </p:nvSpPr>
          <p:spPr>
            <a:xfrm>
              <a:off x="8736838" y="4862195"/>
              <a:ext cx="234950" cy="437515"/>
            </a:xfrm>
            <a:custGeom>
              <a:avLst/>
              <a:gdLst/>
              <a:ahLst/>
              <a:cxnLst/>
              <a:rect l="l" t="t" r="r" b="b"/>
              <a:pathLst>
                <a:path w="234950" h="437514">
                  <a:moveTo>
                    <a:pt x="143382" y="353694"/>
                  </a:moveTo>
                  <a:lnTo>
                    <a:pt x="135762" y="355345"/>
                  </a:lnTo>
                  <a:lnTo>
                    <a:pt x="132079" y="360933"/>
                  </a:lnTo>
                  <a:lnTo>
                    <a:pt x="128396" y="366648"/>
                  </a:lnTo>
                  <a:lnTo>
                    <a:pt x="130047" y="374141"/>
                  </a:lnTo>
                  <a:lnTo>
                    <a:pt x="226948" y="437514"/>
                  </a:lnTo>
                  <a:lnTo>
                    <a:pt x="227984" y="421385"/>
                  </a:lnTo>
                  <a:lnTo>
                    <a:pt x="205231" y="421385"/>
                  </a:lnTo>
                  <a:lnTo>
                    <a:pt x="185061" y="381044"/>
                  </a:lnTo>
                  <a:lnTo>
                    <a:pt x="143382" y="353694"/>
                  </a:lnTo>
                  <a:close/>
                </a:path>
                <a:path w="234950" h="437514">
                  <a:moveTo>
                    <a:pt x="185061" y="381044"/>
                  </a:moveTo>
                  <a:lnTo>
                    <a:pt x="205231" y="421385"/>
                  </a:lnTo>
                  <a:lnTo>
                    <a:pt x="217677" y="415162"/>
                  </a:lnTo>
                  <a:lnTo>
                    <a:pt x="203961" y="415162"/>
                  </a:lnTo>
                  <a:lnTo>
                    <a:pt x="205315" y="394326"/>
                  </a:lnTo>
                  <a:lnTo>
                    <a:pt x="185061" y="381044"/>
                  </a:lnTo>
                  <a:close/>
                </a:path>
                <a:path w="234950" h="437514">
                  <a:moveTo>
                    <a:pt x="215900" y="315340"/>
                  </a:moveTo>
                  <a:lnTo>
                    <a:pt x="210057" y="320420"/>
                  </a:lnTo>
                  <a:lnTo>
                    <a:pt x="209578" y="328675"/>
                  </a:lnTo>
                  <a:lnTo>
                    <a:pt x="206888" y="370089"/>
                  </a:lnTo>
                  <a:lnTo>
                    <a:pt x="227075" y="410463"/>
                  </a:lnTo>
                  <a:lnTo>
                    <a:pt x="205231" y="421385"/>
                  </a:lnTo>
                  <a:lnTo>
                    <a:pt x="227984" y="421385"/>
                  </a:lnTo>
                  <a:lnTo>
                    <a:pt x="233933" y="328675"/>
                  </a:lnTo>
                  <a:lnTo>
                    <a:pt x="234441" y="321944"/>
                  </a:lnTo>
                  <a:lnTo>
                    <a:pt x="229361" y="316102"/>
                  </a:lnTo>
                  <a:lnTo>
                    <a:pt x="215900" y="315340"/>
                  </a:lnTo>
                  <a:close/>
                </a:path>
                <a:path w="234950" h="437514">
                  <a:moveTo>
                    <a:pt x="205315" y="394326"/>
                  </a:moveTo>
                  <a:lnTo>
                    <a:pt x="203961" y="415162"/>
                  </a:lnTo>
                  <a:lnTo>
                    <a:pt x="222757" y="405764"/>
                  </a:lnTo>
                  <a:lnTo>
                    <a:pt x="205315" y="394326"/>
                  </a:lnTo>
                  <a:close/>
                </a:path>
                <a:path w="234950" h="437514">
                  <a:moveTo>
                    <a:pt x="206888" y="370089"/>
                  </a:moveTo>
                  <a:lnTo>
                    <a:pt x="205315" y="394326"/>
                  </a:lnTo>
                  <a:lnTo>
                    <a:pt x="222757" y="405764"/>
                  </a:lnTo>
                  <a:lnTo>
                    <a:pt x="203961" y="415162"/>
                  </a:lnTo>
                  <a:lnTo>
                    <a:pt x="217677" y="415162"/>
                  </a:lnTo>
                  <a:lnTo>
                    <a:pt x="227075" y="410463"/>
                  </a:lnTo>
                  <a:lnTo>
                    <a:pt x="206888" y="370089"/>
                  </a:lnTo>
                  <a:close/>
                </a:path>
                <a:path w="234950" h="437514">
                  <a:moveTo>
                    <a:pt x="21843" y="0"/>
                  </a:moveTo>
                  <a:lnTo>
                    <a:pt x="0" y="10921"/>
                  </a:lnTo>
                  <a:lnTo>
                    <a:pt x="185061" y="381044"/>
                  </a:lnTo>
                  <a:lnTo>
                    <a:pt x="205315" y="394326"/>
                  </a:lnTo>
                  <a:lnTo>
                    <a:pt x="206888" y="370089"/>
                  </a:lnTo>
                  <a:lnTo>
                    <a:pt x="21843" y="0"/>
                  </a:lnTo>
                  <a:close/>
                </a:path>
              </a:pathLst>
            </a:custGeom>
            <a:solidFill>
              <a:srgbClr val="C0504D"/>
            </a:solidFill>
          </p:spPr>
          <p:txBody>
            <a:bodyPr wrap="square" lIns="0" tIns="0" rIns="0" bIns="0" rtlCol="0"/>
            <a:lstStyle/>
            <a:p>
              <a:endParaRPr/>
            </a:p>
          </p:txBody>
        </p:sp>
        <p:pic>
          <p:nvPicPr>
            <p:cNvPr id="144" name="object 144"/>
            <p:cNvPicPr/>
            <p:nvPr/>
          </p:nvPicPr>
          <p:blipFill>
            <a:blip r:embed="rId9" cstate="print"/>
            <a:stretch>
              <a:fillRect/>
            </a:stretch>
          </p:blipFill>
          <p:spPr>
            <a:xfrm>
              <a:off x="6842760" y="4782273"/>
              <a:ext cx="324484" cy="549948"/>
            </a:xfrm>
            <a:prstGeom prst="rect">
              <a:avLst/>
            </a:prstGeom>
          </p:spPr>
        </p:pic>
        <p:sp>
          <p:nvSpPr>
            <p:cNvPr id="145" name="object 145"/>
            <p:cNvSpPr/>
            <p:nvPr/>
          </p:nvSpPr>
          <p:spPr>
            <a:xfrm>
              <a:off x="6974840" y="4808855"/>
              <a:ext cx="153035" cy="353060"/>
            </a:xfrm>
            <a:custGeom>
              <a:avLst/>
              <a:gdLst/>
              <a:ahLst/>
              <a:cxnLst/>
              <a:rect l="l" t="t" r="r" b="b"/>
              <a:pathLst>
                <a:path w="153034" h="353060">
                  <a:moveTo>
                    <a:pt x="17525" y="230251"/>
                  </a:moveTo>
                  <a:lnTo>
                    <a:pt x="10921" y="231521"/>
                  </a:lnTo>
                  <a:lnTo>
                    <a:pt x="4317" y="232918"/>
                  </a:lnTo>
                  <a:lnTo>
                    <a:pt x="0" y="239395"/>
                  </a:lnTo>
                  <a:lnTo>
                    <a:pt x="1396" y="245999"/>
                  </a:lnTo>
                  <a:lnTo>
                    <a:pt x="23367" y="352806"/>
                  </a:lnTo>
                  <a:lnTo>
                    <a:pt x="45216" y="333756"/>
                  </a:lnTo>
                  <a:lnTo>
                    <a:pt x="42671" y="333756"/>
                  </a:lnTo>
                  <a:lnTo>
                    <a:pt x="19557" y="326009"/>
                  </a:lnTo>
                  <a:lnTo>
                    <a:pt x="33976" y="283319"/>
                  </a:lnTo>
                  <a:lnTo>
                    <a:pt x="25273" y="241046"/>
                  </a:lnTo>
                  <a:lnTo>
                    <a:pt x="24002" y="234442"/>
                  </a:lnTo>
                  <a:lnTo>
                    <a:pt x="17525" y="230251"/>
                  </a:lnTo>
                  <a:close/>
                </a:path>
                <a:path w="153034" h="353060">
                  <a:moveTo>
                    <a:pt x="33976" y="283319"/>
                  </a:moveTo>
                  <a:lnTo>
                    <a:pt x="19557" y="326009"/>
                  </a:lnTo>
                  <a:lnTo>
                    <a:pt x="42671" y="333756"/>
                  </a:lnTo>
                  <a:lnTo>
                    <a:pt x="44817" y="327406"/>
                  </a:lnTo>
                  <a:lnTo>
                    <a:pt x="43052" y="327406"/>
                  </a:lnTo>
                  <a:lnTo>
                    <a:pt x="23113" y="320675"/>
                  </a:lnTo>
                  <a:lnTo>
                    <a:pt x="38843" y="306957"/>
                  </a:lnTo>
                  <a:lnTo>
                    <a:pt x="33976" y="283319"/>
                  </a:lnTo>
                  <a:close/>
                </a:path>
                <a:path w="153034" h="353060">
                  <a:moveTo>
                    <a:pt x="94614" y="258318"/>
                  </a:moveTo>
                  <a:lnTo>
                    <a:pt x="57109" y="291027"/>
                  </a:lnTo>
                  <a:lnTo>
                    <a:pt x="42671" y="333756"/>
                  </a:lnTo>
                  <a:lnTo>
                    <a:pt x="45216" y="333756"/>
                  </a:lnTo>
                  <a:lnTo>
                    <a:pt x="110616" y="276733"/>
                  </a:lnTo>
                  <a:lnTo>
                    <a:pt x="111251" y="268986"/>
                  </a:lnTo>
                  <a:lnTo>
                    <a:pt x="102361" y="258826"/>
                  </a:lnTo>
                  <a:lnTo>
                    <a:pt x="94614" y="258318"/>
                  </a:lnTo>
                  <a:close/>
                </a:path>
                <a:path w="153034" h="353060">
                  <a:moveTo>
                    <a:pt x="38843" y="306957"/>
                  </a:moveTo>
                  <a:lnTo>
                    <a:pt x="23113" y="320675"/>
                  </a:lnTo>
                  <a:lnTo>
                    <a:pt x="43052" y="327406"/>
                  </a:lnTo>
                  <a:lnTo>
                    <a:pt x="38843" y="306957"/>
                  </a:lnTo>
                  <a:close/>
                </a:path>
                <a:path w="153034" h="353060">
                  <a:moveTo>
                    <a:pt x="57109" y="291027"/>
                  </a:moveTo>
                  <a:lnTo>
                    <a:pt x="38843" y="306957"/>
                  </a:lnTo>
                  <a:lnTo>
                    <a:pt x="43052" y="327406"/>
                  </a:lnTo>
                  <a:lnTo>
                    <a:pt x="44817" y="327406"/>
                  </a:lnTo>
                  <a:lnTo>
                    <a:pt x="57109" y="291027"/>
                  </a:lnTo>
                  <a:close/>
                </a:path>
                <a:path w="153034" h="353060">
                  <a:moveTo>
                    <a:pt x="129666" y="0"/>
                  </a:moveTo>
                  <a:lnTo>
                    <a:pt x="33976" y="283319"/>
                  </a:lnTo>
                  <a:lnTo>
                    <a:pt x="38843" y="306957"/>
                  </a:lnTo>
                  <a:lnTo>
                    <a:pt x="57109" y="291027"/>
                  </a:lnTo>
                  <a:lnTo>
                    <a:pt x="152780" y="7874"/>
                  </a:lnTo>
                  <a:lnTo>
                    <a:pt x="129666" y="0"/>
                  </a:lnTo>
                  <a:close/>
                </a:path>
              </a:pathLst>
            </a:custGeom>
            <a:solidFill>
              <a:srgbClr val="C0504D"/>
            </a:solidFill>
          </p:spPr>
          <p:txBody>
            <a:bodyPr wrap="square" lIns="0" tIns="0" rIns="0" bIns="0" rtlCol="0"/>
            <a:lstStyle/>
            <a:p>
              <a:endParaRPr/>
            </a:p>
          </p:txBody>
        </p:sp>
        <p:sp>
          <p:nvSpPr>
            <p:cNvPr id="146" name="object 146"/>
            <p:cNvSpPr/>
            <p:nvPr/>
          </p:nvSpPr>
          <p:spPr>
            <a:xfrm>
              <a:off x="6443472" y="5084064"/>
              <a:ext cx="649605" cy="527685"/>
            </a:xfrm>
            <a:custGeom>
              <a:avLst/>
              <a:gdLst/>
              <a:ahLst/>
              <a:cxnLst/>
              <a:rect l="l" t="t" r="r" b="b"/>
              <a:pathLst>
                <a:path w="649604" h="527685">
                  <a:moveTo>
                    <a:pt x="324611" y="0"/>
                  </a:moveTo>
                  <a:lnTo>
                    <a:pt x="271947" y="3449"/>
                  </a:lnTo>
                  <a:lnTo>
                    <a:pt x="221991" y="13435"/>
                  </a:lnTo>
                  <a:lnTo>
                    <a:pt x="175413" y="29417"/>
                  </a:lnTo>
                  <a:lnTo>
                    <a:pt x="132880" y="50852"/>
                  </a:lnTo>
                  <a:lnTo>
                    <a:pt x="95059" y="77200"/>
                  </a:lnTo>
                  <a:lnTo>
                    <a:pt x="62618" y="107917"/>
                  </a:lnTo>
                  <a:lnTo>
                    <a:pt x="36223" y="142463"/>
                  </a:lnTo>
                  <a:lnTo>
                    <a:pt x="16544" y="180295"/>
                  </a:lnTo>
                  <a:lnTo>
                    <a:pt x="4247" y="220872"/>
                  </a:lnTo>
                  <a:lnTo>
                    <a:pt x="0" y="263652"/>
                  </a:lnTo>
                  <a:lnTo>
                    <a:pt x="4247" y="306431"/>
                  </a:lnTo>
                  <a:lnTo>
                    <a:pt x="16544" y="347008"/>
                  </a:lnTo>
                  <a:lnTo>
                    <a:pt x="36223" y="384840"/>
                  </a:lnTo>
                  <a:lnTo>
                    <a:pt x="62618" y="419386"/>
                  </a:lnTo>
                  <a:lnTo>
                    <a:pt x="95059" y="450103"/>
                  </a:lnTo>
                  <a:lnTo>
                    <a:pt x="132880" y="476451"/>
                  </a:lnTo>
                  <a:lnTo>
                    <a:pt x="175413" y="497886"/>
                  </a:lnTo>
                  <a:lnTo>
                    <a:pt x="221991" y="513868"/>
                  </a:lnTo>
                  <a:lnTo>
                    <a:pt x="271947" y="523854"/>
                  </a:lnTo>
                  <a:lnTo>
                    <a:pt x="324611" y="527304"/>
                  </a:lnTo>
                  <a:lnTo>
                    <a:pt x="377276" y="523854"/>
                  </a:lnTo>
                  <a:lnTo>
                    <a:pt x="427232" y="513868"/>
                  </a:lnTo>
                  <a:lnTo>
                    <a:pt x="473810" y="497886"/>
                  </a:lnTo>
                  <a:lnTo>
                    <a:pt x="516343" y="476451"/>
                  </a:lnTo>
                  <a:lnTo>
                    <a:pt x="554164" y="450103"/>
                  </a:lnTo>
                  <a:lnTo>
                    <a:pt x="586605" y="419386"/>
                  </a:lnTo>
                  <a:lnTo>
                    <a:pt x="613000" y="384840"/>
                  </a:lnTo>
                  <a:lnTo>
                    <a:pt x="632679" y="347008"/>
                  </a:lnTo>
                  <a:lnTo>
                    <a:pt x="644976" y="306431"/>
                  </a:lnTo>
                  <a:lnTo>
                    <a:pt x="649224" y="263652"/>
                  </a:lnTo>
                  <a:lnTo>
                    <a:pt x="644976" y="220872"/>
                  </a:lnTo>
                  <a:lnTo>
                    <a:pt x="632679" y="180295"/>
                  </a:lnTo>
                  <a:lnTo>
                    <a:pt x="613000" y="142463"/>
                  </a:lnTo>
                  <a:lnTo>
                    <a:pt x="586605" y="107917"/>
                  </a:lnTo>
                  <a:lnTo>
                    <a:pt x="554164" y="77200"/>
                  </a:lnTo>
                  <a:lnTo>
                    <a:pt x="516343" y="50852"/>
                  </a:lnTo>
                  <a:lnTo>
                    <a:pt x="473810" y="29417"/>
                  </a:lnTo>
                  <a:lnTo>
                    <a:pt x="427232" y="13435"/>
                  </a:lnTo>
                  <a:lnTo>
                    <a:pt x="377276" y="3449"/>
                  </a:lnTo>
                  <a:lnTo>
                    <a:pt x="324611" y="0"/>
                  </a:lnTo>
                  <a:close/>
                </a:path>
              </a:pathLst>
            </a:custGeom>
            <a:solidFill>
              <a:srgbClr val="FFFFFF"/>
            </a:solidFill>
          </p:spPr>
          <p:txBody>
            <a:bodyPr wrap="square" lIns="0" tIns="0" rIns="0" bIns="0" rtlCol="0"/>
            <a:lstStyle/>
            <a:p>
              <a:endParaRPr/>
            </a:p>
          </p:txBody>
        </p:sp>
        <p:sp>
          <p:nvSpPr>
            <p:cNvPr id="147" name="object 147"/>
            <p:cNvSpPr/>
            <p:nvPr/>
          </p:nvSpPr>
          <p:spPr>
            <a:xfrm>
              <a:off x="6443472" y="5084064"/>
              <a:ext cx="649605" cy="527685"/>
            </a:xfrm>
            <a:custGeom>
              <a:avLst/>
              <a:gdLst/>
              <a:ahLst/>
              <a:cxnLst/>
              <a:rect l="l" t="t" r="r" b="b"/>
              <a:pathLst>
                <a:path w="649604" h="527685">
                  <a:moveTo>
                    <a:pt x="0" y="263652"/>
                  </a:moveTo>
                  <a:lnTo>
                    <a:pt x="4247" y="220872"/>
                  </a:lnTo>
                  <a:lnTo>
                    <a:pt x="16544" y="180295"/>
                  </a:lnTo>
                  <a:lnTo>
                    <a:pt x="36223" y="142463"/>
                  </a:lnTo>
                  <a:lnTo>
                    <a:pt x="62618" y="107917"/>
                  </a:lnTo>
                  <a:lnTo>
                    <a:pt x="95059" y="77200"/>
                  </a:lnTo>
                  <a:lnTo>
                    <a:pt x="132880" y="50852"/>
                  </a:lnTo>
                  <a:lnTo>
                    <a:pt x="175413" y="29417"/>
                  </a:lnTo>
                  <a:lnTo>
                    <a:pt x="221991" y="13435"/>
                  </a:lnTo>
                  <a:lnTo>
                    <a:pt x="271947" y="3449"/>
                  </a:lnTo>
                  <a:lnTo>
                    <a:pt x="324611" y="0"/>
                  </a:lnTo>
                  <a:lnTo>
                    <a:pt x="377276" y="3449"/>
                  </a:lnTo>
                  <a:lnTo>
                    <a:pt x="427232" y="13435"/>
                  </a:lnTo>
                  <a:lnTo>
                    <a:pt x="473810" y="29417"/>
                  </a:lnTo>
                  <a:lnTo>
                    <a:pt x="516343" y="50852"/>
                  </a:lnTo>
                  <a:lnTo>
                    <a:pt x="554164" y="77200"/>
                  </a:lnTo>
                  <a:lnTo>
                    <a:pt x="586605" y="107917"/>
                  </a:lnTo>
                  <a:lnTo>
                    <a:pt x="613000" y="142463"/>
                  </a:lnTo>
                  <a:lnTo>
                    <a:pt x="632679" y="180295"/>
                  </a:lnTo>
                  <a:lnTo>
                    <a:pt x="644976" y="220872"/>
                  </a:lnTo>
                  <a:lnTo>
                    <a:pt x="649224" y="263652"/>
                  </a:lnTo>
                  <a:lnTo>
                    <a:pt x="644976" y="306431"/>
                  </a:lnTo>
                  <a:lnTo>
                    <a:pt x="632679" y="347008"/>
                  </a:lnTo>
                  <a:lnTo>
                    <a:pt x="613000" y="384840"/>
                  </a:lnTo>
                  <a:lnTo>
                    <a:pt x="586605" y="419386"/>
                  </a:lnTo>
                  <a:lnTo>
                    <a:pt x="554164" y="450103"/>
                  </a:lnTo>
                  <a:lnTo>
                    <a:pt x="516343" y="476451"/>
                  </a:lnTo>
                  <a:lnTo>
                    <a:pt x="473810" y="497886"/>
                  </a:lnTo>
                  <a:lnTo>
                    <a:pt x="427232" y="513868"/>
                  </a:lnTo>
                  <a:lnTo>
                    <a:pt x="377276" y="523854"/>
                  </a:lnTo>
                  <a:lnTo>
                    <a:pt x="324611" y="527304"/>
                  </a:lnTo>
                  <a:lnTo>
                    <a:pt x="271947" y="523854"/>
                  </a:lnTo>
                  <a:lnTo>
                    <a:pt x="221991" y="513868"/>
                  </a:lnTo>
                  <a:lnTo>
                    <a:pt x="175413" y="497886"/>
                  </a:lnTo>
                  <a:lnTo>
                    <a:pt x="132880" y="476451"/>
                  </a:lnTo>
                  <a:lnTo>
                    <a:pt x="95059" y="450103"/>
                  </a:lnTo>
                  <a:lnTo>
                    <a:pt x="62618" y="419386"/>
                  </a:lnTo>
                  <a:lnTo>
                    <a:pt x="36223" y="384840"/>
                  </a:lnTo>
                  <a:lnTo>
                    <a:pt x="16544" y="347008"/>
                  </a:lnTo>
                  <a:lnTo>
                    <a:pt x="4247" y="306431"/>
                  </a:lnTo>
                  <a:lnTo>
                    <a:pt x="0" y="263652"/>
                  </a:lnTo>
                  <a:close/>
                </a:path>
              </a:pathLst>
            </a:custGeom>
            <a:ln w="24384">
              <a:solidFill>
                <a:srgbClr val="4F81BC"/>
              </a:solidFill>
            </a:ln>
          </p:spPr>
          <p:txBody>
            <a:bodyPr wrap="square" lIns="0" tIns="0" rIns="0" bIns="0" rtlCol="0"/>
            <a:lstStyle/>
            <a:p>
              <a:endParaRPr/>
            </a:p>
          </p:txBody>
        </p:sp>
      </p:grpSp>
      <p:sp>
        <p:nvSpPr>
          <p:cNvPr id="148" name="object 148"/>
          <p:cNvSpPr txBox="1"/>
          <p:nvPr/>
        </p:nvSpPr>
        <p:spPr>
          <a:xfrm>
            <a:off x="8073390" y="488937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49" name="object 149"/>
          <p:cNvSpPr txBox="1"/>
          <p:nvPr/>
        </p:nvSpPr>
        <p:spPr>
          <a:xfrm>
            <a:off x="8758173" y="4024325"/>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50" name="object 150"/>
          <p:cNvSpPr txBox="1"/>
          <p:nvPr/>
        </p:nvSpPr>
        <p:spPr>
          <a:xfrm>
            <a:off x="7101331" y="395274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51" name="object 151"/>
          <p:cNvSpPr txBox="1"/>
          <p:nvPr/>
        </p:nvSpPr>
        <p:spPr>
          <a:xfrm>
            <a:off x="8109966" y="3159963"/>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52" name="object 152"/>
          <p:cNvSpPr txBox="1"/>
          <p:nvPr/>
        </p:nvSpPr>
        <p:spPr>
          <a:xfrm>
            <a:off x="6699884" y="5185028"/>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943735"/>
                </a:solidFill>
                <a:latin typeface="Calibri"/>
                <a:cs typeface="Calibri"/>
              </a:rPr>
              <a:t>1</a:t>
            </a:r>
            <a:endParaRPr sz="1800">
              <a:latin typeface="Calibri"/>
              <a:cs typeface="Calibri"/>
            </a:endParaRPr>
          </a:p>
        </p:txBody>
      </p:sp>
      <p:grpSp>
        <p:nvGrpSpPr>
          <p:cNvPr id="153" name="object 153"/>
          <p:cNvGrpSpPr/>
          <p:nvPr/>
        </p:nvGrpSpPr>
        <p:grpSpPr>
          <a:xfrm>
            <a:off x="7516368" y="4782375"/>
            <a:ext cx="339725" cy="547370"/>
            <a:chOff x="7516368" y="4782375"/>
            <a:chExt cx="339725" cy="547370"/>
          </a:xfrm>
        </p:grpSpPr>
        <p:pic>
          <p:nvPicPr>
            <p:cNvPr id="154" name="object 154"/>
            <p:cNvPicPr/>
            <p:nvPr/>
          </p:nvPicPr>
          <p:blipFill>
            <a:blip r:embed="rId10" cstate="print"/>
            <a:stretch>
              <a:fillRect/>
            </a:stretch>
          </p:blipFill>
          <p:spPr>
            <a:xfrm>
              <a:off x="7516368" y="4782375"/>
              <a:ext cx="339636" cy="546925"/>
            </a:xfrm>
            <a:prstGeom prst="rect">
              <a:avLst/>
            </a:prstGeom>
          </p:spPr>
        </p:pic>
        <p:sp>
          <p:nvSpPr>
            <p:cNvPr id="155" name="object 155"/>
            <p:cNvSpPr/>
            <p:nvPr/>
          </p:nvSpPr>
          <p:spPr>
            <a:xfrm>
              <a:off x="7562850" y="4808474"/>
              <a:ext cx="161290" cy="348615"/>
            </a:xfrm>
            <a:custGeom>
              <a:avLst/>
              <a:gdLst/>
              <a:ahLst/>
              <a:cxnLst/>
              <a:rect l="l" t="t" r="r" b="b"/>
              <a:pathLst>
                <a:path w="161290" h="348614">
                  <a:moveTo>
                    <a:pt x="67564" y="256539"/>
                  </a:moveTo>
                  <a:lnTo>
                    <a:pt x="59817" y="257428"/>
                  </a:lnTo>
                  <a:lnTo>
                    <a:pt x="51434" y="267843"/>
                  </a:lnTo>
                  <a:lnTo>
                    <a:pt x="52197" y="275589"/>
                  </a:lnTo>
                  <a:lnTo>
                    <a:pt x="142367" y="348361"/>
                  </a:lnTo>
                  <a:lnTo>
                    <a:pt x="145407" y="330073"/>
                  </a:lnTo>
                  <a:lnTo>
                    <a:pt x="122300" y="330073"/>
                  </a:lnTo>
                  <a:lnTo>
                    <a:pt x="106251" y="287890"/>
                  </a:lnTo>
                  <a:lnTo>
                    <a:pt x="72771" y="260857"/>
                  </a:lnTo>
                  <a:lnTo>
                    <a:pt x="67564" y="256539"/>
                  </a:lnTo>
                  <a:close/>
                </a:path>
                <a:path w="161290" h="348614">
                  <a:moveTo>
                    <a:pt x="106251" y="287890"/>
                  </a:moveTo>
                  <a:lnTo>
                    <a:pt x="122300" y="330073"/>
                  </a:lnTo>
                  <a:lnTo>
                    <a:pt x="139109" y="323723"/>
                  </a:lnTo>
                  <a:lnTo>
                    <a:pt x="121666" y="323723"/>
                  </a:lnTo>
                  <a:lnTo>
                    <a:pt x="125097" y="303106"/>
                  </a:lnTo>
                  <a:lnTo>
                    <a:pt x="106251" y="287890"/>
                  </a:lnTo>
                  <a:close/>
                </a:path>
                <a:path w="161290" h="348614">
                  <a:moveTo>
                    <a:pt x="143509" y="225551"/>
                  </a:moveTo>
                  <a:lnTo>
                    <a:pt x="137286" y="229996"/>
                  </a:lnTo>
                  <a:lnTo>
                    <a:pt x="136144" y="236727"/>
                  </a:lnTo>
                  <a:lnTo>
                    <a:pt x="129080" y="279172"/>
                  </a:lnTo>
                  <a:lnTo>
                    <a:pt x="145160" y="321437"/>
                  </a:lnTo>
                  <a:lnTo>
                    <a:pt x="122300" y="330073"/>
                  </a:lnTo>
                  <a:lnTo>
                    <a:pt x="145407" y="330073"/>
                  </a:lnTo>
                  <a:lnTo>
                    <a:pt x="160274" y="240664"/>
                  </a:lnTo>
                  <a:lnTo>
                    <a:pt x="161290" y="234061"/>
                  </a:lnTo>
                  <a:lnTo>
                    <a:pt x="156845" y="227711"/>
                  </a:lnTo>
                  <a:lnTo>
                    <a:pt x="150241" y="226694"/>
                  </a:lnTo>
                  <a:lnTo>
                    <a:pt x="143509" y="225551"/>
                  </a:lnTo>
                  <a:close/>
                </a:path>
                <a:path w="161290" h="348614">
                  <a:moveTo>
                    <a:pt x="125097" y="303106"/>
                  </a:moveTo>
                  <a:lnTo>
                    <a:pt x="121666" y="323723"/>
                  </a:lnTo>
                  <a:lnTo>
                    <a:pt x="141350" y="316230"/>
                  </a:lnTo>
                  <a:lnTo>
                    <a:pt x="125097" y="303106"/>
                  </a:lnTo>
                  <a:close/>
                </a:path>
                <a:path w="161290" h="348614">
                  <a:moveTo>
                    <a:pt x="129080" y="279172"/>
                  </a:moveTo>
                  <a:lnTo>
                    <a:pt x="125097" y="303106"/>
                  </a:lnTo>
                  <a:lnTo>
                    <a:pt x="141350" y="316230"/>
                  </a:lnTo>
                  <a:lnTo>
                    <a:pt x="121666" y="323723"/>
                  </a:lnTo>
                  <a:lnTo>
                    <a:pt x="139109" y="323723"/>
                  </a:lnTo>
                  <a:lnTo>
                    <a:pt x="145160" y="321437"/>
                  </a:lnTo>
                  <a:lnTo>
                    <a:pt x="129080" y="279172"/>
                  </a:lnTo>
                  <a:close/>
                </a:path>
                <a:path w="161290" h="348614">
                  <a:moveTo>
                    <a:pt x="22859" y="0"/>
                  </a:moveTo>
                  <a:lnTo>
                    <a:pt x="0" y="8636"/>
                  </a:lnTo>
                  <a:lnTo>
                    <a:pt x="106251" y="287890"/>
                  </a:lnTo>
                  <a:lnTo>
                    <a:pt x="125097" y="303106"/>
                  </a:lnTo>
                  <a:lnTo>
                    <a:pt x="129080" y="279172"/>
                  </a:lnTo>
                  <a:lnTo>
                    <a:pt x="22859" y="0"/>
                  </a:lnTo>
                  <a:close/>
                </a:path>
              </a:pathLst>
            </a:custGeom>
            <a:solidFill>
              <a:srgbClr val="C0504D"/>
            </a:solidFill>
          </p:spPr>
          <p:txBody>
            <a:bodyPr wrap="square" lIns="0" tIns="0" rIns="0" bIns="0" rtlCol="0"/>
            <a:lstStyle/>
            <a:p>
              <a:endParaRPr/>
            </a:p>
          </p:txBody>
        </p:sp>
      </p:grpSp>
      <p:sp>
        <p:nvSpPr>
          <p:cNvPr id="156" name="object 156"/>
          <p:cNvSpPr txBox="1"/>
          <p:nvPr/>
        </p:nvSpPr>
        <p:spPr>
          <a:xfrm>
            <a:off x="6597142" y="4816805"/>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57" name="object 157"/>
          <p:cNvSpPr txBox="1"/>
          <p:nvPr/>
        </p:nvSpPr>
        <p:spPr>
          <a:xfrm>
            <a:off x="3750309" y="5609335"/>
            <a:ext cx="1497330"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LL</a:t>
            </a:r>
            <a:r>
              <a:rPr sz="1800" b="1" spc="-30" dirty="0">
                <a:solidFill>
                  <a:srgbClr val="FF0000"/>
                </a:solidFill>
                <a:latin typeface="Calibri"/>
                <a:cs typeface="Calibri"/>
              </a:rPr>
              <a:t> </a:t>
            </a:r>
            <a:r>
              <a:rPr sz="1800" b="1" spc="-15" dirty="0">
                <a:solidFill>
                  <a:srgbClr val="FF0000"/>
                </a:solidFill>
                <a:latin typeface="Calibri"/>
                <a:cs typeface="Calibri"/>
              </a:rPr>
              <a:t>Rotation</a:t>
            </a:r>
            <a:r>
              <a:rPr sz="1800" b="1" spc="-10" dirty="0">
                <a:solidFill>
                  <a:srgbClr val="FF0000"/>
                </a:solidFill>
                <a:latin typeface="Calibri"/>
                <a:cs typeface="Calibri"/>
              </a:rPr>
              <a:t> </a:t>
            </a:r>
            <a:r>
              <a:rPr sz="1800" b="1" spc="-15" dirty="0">
                <a:solidFill>
                  <a:srgbClr val="FF0000"/>
                </a:solidFill>
                <a:latin typeface="Calibri"/>
                <a:cs typeface="Calibri"/>
              </a:rPr>
              <a:t>at</a:t>
            </a:r>
            <a:r>
              <a:rPr sz="1800" b="1" spc="-10" dirty="0">
                <a:solidFill>
                  <a:srgbClr val="FF0000"/>
                </a:solidFill>
                <a:latin typeface="Calibri"/>
                <a:cs typeface="Calibri"/>
              </a:rPr>
              <a:t> </a:t>
            </a:r>
            <a:r>
              <a:rPr sz="1800" b="1" dirty="0">
                <a:solidFill>
                  <a:srgbClr val="FF0000"/>
                </a:solidFill>
                <a:latin typeface="Calibri"/>
                <a:cs typeface="Calibri"/>
              </a:rPr>
              <a:t>5</a:t>
            </a:r>
            <a:endParaRPr sz="1800">
              <a:latin typeface="Calibri"/>
              <a:cs typeface="Calibri"/>
            </a:endParaRPr>
          </a:p>
        </p:txBody>
      </p:sp>
      <p:sp>
        <p:nvSpPr>
          <p:cNvPr id="158" name="object 158"/>
          <p:cNvSpPr txBox="1"/>
          <p:nvPr/>
        </p:nvSpPr>
        <p:spPr>
          <a:xfrm>
            <a:off x="7039482" y="5256733"/>
            <a:ext cx="1546225" cy="869315"/>
          </a:xfrm>
          <a:prstGeom prst="rect">
            <a:avLst/>
          </a:prstGeom>
        </p:spPr>
        <p:txBody>
          <a:bodyPr vert="horz" wrap="square" lIns="0" tIns="12700" rIns="0" bIns="0" rtlCol="0">
            <a:spAutoFit/>
          </a:bodyPr>
          <a:lstStyle/>
          <a:p>
            <a:pPr marL="608965">
              <a:lnSpc>
                <a:spcPct val="100000"/>
              </a:lnSpc>
              <a:spcBef>
                <a:spcPts val="100"/>
              </a:spcBef>
              <a:tabLst>
                <a:tab pos="1257300" algn="l"/>
              </a:tabLst>
            </a:pPr>
            <a:r>
              <a:rPr sz="1800" b="1" dirty="0">
                <a:solidFill>
                  <a:srgbClr val="943735"/>
                </a:solidFill>
                <a:latin typeface="Calibri"/>
                <a:cs typeface="Calibri"/>
              </a:rPr>
              <a:t>3	5</a:t>
            </a:r>
            <a:endParaRPr sz="1800">
              <a:latin typeface="Calibri"/>
              <a:cs typeface="Calibri"/>
            </a:endParaRPr>
          </a:p>
          <a:p>
            <a:pPr>
              <a:lnSpc>
                <a:spcPct val="100000"/>
              </a:lnSpc>
            </a:pPr>
            <a:endParaRPr sz="1900">
              <a:latin typeface="Calibri"/>
              <a:cs typeface="Calibri"/>
            </a:endParaRPr>
          </a:p>
          <a:p>
            <a:pPr marL="12700">
              <a:lnSpc>
                <a:spcPct val="100000"/>
              </a:lnSpc>
            </a:pPr>
            <a:r>
              <a:rPr sz="1800" b="1" spc="-35" dirty="0">
                <a:solidFill>
                  <a:srgbClr val="FF0000"/>
                </a:solidFill>
                <a:latin typeface="Calibri"/>
                <a:cs typeface="Calibri"/>
              </a:rPr>
              <a:t>Tree </a:t>
            </a:r>
            <a:r>
              <a:rPr sz="1800" b="1" spc="-10" dirty="0">
                <a:solidFill>
                  <a:srgbClr val="FF0000"/>
                </a:solidFill>
                <a:latin typeface="Calibri"/>
                <a:cs typeface="Calibri"/>
              </a:rPr>
              <a:t>is</a:t>
            </a:r>
            <a:r>
              <a:rPr sz="1800" b="1" spc="-20" dirty="0">
                <a:solidFill>
                  <a:srgbClr val="FF0000"/>
                </a:solidFill>
                <a:latin typeface="Calibri"/>
                <a:cs typeface="Calibri"/>
              </a:rPr>
              <a:t> </a:t>
            </a:r>
            <a:r>
              <a:rPr sz="1800" b="1" spc="-10" dirty="0">
                <a:solidFill>
                  <a:srgbClr val="FF0000"/>
                </a:solidFill>
                <a:latin typeface="Calibri"/>
                <a:cs typeface="Calibri"/>
              </a:rPr>
              <a:t>Balanced</a:t>
            </a:r>
            <a:endParaRPr sz="18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525895"/>
            <a:chOff x="0" y="0"/>
            <a:chExt cx="9144000" cy="6525895"/>
          </a:xfrm>
        </p:grpSpPr>
        <p:pic>
          <p:nvPicPr>
            <p:cNvPr id="3" name="object 3"/>
            <p:cNvPicPr/>
            <p:nvPr/>
          </p:nvPicPr>
          <p:blipFill>
            <a:blip r:embed="rId2" cstate="print"/>
            <a:stretch>
              <a:fillRect/>
            </a:stretch>
          </p:blipFill>
          <p:spPr>
            <a:xfrm>
              <a:off x="0" y="0"/>
              <a:ext cx="9144000" cy="6525768"/>
            </a:xfrm>
            <a:prstGeom prst="rect">
              <a:avLst/>
            </a:prstGeom>
          </p:spPr>
        </p:pic>
        <p:pic>
          <p:nvPicPr>
            <p:cNvPr id="4" name="object 4"/>
            <p:cNvPicPr/>
            <p:nvPr/>
          </p:nvPicPr>
          <p:blipFill>
            <a:blip r:embed="rId3" cstate="print"/>
            <a:stretch>
              <a:fillRect/>
            </a:stretch>
          </p:blipFill>
          <p:spPr>
            <a:xfrm>
              <a:off x="1856232" y="30723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4904740"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FFFFFF"/>
                </a:solidFill>
              </a:rPr>
              <a:t>Deletion</a:t>
            </a:r>
            <a:r>
              <a:rPr sz="3000" spc="-10" dirty="0">
                <a:solidFill>
                  <a:srgbClr val="FFFFFF"/>
                </a:solidFill>
              </a:rPr>
              <a:t> </a:t>
            </a:r>
            <a:r>
              <a:rPr sz="3000" spc="-15" dirty="0">
                <a:solidFill>
                  <a:srgbClr val="FFFFFF"/>
                </a:solidFill>
              </a:rPr>
              <a:t>Operation</a:t>
            </a:r>
            <a:r>
              <a:rPr sz="3000" spc="-5" dirty="0">
                <a:solidFill>
                  <a:srgbClr val="FFFFFF"/>
                </a:solidFill>
              </a:rPr>
              <a:t> </a:t>
            </a:r>
            <a:r>
              <a:rPr sz="3000" dirty="0">
                <a:solidFill>
                  <a:srgbClr val="FFFFFF"/>
                </a:solidFill>
              </a:rPr>
              <a:t>in</a:t>
            </a:r>
            <a:r>
              <a:rPr sz="3000" spc="-5" dirty="0">
                <a:solidFill>
                  <a:srgbClr val="FFFFFF"/>
                </a:solidFill>
              </a:rPr>
              <a:t> </a:t>
            </a:r>
            <a:r>
              <a:rPr sz="3000" spc="-50" dirty="0">
                <a:solidFill>
                  <a:srgbClr val="FFFFFF"/>
                </a:solidFill>
              </a:rPr>
              <a:t>AVL</a:t>
            </a:r>
            <a:r>
              <a:rPr sz="3000" spc="-30" dirty="0">
                <a:solidFill>
                  <a:srgbClr val="FFFFFF"/>
                </a:solidFill>
              </a:rPr>
              <a:t> </a:t>
            </a:r>
            <a:r>
              <a:rPr sz="3000" spc="-50" dirty="0">
                <a:solidFill>
                  <a:srgbClr val="FFFFFF"/>
                </a:solidFill>
              </a:rPr>
              <a:t>Tree</a:t>
            </a:r>
            <a:endParaRPr sz="3000"/>
          </a:p>
        </p:txBody>
      </p:sp>
      <p:sp>
        <p:nvSpPr>
          <p:cNvPr id="8" name="object 8"/>
          <p:cNvSpPr txBox="1"/>
          <p:nvPr/>
        </p:nvSpPr>
        <p:spPr>
          <a:xfrm>
            <a:off x="78739" y="2234106"/>
            <a:ext cx="8986520" cy="1732914"/>
          </a:xfrm>
          <a:prstGeom prst="rect">
            <a:avLst/>
          </a:prstGeom>
        </p:spPr>
        <p:txBody>
          <a:bodyPr vert="horz" wrap="square" lIns="0" tIns="73025" rIns="0" bIns="0" rtlCol="0">
            <a:spAutoFit/>
          </a:bodyPr>
          <a:lstStyle/>
          <a:p>
            <a:pPr marL="356870" indent="-344805">
              <a:lnSpc>
                <a:spcPct val="100000"/>
              </a:lnSpc>
              <a:spcBef>
                <a:spcPts val="575"/>
              </a:spcBef>
              <a:buFont typeface="Microsoft Sans Serif"/>
              <a:buChar char="•"/>
              <a:tabLst>
                <a:tab pos="356870" algn="l"/>
                <a:tab pos="357505" algn="l"/>
              </a:tabLst>
            </a:pPr>
            <a:r>
              <a:rPr sz="2000" spc="-10" dirty="0">
                <a:latin typeface="Calibri"/>
                <a:cs typeface="Calibri"/>
              </a:rPr>
              <a:t>The</a:t>
            </a:r>
            <a:r>
              <a:rPr sz="2000" spc="20" dirty="0">
                <a:latin typeface="Calibri"/>
                <a:cs typeface="Calibri"/>
              </a:rPr>
              <a:t> </a:t>
            </a:r>
            <a:r>
              <a:rPr sz="2000" spc="-5" dirty="0">
                <a:latin typeface="Calibri"/>
                <a:cs typeface="Calibri"/>
              </a:rPr>
              <a:t>deletion</a:t>
            </a:r>
            <a:r>
              <a:rPr sz="2000" spc="25" dirty="0">
                <a:latin typeface="Calibri"/>
                <a:cs typeface="Calibri"/>
              </a:rPr>
              <a:t> </a:t>
            </a:r>
            <a:r>
              <a:rPr sz="2000" spc="-15" dirty="0">
                <a:latin typeface="Calibri"/>
                <a:cs typeface="Calibri"/>
              </a:rPr>
              <a:t>operation</a:t>
            </a:r>
            <a:r>
              <a:rPr sz="2000" spc="50" dirty="0">
                <a:latin typeface="Calibri"/>
                <a:cs typeface="Calibri"/>
              </a:rPr>
              <a:t> </a:t>
            </a:r>
            <a:r>
              <a:rPr sz="2000" spc="-10" dirty="0">
                <a:latin typeface="Calibri"/>
                <a:cs typeface="Calibri"/>
              </a:rPr>
              <a:t>in</a:t>
            </a:r>
            <a:r>
              <a:rPr sz="2000" spc="20" dirty="0">
                <a:latin typeface="Calibri"/>
                <a:cs typeface="Calibri"/>
              </a:rPr>
              <a:t> </a:t>
            </a:r>
            <a:r>
              <a:rPr sz="2000" spc="-40" dirty="0">
                <a:latin typeface="Calibri"/>
                <a:cs typeface="Calibri"/>
              </a:rPr>
              <a:t>AVL</a:t>
            </a:r>
            <a:r>
              <a:rPr sz="2000" spc="25" dirty="0">
                <a:latin typeface="Calibri"/>
                <a:cs typeface="Calibri"/>
              </a:rPr>
              <a:t> </a:t>
            </a:r>
            <a:r>
              <a:rPr sz="2000" spc="-50" dirty="0">
                <a:latin typeface="Calibri"/>
                <a:cs typeface="Calibri"/>
              </a:rPr>
              <a:t>Tree</a:t>
            </a:r>
            <a:r>
              <a:rPr sz="2000" spc="25" dirty="0">
                <a:latin typeface="Calibri"/>
                <a:cs typeface="Calibri"/>
              </a:rPr>
              <a:t> </a:t>
            </a:r>
            <a:r>
              <a:rPr sz="2000" spc="-5" dirty="0">
                <a:latin typeface="Calibri"/>
                <a:cs typeface="Calibri"/>
              </a:rPr>
              <a:t>is</a:t>
            </a:r>
            <a:r>
              <a:rPr sz="2000" spc="20" dirty="0">
                <a:latin typeface="Calibri"/>
                <a:cs typeface="Calibri"/>
              </a:rPr>
              <a:t> </a:t>
            </a:r>
            <a:r>
              <a:rPr sz="2000" spc="-10" dirty="0">
                <a:latin typeface="Calibri"/>
                <a:cs typeface="Calibri"/>
              </a:rPr>
              <a:t>similar</a:t>
            </a:r>
            <a:r>
              <a:rPr sz="2000" spc="55" dirty="0">
                <a:latin typeface="Calibri"/>
                <a:cs typeface="Calibri"/>
              </a:rPr>
              <a:t> </a:t>
            </a:r>
            <a:r>
              <a:rPr sz="2000" spc="-15" dirty="0">
                <a:latin typeface="Calibri"/>
                <a:cs typeface="Calibri"/>
              </a:rPr>
              <a:t>to</a:t>
            </a:r>
            <a:r>
              <a:rPr sz="2000" spc="10" dirty="0">
                <a:latin typeface="Calibri"/>
                <a:cs typeface="Calibri"/>
              </a:rPr>
              <a:t> </a:t>
            </a:r>
            <a:r>
              <a:rPr sz="2000" spc="-5" dirty="0">
                <a:latin typeface="Calibri"/>
                <a:cs typeface="Calibri"/>
              </a:rPr>
              <a:t>deletion</a:t>
            </a:r>
            <a:r>
              <a:rPr sz="2000" spc="50" dirty="0">
                <a:latin typeface="Calibri"/>
                <a:cs typeface="Calibri"/>
              </a:rPr>
              <a:t> </a:t>
            </a:r>
            <a:r>
              <a:rPr sz="2000" spc="-15" dirty="0">
                <a:latin typeface="Calibri"/>
                <a:cs typeface="Calibri"/>
              </a:rPr>
              <a:t>operation</a:t>
            </a:r>
            <a:r>
              <a:rPr sz="2000" spc="20" dirty="0">
                <a:latin typeface="Calibri"/>
                <a:cs typeface="Calibri"/>
              </a:rPr>
              <a:t> </a:t>
            </a:r>
            <a:r>
              <a:rPr sz="2000" spc="-10" dirty="0">
                <a:latin typeface="Calibri"/>
                <a:cs typeface="Calibri"/>
              </a:rPr>
              <a:t>in</a:t>
            </a:r>
            <a:r>
              <a:rPr sz="2000" spc="20" dirty="0">
                <a:latin typeface="Calibri"/>
                <a:cs typeface="Calibri"/>
              </a:rPr>
              <a:t> </a:t>
            </a:r>
            <a:r>
              <a:rPr sz="2000" spc="-65" dirty="0">
                <a:latin typeface="Calibri"/>
                <a:cs typeface="Calibri"/>
              </a:rPr>
              <a:t>BST.</a:t>
            </a:r>
            <a:endParaRPr sz="200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5" dirty="0">
                <a:latin typeface="Calibri"/>
                <a:cs typeface="Calibri"/>
              </a:rPr>
              <a:t>But</a:t>
            </a:r>
            <a:r>
              <a:rPr sz="2000" spc="459" dirty="0">
                <a:latin typeface="Calibri"/>
                <a:cs typeface="Calibri"/>
              </a:rPr>
              <a:t> </a:t>
            </a:r>
            <a:r>
              <a:rPr sz="2000" spc="-10" dirty="0">
                <a:latin typeface="Calibri"/>
                <a:cs typeface="Calibri"/>
              </a:rPr>
              <a:t>after</a:t>
            </a:r>
            <a:r>
              <a:rPr sz="2000" spc="465" dirty="0">
                <a:latin typeface="Calibri"/>
                <a:cs typeface="Calibri"/>
              </a:rPr>
              <a:t> </a:t>
            </a:r>
            <a:r>
              <a:rPr sz="2000" spc="-10" dirty="0">
                <a:latin typeface="Calibri"/>
                <a:cs typeface="Calibri"/>
              </a:rPr>
              <a:t>every</a:t>
            </a:r>
            <a:r>
              <a:rPr sz="2000" spc="470" dirty="0">
                <a:latin typeface="Calibri"/>
                <a:cs typeface="Calibri"/>
              </a:rPr>
              <a:t> </a:t>
            </a:r>
            <a:r>
              <a:rPr sz="2000" spc="-5" dirty="0">
                <a:latin typeface="Calibri"/>
                <a:cs typeface="Calibri"/>
              </a:rPr>
              <a:t>deletion</a:t>
            </a:r>
            <a:r>
              <a:rPr sz="2000" spc="480" dirty="0">
                <a:latin typeface="Calibri"/>
                <a:cs typeface="Calibri"/>
              </a:rPr>
              <a:t> </a:t>
            </a:r>
            <a:r>
              <a:rPr sz="2000" spc="-10" dirty="0">
                <a:latin typeface="Calibri"/>
                <a:cs typeface="Calibri"/>
              </a:rPr>
              <a:t>operation,</a:t>
            </a:r>
            <a:r>
              <a:rPr sz="2000" spc="465" dirty="0">
                <a:latin typeface="Calibri"/>
                <a:cs typeface="Calibri"/>
              </a:rPr>
              <a:t> </a:t>
            </a:r>
            <a:r>
              <a:rPr sz="2000" spc="-25" dirty="0">
                <a:latin typeface="Calibri"/>
                <a:cs typeface="Calibri"/>
              </a:rPr>
              <a:t>we</a:t>
            </a:r>
            <a:r>
              <a:rPr sz="2000" spc="450" dirty="0">
                <a:latin typeface="Calibri"/>
                <a:cs typeface="Calibri"/>
              </a:rPr>
              <a:t> </a:t>
            </a:r>
            <a:r>
              <a:rPr sz="2000" spc="-10" dirty="0">
                <a:latin typeface="Calibri"/>
                <a:cs typeface="Calibri"/>
              </a:rPr>
              <a:t>need</a:t>
            </a:r>
            <a:r>
              <a:rPr sz="2000" spc="459" dirty="0">
                <a:latin typeface="Calibri"/>
                <a:cs typeface="Calibri"/>
              </a:rPr>
              <a:t> </a:t>
            </a:r>
            <a:r>
              <a:rPr sz="2000" spc="-15" dirty="0">
                <a:latin typeface="Calibri"/>
                <a:cs typeface="Calibri"/>
              </a:rPr>
              <a:t>to</a:t>
            </a:r>
            <a:r>
              <a:rPr sz="2000" spc="465" dirty="0">
                <a:latin typeface="Calibri"/>
                <a:cs typeface="Calibri"/>
              </a:rPr>
              <a:t> </a:t>
            </a:r>
            <a:r>
              <a:rPr sz="2000" spc="-5" dirty="0">
                <a:latin typeface="Calibri"/>
                <a:cs typeface="Calibri"/>
              </a:rPr>
              <a:t>check</a:t>
            </a:r>
            <a:r>
              <a:rPr sz="2000" spc="484" dirty="0">
                <a:latin typeface="Calibri"/>
                <a:cs typeface="Calibri"/>
              </a:rPr>
              <a:t> </a:t>
            </a:r>
            <a:r>
              <a:rPr sz="2000" spc="-5" dirty="0">
                <a:latin typeface="Calibri"/>
                <a:cs typeface="Calibri"/>
              </a:rPr>
              <a:t>with</a:t>
            </a:r>
            <a:r>
              <a:rPr sz="2000" spc="470" dirty="0">
                <a:latin typeface="Calibri"/>
                <a:cs typeface="Calibri"/>
              </a:rPr>
              <a:t> </a:t>
            </a:r>
            <a:r>
              <a:rPr sz="2000" dirty="0">
                <a:latin typeface="Calibri"/>
                <a:cs typeface="Calibri"/>
              </a:rPr>
              <a:t>the</a:t>
            </a:r>
            <a:r>
              <a:rPr sz="2000" spc="450" dirty="0">
                <a:latin typeface="Calibri"/>
                <a:cs typeface="Calibri"/>
              </a:rPr>
              <a:t> </a:t>
            </a:r>
            <a:r>
              <a:rPr sz="2000" dirty="0">
                <a:latin typeface="Calibri"/>
                <a:cs typeface="Calibri"/>
              </a:rPr>
              <a:t>Balance</a:t>
            </a:r>
            <a:r>
              <a:rPr sz="2000" spc="459" dirty="0">
                <a:latin typeface="Calibri"/>
                <a:cs typeface="Calibri"/>
              </a:rPr>
              <a:t> </a:t>
            </a:r>
            <a:r>
              <a:rPr sz="2000" spc="-20" dirty="0">
                <a:latin typeface="Calibri"/>
                <a:cs typeface="Calibri"/>
              </a:rPr>
              <a:t>Factor</a:t>
            </a:r>
            <a:endParaRPr sz="2000">
              <a:latin typeface="Calibri"/>
              <a:cs typeface="Calibri"/>
            </a:endParaRPr>
          </a:p>
          <a:p>
            <a:pPr marL="356870">
              <a:lnSpc>
                <a:spcPct val="100000"/>
              </a:lnSpc>
              <a:spcBef>
                <a:spcPts val="5"/>
              </a:spcBef>
            </a:pPr>
            <a:r>
              <a:rPr sz="2000" spc="-5" dirty="0">
                <a:latin typeface="Calibri"/>
                <a:cs typeface="Calibri"/>
              </a:rPr>
              <a:t>condition.</a:t>
            </a:r>
            <a:endParaRPr sz="2000">
              <a:latin typeface="Calibri"/>
              <a:cs typeface="Calibri"/>
            </a:endParaRPr>
          </a:p>
          <a:p>
            <a:pPr marL="356870" marR="5080" indent="-344805">
              <a:lnSpc>
                <a:spcPct val="100000"/>
              </a:lnSpc>
              <a:spcBef>
                <a:spcPts val="480"/>
              </a:spcBef>
              <a:buFont typeface="Microsoft Sans Serif"/>
              <a:buChar char="•"/>
              <a:tabLst>
                <a:tab pos="356870" algn="l"/>
                <a:tab pos="357505" algn="l"/>
              </a:tabLst>
            </a:pPr>
            <a:r>
              <a:rPr sz="2000" spc="-5" dirty="0">
                <a:latin typeface="Calibri"/>
                <a:cs typeface="Calibri"/>
              </a:rPr>
              <a:t>If</a:t>
            </a:r>
            <a:r>
              <a:rPr sz="2000" spc="5" dirty="0">
                <a:latin typeface="Calibri"/>
                <a:cs typeface="Calibri"/>
              </a:rPr>
              <a:t> </a:t>
            </a:r>
            <a:r>
              <a:rPr sz="2000" spc="-5" dirty="0">
                <a:latin typeface="Calibri"/>
                <a:cs typeface="Calibri"/>
              </a:rPr>
              <a:t>the</a:t>
            </a:r>
            <a:r>
              <a:rPr sz="2000" spc="10" dirty="0">
                <a:latin typeface="Calibri"/>
                <a:cs typeface="Calibri"/>
              </a:rPr>
              <a:t> </a:t>
            </a:r>
            <a:r>
              <a:rPr sz="2000" spc="-15" dirty="0">
                <a:latin typeface="Calibri"/>
                <a:cs typeface="Calibri"/>
              </a:rPr>
              <a:t>tree</a:t>
            </a:r>
            <a:r>
              <a:rPr sz="2000" spc="20" dirty="0">
                <a:latin typeface="Calibri"/>
                <a:cs typeface="Calibri"/>
              </a:rPr>
              <a:t> </a:t>
            </a:r>
            <a:r>
              <a:rPr sz="2000" spc="-5" dirty="0">
                <a:latin typeface="Calibri"/>
                <a:cs typeface="Calibri"/>
              </a:rPr>
              <a:t>is</a:t>
            </a:r>
            <a:r>
              <a:rPr sz="2000" spc="5" dirty="0">
                <a:latin typeface="Calibri"/>
                <a:cs typeface="Calibri"/>
              </a:rPr>
              <a:t> </a:t>
            </a:r>
            <a:r>
              <a:rPr sz="2000" spc="-5" dirty="0">
                <a:latin typeface="Calibri"/>
                <a:cs typeface="Calibri"/>
              </a:rPr>
              <a:t>balanced</a:t>
            </a:r>
            <a:r>
              <a:rPr sz="2000" spc="35" dirty="0">
                <a:latin typeface="Calibri"/>
                <a:cs typeface="Calibri"/>
              </a:rPr>
              <a:t> </a:t>
            </a:r>
            <a:r>
              <a:rPr sz="2000" spc="-10" dirty="0">
                <a:latin typeface="Calibri"/>
                <a:cs typeface="Calibri"/>
              </a:rPr>
              <a:t>after</a:t>
            </a:r>
            <a:r>
              <a:rPr sz="2000" spc="35" dirty="0">
                <a:latin typeface="Calibri"/>
                <a:cs typeface="Calibri"/>
              </a:rPr>
              <a:t> </a:t>
            </a:r>
            <a:r>
              <a:rPr sz="2000" spc="-5" dirty="0">
                <a:latin typeface="Calibri"/>
                <a:cs typeface="Calibri"/>
              </a:rPr>
              <a:t>deletion</a:t>
            </a:r>
            <a:r>
              <a:rPr sz="2000" spc="30" dirty="0">
                <a:latin typeface="Calibri"/>
                <a:cs typeface="Calibri"/>
              </a:rPr>
              <a:t> </a:t>
            </a:r>
            <a:r>
              <a:rPr sz="2000" spc="-20" dirty="0">
                <a:latin typeface="Calibri"/>
                <a:cs typeface="Calibri"/>
              </a:rPr>
              <a:t>go</a:t>
            </a:r>
            <a:r>
              <a:rPr sz="2000" spc="40" dirty="0">
                <a:latin typeface="Calibri"/>
                <a:cs typeface="Calibri"/>
              </a:rPr>
              <a:t> </a:t>
            </a:r>
            <a:r>
              <a:rPr sz="2000" spc="-25" dirty="0">
                <a:latin typeface="Calibri"/>
                <a:cs typeface="Calibri"/>
              </a:rPr>
              <a:t>for</a:t>
            </a:r>
            <a:r>
              <a:rPr sz="2000" spc="40" dirty="0">
                <a:latin typeface="Calibri"/>
                <a:cs typeface="Calibri"/>
              </a:rPr>
              <a:t> </a:t>
            </a:r>
            <a:r>
              <a:rPr sz="2000" spc="-15" dirty="0">
                <a:latin typeface="Calibri"/>
                <a:cs typeface="Calibri"/>
              </a:rPr>
              <a:t>next</a:t>
            </a:r>
            <a:r>
              <a:rPr sz="2000" spc="15" dirty="0">
                <a:latin typeface="Calibri"/>
                <a:cs typeface="Calibri"/>
              </a:rPr>
              <a:t> </a:t>
            </a:r>
            <a:r>
              <a:rPr sz="2000" spc="-10" dirty="0">
                <a:latin typeface="Calibri"/>
                <a:cs typeface="Calibri"/>
              </a:rPr>
              <a:t>operation</a:t>
            </a:r>
            <a:r>
              <a:rPr sz="2000" spc="40" dirty="0">
                <a:latin typeface="Calibri"/>
                <a:cs typeface="Calibri"/>
              </a:rPr>
              <a:t> </a:t>
            </a:r>
            <a:r>
              <a:rPr sz="2000" spc="-5" dirty="0">
                <a:latin typeface="Calibri"/>
                <a:cs typeface="Calibri"/>
              </a:rPr>
              <a:t>otherwise</a:t>
            </a:r>
            <a:r>
              <a:rPr sz="2000" spc="15" dirty="0">
                <a:latin typeface="Calibri"/>
                <a:cs typeface="Calibri"/>
              </a:rPr>
              <a:t> </a:t>
            </a:r>
            <a:r>
              <a:rPr sz="2000" spc="-15" dirty="0">
                <a:latin typeface="Calibri"/>
                <a:cs typeface="Calibri"/>
              </a:rPr>
              <a:t>perform </a:t>
            </a:r>
            <a:r>
              <a:rPr sz="2000" spc="-440" dirty="0">
                <a:latin typeface="Calibri"/>
                <a:cs typeface="Calibri"/>
              </a:rPr>
              <a:t> </a:t>
            </a:r>
            <a:r>
              <a:rPr sz="2000" spc="-10" dirty="0">
                <a:latin typeface="Calibri"/>
                <a:cs typeface="Calibri"/>
              </a:rPr>
              <a:t>suitable</a:t>
            </a:r>
            <a:r>
              <a:rPr sz="2000" spc="20" dirty="0">
                <a:latin typeface="Calibri"/>
                <a:cs typeface="Calibri"/>
              </a:rPr>
              <a:t> </a:t>
            </a:r>
            <a:r>
              <a:rPr sz="2000" spc="-15" dirty="0">
                <a:latin typeface="Calibri"/>
                <a:cs typeface="Calibri"/>
              </a:rPr>
              <a:t>rotation</a:t>
            </a:r>
            <a:r>
              <a:rPr sz="2000" spc="20" dirty="0">
                <a:latin typeface="Calibri"/>
                <a:cs typeface="Calibri"/>
              </a:rPr>
              <a:t> </a:t>
            </a:r>
            <a:r>
              <a:rPr sz="2000" spc="-15" dirty="0">
                <a:latin typeface="Calibri"/>
                <a:cs typeface="Calibri"/>
              </a:rPr>
              <a:t>to</a:t>
            </a:r>
            <a:r>
              <a:rPr sz="2000" spc="5" dirty="0">
                <a:latin typeface="Calibri"/>
                <a:cs typeface="Calibri"/>
              </a:rPr>
              <a:t> </a:t>
            </a:r>
            <a:r>
              <a:rPr sz="2000" spc="-25" dirty="0">
                <a:latin typeface="Calibri"/>
                <a:cs typeface="Calibri"/>
              </a:rPr>
              <a:t>make</a:t>
            </a:r>
            <a:r>
              <a:rPr sz="2000" spc="20" dirty="0">
                <a:latin typeface="Calibri"/>
                <a:cs typeface="Calibri"/>
              </a:rPr>
              <a:t> </a:t>
            </a:r>
            <a:r>
              <a:rPr sz="2000" spc="-5" dirty="0">
                <a:latin typeface="Calibri"/>
                <a:cs typeface="Calibri"/>
              </a:rPr>
              <a:t>the</a:t>
            </a:r>
            <a:r>
              <a:rPr sz="2000" spc="20" dirty="0">
                <a:latin typeface="Calibri"/>
                <a:cs typeface="Calibri"/>
              </a:rPr>
              <a:t> </a:t>
            </a:r>
            <a:r>
              <a:rPr sz="2000" spc="-15" dirty="0">
                <a:latin typeface="Calibri"/>
                <a:cs typeface="Calibri"/>
              </a:rPr>
              <a:t>tree</a:t>
            </a:r>
            <a:r>
              <a:rPr sz="2000" spc="20" dirty="0">
                <a:latin typeface="Calibri"/>
                <a:cs typeface="Calibri"/>
              </a:rPr>
              <a:t> </a:t>
            </a:r>
            <a:r>
              <a:rPr sz="2000" spc="-5" dirty="0">
                <a:latin typeface="Calibri"/>
                <a:cs typeface="Calibri"/>
              </a:rPr>
              <a:t>Balanced.</a:t>
            </a:r>
            <a:endParaRPr sz="20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361176"/>
            <a:ext cx="9144000" cy="497205"/>
          </a:xfrm>
          <a:custGeom>
            <a:avLst/>
            <a:gdLst/>
            <a:ahLst/>
            <a:cxnLst/>
            <a:rect l="l" t="t" r="r" b="b"/>
            <a:pathLst>
              <a:path w="9144000" h="497204">
                <a:moveTo>
                  <a:pt x="0" y="496824"/>
                </a:moveTo>
                <a:lnTo>
                  <a:pt x="9144000" y="496824"/>
                </a:lnTo>
                <a:lnTo>
                  <a:pt x="9144000" y="0"/>
                </a:lnTo>
                <a:lnTo>
                  <a:pt x="0" y="0"/>
                </a:lnTo>
                <a:lnTo>
                  <a:pt x="0" y="496824"/>
                </a:lnTo>
                <a:close/>
              </a:path>
            </a:pathLst>
          </a:custGeom>
          <a:solidFill>
            <a:srgbClr val="1F487C"/>
          </a:solidFill>
        </p:spPr>
        <p:txBody>
          <a:bodyPr wrap="square" lIns="0" tIns="0" rIns="0" bIns="0" rtlCol="0"/>
          <a:lstStyle/>
          <a:p>
            <a:endParaRPr/>
          </a:p>
        </p:txBody>
      </p:sp>
      <p:grpSp>
        <p:nvGrpSpPr>
          <p:cNvPr id="3" name="object 3"/>
          <p:cNvGrpSpPr/>
          <p:nvPr/>
        </p:nvGrpSpPr>
        <p:grpSpPr>
          <a:xfrm>
            <a:off x="0" y="362711"/>
            <a:ext cx="9144000" cy="5641975"/>
            <a:chOff x="0" y="362711"/>
            <a:chExt cx="9144000" cy="5641975"/>
          </a:xfrm>
        </p:grpSpPr>
        <p:sp>
          <p:nvSpPr>
            <p:cNvPr id="4" name="object 4"/>
            <p:cNvSpPr/>
            <p:nvPr/>
          </p:nvSpPr>
          <p:spPr>
            <a:xfrm>
              <a:off x="0" y="3215639"/>
              <a:ext cx="9144000" cy="2788920"/>
            </a:xfrm>
            <a:custGeom>
              <a:avLst/>
              <a:gdLst/>
              <a:ahLst/>
              <a:cxnLst/>
              <a:rect l="l" t="t" r="r" b="b"/>
              <a:pathLst>
                <a:path w="9144000" h="2788920">
                  <a:moveTo>
                    <a:pt x="0" y="2788920"/>
                  </a:moveTo>
                  <a:lnTo>
                    <a:pt x="9144000" y="2788920"/>
                  </a:lnTo>
                  <a:lnTo>
                    <a:pt x="9144000" y="0"/>
                  </a:lnTo>
                  <a:lnTo>
                    <a:pt x="0" y="0"/>
                  </a:lnTo>
                  <a:lnTo>
                    <a:pt x="0" y="2788920"/>
                  </a:lnTo>
                  <a:close/>
                </a:path>
              </a:pathLst>
            </a:custGeom>
            <a:solidFill>
              <a:srgbClr val="1F487C"/>
            </a:solidFill>
          </p:spPr>
          <p:txBody>
            <a:bodyPr wrap="square" lIns="0" tIns="0" rIns="0" bIns="0" rtlCol="0"/>
            <a:lstStyle/>
            <a:p>
              <a:endParaRPr/>
            </a:p>
          </p:txBody>
        </p:sp>
        <p:pic>
          <p:nvPicPr>
            <p:cNvPr id="5" name="object 5"/>
            <p:cNvPicPr/>
            <p:nvPr/>
          </p:nvPicPr>
          <p:blipFill>
            <a:blip r:embed="rId2" cstate="print"/>
            <a:stretch>
              <a:fillRect/>
            </a:stretch>
          </p:blipFill>
          <p:spPr>
            <a:xfrm>
              <a:off x="1219200" y="362711"/>
              <a:ext cx="6705600" cy="2855976"/>
            </a:xfrm>
            <a:prstGeom prst="rect">
              <a:avLst/>
            </a:prstGeom>
          </p:spPr>
        </p:pic>
        <p:pic>
          <p:nvPicPr>
            <p:cNvPr id="6" name="object 6"/>
            <p:cNvPicPr/>
            <p:nvPr/>
          </p:nvPicPr>
          <p:blipFill>
            <a:blip r:embed="rId3" cstate="print"/>
            <a:stretch>
              <a:fillRect/>
            </a:stretch>
          </p:blipFill>
          <p:spPr>
            <a:xfrm>
              <a:off x="2432304" y="4002023"/>
              <a:ext cx="4279392" cy="569976"/>
            </a:xfrm>
            <a:prstGeom prst="rect">
              <a:avLst/>
            </a:prstGeom>
          </p:spPr>
        </p:pic>
        <p:pic>
          <p:nvPicPr>
            <p:cNvPr id="7" name="object 7"/>
            <p:cNvPicPr/>
            <p:nvPr/>
          </p:nvPicPr>
          <p:blipFill>
            <a:blip r:embed="rId4" cstate="print"/>
            <a:stretch>
              <a:fillRect/>
            </a:stretch>
          </p:blipFill>
          <p:spPr>
            <a:xfrm>
              <a:off x="3038855" y="4946903"/>
              <a:ext cx="3066288" cy="259080"/>
            </a:xfrm>
            <a:prstGeom prst="rect">
              <a:avLst/>
            </a:prstGeom>
          </p:spPr>
        </p:pic>
      </p:grpSp>
      <p:sp>
        <p:nvSpPr>
          <p:cNvPr id="8" name="object 8"/>
          <p:cNvSpPr txBox="1"/>
          <p:nvPr/>
        </p:nvSpPr>
        <p:spPr>
          <a:xfrm>
            <a:off x="3363595" y="6018377"/>
            <a:ext cx="242252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1F487C"/>
                </a:solidFill>
                <a:latin typeface="Calibri"/>
                <a:cs typeface="Calibri"/>
                <a:hlinkClick r:id="rId5"/>
              </a:rPr>
              <a:t>www.paruluniversity.ac.in</a:t>
            </a:r>
            <a:endParaRPr sz="1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524000"/>
            <a:ext cx="9144000" cy="2438400"/>
            <a:chOff x="0" y="-605537"/>
            <a:chExt cx="9144000" cy="5982208"/>
          </a:xfrm>
        </p:grpSpPr>
        <p:pic>
          <p:nvPicPr>
            <p:cNvPr id="3" name="object 3"/>
            <p:cNvPicPr/>
            <p:nvPr/>
          </p:nvPicPr>
          <p:blipFill>
            <a:blip r:embed="rId2" cstate="print"/>
            <a:stretch>
              <a:fillRect/>
            </a:stretch>
          </p:blipFill>
          <p:spPr>
            <a:xfrm>
              <a:off x="1856232" y="2572511"/>
              <a:ext cx="5431536" cy="2804160"/>
            </a:xfrm>
            <a:prstGeom prst="rect">
              <a:avLst/>
            </a:prstGeom>
          </p:spPr>
        </p:pic>
        <p:sp>
          <p:nvSpPr>
            <p:cNvPr id="4" name="object 4"/>
            <p:cNvSpPr/>
            <p:nvPr/>
          </p:nvSpPr>
          <p:spPr>
            <a:xfrm>
              <a:off x="0" y="-605537"/>
              <a:ext cx="9144000" cy="1856742"/>
            </a:xfrm>
            <a:custGeom>
              <a:avLst/>
              <a:gdLst/>
              <a:ahLst/>
              <a:cxnLst/>
              <a:rect l="l" t="t" r="r" b="b"/>
              <a:pathLst>
                <a:path w="9144000" h="713739">
                  <a:moveTo>
                    <a:pt x="9144000" y="0"/>
                  </a:moveTo>
                  <a:lnTo>
                    <a:pt x="0" y="0"/>
                  </a:lnTo>
                  <a:lnTo>
                    <a:pt x="0" y="713232"/>
                  </a:lnTo>
                  <a:lnTo>
                    <a:pt x="9144000" y="713232"/>
                  </a:lnTo>
                  <a:lnTo>
                    <a:pt x="9144000" y="0"/>
                  </a:lnTo>
                  <a:close/>
                </a:path>
              </a:pathLst>
            </a:custGeom>
            <a:solidFill>
              <a:srgbClr val="1F487C"/>
            </a:solidFill>
          </p:spPr>
          <p:txBody>
            <a:bodyPr wrap="square" lIns="0" tIns="0" rIns="0" bIns="0" rtlCol="0"/>
            <a:lstStyle/>
            <a:p>
              <a:r>
                <a:rPr lang="en-US" dirty="0" smtClean="0"/>
                <a:t>   </a:t>
              </a:r>
              <a:r>
                <a:rPr lang="en-US" sz="3600" dirty="0">
                  <a:solidFill>
                    <a:schemeClr val="bg1"/>
                  </a:solidFill>
                </a:rPr>
                <a:t>Red Black Trees</a:t>
              </a:r>
              <a:endParaRPr sz="3600" dirty="0">
                <a:solidFill>
                  <a:schemeClr val="bg1"/>
                </a:solidFill>
              </a:endParaRPr>
            </a:p>
          </p:txBody>
        </p:sp>
      </p:grpSp>
      <p:sp>
        <p:nvSpPr>
          <p:cNvPr id="5" name="object 5"/>
          <p:cNvSpPr txBox="1"/>
          <p:nvPr/>
        </p:nvSpPr>
        <p:spPr>
          <a:xfrm>
            <a:off x="3760470" y="3763213"/>
            <a:ext cx="1623695" cy="560070"/>
          </a:xfrm>
          <a:prstGeom prst="rect">
            <a:avLst/>
          </a:prstGeom>
        </p:spPr>
        <p:txBody>
          <a:bodyPr vert="horz" wrap="square" lIns="0" tIns="13335" rIns="0" bIns="0" rtlCol="0">
            <a:spAutoFit/>
          </a:bodyPr>
          <a:lstStyle/>
          <a:p>
            <a:pPr marL="12700">
              <a:lnSpc>
                <a:spcPct val="100000"/>
              </a:lnSpc>
              <a:spcBef>
                <a:spcPts val="105"/>
              </a:spcBef>
            </a:pPr>
            <a:r>
              <a:rPr sz="3500" b="1" spc="-60" dirty="0">
                <a:solidFill>
                  <a:srgbClr val="FFFFFF"/>
                </a:solidFill>
                <a:latin typeface="Calibri"/>
                <a:cs typeface="Calibri"/>
              </a:rPr>
              <a:t>AVL</a:t>
            </a:r>
            <a:r>
              <a:rPr sz="3500" b="1" spc="-90" dirty="0">
                <a:solidFill>
                  <a:srgbClr val="FFFFFF"/>
                </a:solidFill>
                <a:latin typeface="Calibri"/>
                <a:cs typeface="Calibri"/>
              </a:rPr>
              <a:t> </a:t>
            </a:r>
            <a:r>
              <a:rPr sz="3500" b="1" spc="-55" dirty="0">
                <a:solidFill>
                  <a:srgbClr val="FFFFFF"/>
                </a:solidFill>
                <a:latin typeface="Calibri"/>
                <a:cs typeface="Calibri"/>
              </a:rPr>
              <a:t>Tree</a:t>
            </a:r>
            <a:endParaRPr sz="3500" dirty="0">
              <a:latin typeface="Calibri"/>
              <a:cs typeface="Calibri"/>
            </a:endParaRPr>
          </a:p>
        </p:txBody>
      </p:sp>
      <p:sp>
        <p:nvSpPr>
          <p:cNvPr id="6" name="object 6"/>
          <p:cNvSpPr txBox="1">
            <a:spLocks noGrp="1"/>
          </p:cNvSpPr>
          <p:nvPr>
            <p:ph type="ctrTitle"/>
          </p:nvPr>
        </p:nvSpPr>
        <p:spPr>
          <a:xfrm>
            <a:off x="228600" y="2543363"/>
            <a:ext cx="8394192" cy="3783728"/>
          </a:xfrm>
          <a:prstGeom prst="rect">
            <a:avLst/>
          </a:prstGeom>
        </p:spPr>
        <p:txBody>
          <a:bodyPr vert="horz" wrap="square" lIns="0" tIns="13335" rIns="0" bIns="0" rtlCol="0">
            <a:spAutoFit/>
          </a:bodyPr>
          <a:lstStyle/>
          <a:p>
            <a:pPr marL="17780">
              <a:lnSpc>
                <a:spcPct val="100000"/>
              </a:lnSpc>
              <a:spcBef>
                <a:spcPts val="105"/>
              </a:spcBef>
            </a:pPr>
            <a:r>
              <a:rPr lang="en-US" dirty="0"/>
              <a:t>Red-Black Trees (RBTs) are a type of self-balancing binary search tree (BST). They ensure that the tree remains approximately balanced, providing good performance for insertion, deletion, and search operations. Here's an overview of the key operations on Red-Black Trees:</a:t>
            </a:r>
            <a:endParaRPr dirty="0"/>
          </a:p>
        </p:txBody>
      </p:sp>
    </p:spTree>
    <p:extLst>
      <p:ext uri="{BB962C8B-B14F-4D97-AF65-F5344CB8AC3E}">
        <p14:creationId xmlns:p14="http://schemas.microsoft.com/office/powerpoint/2010/main" val="143632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7998"/>
            <a:chOff x="0" y="0"/>
            <a:chExt cx="9144000" cy="6857998"/>
          </a:xfrm>
        </p:grpSpPr>
        <p:pic>
          <p:nvPicPr>
            <p:cNvPr id="3" name="object 3"/>
            <p:cNvPicPr/>
            <p:nvPr/>
          </p:nvPicPr>
          <p:blipFill>
            <a:blip r:embed="rId2" cstate="print"/>
            <a:stretch>
              <a:fillRect/>
            </a:stretch>
          </p:blipFill>
          <p:spPr>
            <a:xfrm>
              <a:off x="78738" y="0"/>
              <a:ext cx="9065261" cy="6857998"/>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5586857"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chemeClr val="bg1"/>
                </a:solidFill>
              </a:rPr>
              <a:t>Properties of Red-Black Trees</a:t>
            </a:r>
            <a:endParaRPr sz="3000" dirty="0">
              <a:solidFill>
                <a:schemeClr val="bg1"/>
              </a:solidFill>
            </a:endParaRPr>
          </a:p>
        </p:txBody>
      </p:sp>
      <p:sp>
        <p:nvSpPr>
          <p:cNvPr id="8" name="object 8"/>
          <p:cNvSpPr/>
          <p:nvPr/>
        </p:nvSpPr>
        <p:spPr>
          <a:xfrm>
            <a:off x="6565392" y="6071615"/>
            <a:ext cx="2578735" cy="216535"/>
          </a:xfrm>
          <a:custGeom>
            <a:avLst/>
            <a:gdLst/>
            <a:ahLst/>
            <a:cxnLst/>
            <a:rect l="l" t="t" r="r" b="b"/>
            <a:pathLst>
              <a:path w="2578734" h="216535">
                <a:moveTo>
                  <a:pt x="45720" y="0"/>
                </a:moveTo>
                <a:lnTo>
                  <a:pt x="0" y="0"/>
                </a:lnTo>
                <a:lnTo>
                  <a:pt x="0" y="216408"/>
                </a:lnTo>
                <a:lnTo>
                  <a:pt x="45720" y="216408"/>
                </a:lnTo>
                <a:lnTo>
                  <a:pt x="45720" y="0"/>
                </a:lnTo>
                <a:close/>
              </a:path>
              <a:path w="2578734" h="216535">
                <a:moveTo>
                  <a:pt x="2578608" y="3048"/>
                </a:moveTo>
                <a:lnTo>
                  <a:pt x="79248" y="3048"/>
                </a:lnTo>
                <a:lnTo>
                  <a:pt x="79248" y="216408"/>
                </a:lnTo>
                <a:lnTo>
                  <a:pt x="2578608" y="216408"/>
                </a:lnTo>
                <a:lnTo>
                  <a:pt x="2578608" y="3048"/>
                </a:lnTo>
                <a:close/>
              </a:path>
            </a:pathLst>
          </a:custGeom>
          <a:solidFill>
            <a:srgbClr val="F1F1F1"/>
          </a:solidFill>
        </p:spPr>
        <p:txBody>
          <a:bodyPr wrap="square" lIns="0" tIns="0" rIns="0" bIns="0" rtlCol="0"/>
          <a:lstStyle/>
          <a:p>
            <a:endParaRPr/>
          </a:p>
        </p:txBody>
      </p:sp>
      <p:sp>
        <p:nvSpPr>
          <p:cNvPr id="112" name="object 112"/>
          <p:cNvSpPr txBox="1"/>
          <p:nvPr/>
        </p:nvSpPr>
        <p:spPr>
          <a:xfrm>
            <a:off x="0" y="2819400"/>
            <a:ext cx="8927592" cy="3499676"/>
          </a:xfrm>
          <a:prstGeom prst="rect">
            <a:avLst/>
          </a:prstGeom>
        </p:spPr>
        <p:txBody>
          <a:bodyPr vert="horz" wrap="square" lIns="0" tIns="11430" rIns="0" bIns="0" rtlCol="0">
            <a:spAutoFit/>
          </a:bodyPr>
          <a:lstStyle/>
          <a:p>
            <a:pPr marL="356870" indent="-344805">
              <a:lnSpc>
                <a:spcPct val="100000"/>
              </a:lnSpc>
              <a:spcBef>
                <a:spcPts val="90"/>
              </a:spcBef>
              <a:buFont typeface="Microsoft Sans Serif"/>
              <a:buChar char="•"/>
              <a:tabLst>
                <a:tab pos="356870" algn="l"/>
                <a:tab pos="357505" algn="l"/>
              </a:tabLst>
            </a:pPr>
            <a:r>
              <a:rPr lang="en-US" sz="2000" b="1" dirty="0"/>
              <a:t>Node Color</a:t>
            </a:r>
            <a:r>
              <a:rPr lang="en-US" sz="2000" dirty="0"/>
              <a:t>: Each node is either red or black</a:t>
            </a:r>
            <a:r>
              <a:rPr lang="en-US" sz="2000" dirty="0" smtClean="0"/>
              <a:t>.</a:t>
            </a:r>
          </a:p>
          <a:p>
            <a:pPr marL="356870" indent="-344805">
              <a:lnSpc>
                <a:spcPct val="100000"/>
              </a:lnSpc>
              <a:spcBef>
                <a:spcPts val="90"/>
              </a:spcBef>
              <a:buFont typeface="Microsoft Sans Serif"/>
              <a:buChar char="•"/>
              <a:tabLst>
                <a:tab pos="356870" algn="l"/>
                <a:tab pos="357505" algn="l"/>
              </a:tabLst>
            </a:pPr>
            <a:endParaRPr lang="en-US" sz="2000" dirty="0" smtClean="0"/>
          </a:p>
          <a:p>
            <a:pPr marL="356870" indent="-344805">
              <a:lnSpc>
                <a:spcPct val="100000"/>
              </a:lnSpc>
              <a:spcBef>
                <a:spcPts val="90"/>
              </a:spcBef>
              <a:buFont typeface="Microsoft Sans Serif"/>
              <a:buChar char="•"/>
              <a:tabLst>
                <a:tab pos="356870" algn="l"/>
                <a:tab pos="357505" algn="l"/>
              </a:tabLst>
            </a:pPr>
            <a:r>
              <a:rPr lang="en-US" sz="2000" b="1" dirty="0" smtClean="0"/>
              <a:t>Root </a:t>
            </a:r>
            <a:r>
              <a:rPr lang="en-US" sz="2000" b="1" dirty="0"/>
              <a:t>Property</a:t>
            </a:r>
            <a:r>
              <a:rPr lang="en-US" sz="2000" dirty="0"/>
              <a:t>: The root is always black</a:t>
            </a:r>
            <a:r>
              <a:rPr lang="en-US" sz="2000" dirty="0" smtClean="0"/>
              <a:t>.</a:t>
            </a:r>
          </a:p>
          <a:p>
            <a:pPr marL="356870" indent="-344805">
              <a:lnSpc>
                <a:spcPct val="100000"/>
              </a:lnSpc>
              <a:spcBef>
                <a:spcPts val="90"/>
              </a:spcBef>
              <a:buFont typeface="Microsoft Sans Serif"/>
              <a:buChar char="•"/>
              <a:tabLst>
                <a:tab pos="356870" algn="l"/>
                <a:tab pos="357505" algn="l"/>
              </a:tabLst>
            </a:pPr>
            <a:endParaRPr lang="en-US" sz="2000" dirty="0" smtClean="0"/>
          </a:p>
          <a:p>
            <a:pPr marL="356870" indent="-344805">
              <a:lnSpc>
                <a:spcPct val="100000"/>
              </a:lnSpc>
              <a:spcBef>
                <a:spcPts val="90"/>
              </a:spcBef>
              <a:buFont typeface="Microsoft Sans Serif"/>
              <a:buChar char="•"/>
              <a:tabLst>
                <a:tab pos="356870" algn="l"/>
                <a:tab pos="357505" algn="l"/>
              </a:tabLst>
            </a:pPr>
            <a:r>
              <a:rPr lang="en-US" sz="2000" b="1" dirty="0" smtClean="0"/>
              <a:t>Leaf </a:t>
            </a:r>
            <a:r>
              <a:rPr lang="en-US" sz="2000" b="1" dirty="0"/>
              <a:t>Property</a:t>
            </a:r>
            <a:r>
              <a:rPr lang="en-US" sz="2000" dirty="0"/>
              <a:t>: Every leaf (NIL node) is black</a:t>
            </a:r>
            <a:r>
              <a:rPr lang="en-US" sz="2000" dirty="0" smtClean="0"/>
              <a:t>.</a:t>
            </a:r>
          </a:p>
          <a:p>
            <a:pPr marL="356870" indent="-344805">
              <a:lnSpc>
                <a:spcPct val="100000"/>
              </a:lnSpc>
              <a:spcBef>
                <a:spcPts val="90"/>
              </a:spcBef>
              <a:buFont typeface="Microsoft Sans Serif"/>
              <a:buChar char="•"/>
              <a:tabLst>
                <a:tab pos="356870" algn="l"/>
                <a:tab pos="357505" algn="l"/>
              </a:tabLst>
            </a:pPr>
            <a:endParaRPr lang="en-US" sz="2000" dirty="0" smtClean="0"/>
          </a:p>
          <a:p>
            <a:pPr marL="356870" indent="-344805">
              <a:lnSpc>
                <a:spcPct val="100000"/>
              </a:lnSpc>
              <a:spcBef>
                <a:spcPts val="90"/>
              </a:spcBef>
              <a:buFont typeface="Microsoft Sans Serif"/>
              <a:buChar char="•"/>
              <a:tabLst>
                <a:tab pos="356870" algn="l"/>
                <a:tab pos="357505" algn="l"/>
              </a:tabLst>
            </a:pPr>
            <a:r>
              <a:rPr lang="en-US" sz="2000" b="1" dirty="0" smtClean="0"/>
              <a:t>Red </a:t>
            </a:r>
            <a:r>
              <a:rPr lang="en-US" sz="2000" b="1" dirty="0"/>
              <a:t>Property</a:t>
            </a:r>
            <a:r>
              <a:rPr lang="en-US" sz="2000" dirty="0"/>
              <a:t>: If a red node has children, then the children are always black (no two red nodes can be adjacent</a:t>
            </a:r>
            <a:r>
              <a:rPr lang="en-US" sz="2000" dirty="0" smtClean="0"/>
              <a:t>).</a:t>
            </a:r>
          </a:p>
          <a:p>
            <a:pPr marL="356870" indent="-344805">
              <a:lnSpc>
                <a:spcPct val="100000"/>
              </a:lnSpc>
              <a:spcBef>
                <a:spcPts val="90"/>
              </a:spcBef>
              <a:buFont typeface="Microsoft Sans Serif"/>
              <a:buChar char="•"/>
              <a:tabLst>
                <a:tab pos="356870" algn="l"/>
                <a:tab pos="357505" algn="l"/>
              </a:tabLst>
            </a:pPr>
            <a:endParaRPr lang="en-US" sz="2000" dirty="0" smtClean="0"/>
          </a:p>
          <a:p>
            <a:pPr marL="356870" indent="-344805">
              <a:lnSpc>
                <a:spcPct val="100000"/>
              </a:lnSpc>
              <a:spcBef>
                <a:spcPts val="90"/>
              </a:spcBef>
              <a:buFont typeface="Microsoft Sans Serif"/>
              <a:buChar char="•"/>
              <a:tabLst>
                <a:tab pos="356870" algn="l"/>
                <a:tab pos="357505" algn="l"/>
              </a:tabLst>
            </a:pPr>
            <a:r>
              <a:rPr lang="en-US" sz="2000" b="1" dirty="0" smtClean="0"/>
              <a:t>Depth </a:t>
            </a:r>
            <a:r>
              <a:rPr lang="en-US" sz="2000" b="1" dirty="0"/>
              <a:t>Property</a:t>
            </a:r>
            <a:r>
              <a:rPr lang="en-US" sz="2000" dirty="0"/>
              <a:t>: Every path from a given node to its descendant NIL nodes has the same number of black nodes (black-height).</a:t>
            </a:r>
            <a:endParaRPr sz="18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998"/>
            </a:xfrm>
            <a:prstGeom prst="rect">
              <a:avLst/>
            </a:prstGeom>
          </p:spPr>
        </p:pic>
        <p:pic>
          <p:nvPicPr>
            <p:cNvPr id="4" name="object 4"/>
            <p:cNvPicPr/>
            <p:nvPr/>
          </p:nvPicPr>
          <p:blipFill>
            <a:blip r:embed="rId3" cstate="print"/>
            <a:stretch>
              <a:fillRect/>
            </a:stretch>
          </p:blipFill>
          <p:spPr>
            <a:xfrm>
              <a:off x="2124455" y="3142488"/>
              <a:ext cx="5431536" cy="2801112"/>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2243455" cy="482600"/>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rPr>
              <a:t>Balanced</a:t>
            </a:r>
            <a:r>
              <a:rPr sz="3000" spc="-65" dirty="0">
                <a:solidFill>
                  <a:srgbClr val="FFFFFF"/>
                </a:solidFill>
              </a:rPr>
              <a:t> </a:t>
            </a:r>
            <a:r>
              <a:rPr sz="3000" spc="-50" dirty="0">
                <a:solidFill>
                  <a:srgbClr val="FFFFFF"/>
                </a:solidFill>
              </a:rPr>
              <a:t>Tree</a:t>
            </a:r>
            <a:endParaRPr sz="3000"/>
          </a:p>
        </p:txBody>
      </p:sp>
      <p:sp>
        <p:nvSpPr>
          <p:cNvPr id="8" name="object 8"/>
          <p:cNvSpPr/>
          <p:nvPr/>
        </p:nvSpPr>
        <p:spPr>
          <a:xfrm>
            <a:off x="6565392" y="6071615"/>
            <a:ext cx="2578735" cy="216535"/>
          </a:xfrm>
          <a:custGeom>
            <a:avLst/>
            <a:gdLst/>
            <a:ahLst/>
            <a:cxnLst/>
            <a:rect l="l" t="t" r="r" b="b"/>
            <a:pathLst>
              <a:path w="2578734" h="216535">
                <a:moveTo>
                  <a:pt x="45720" y="0"/>
                </a:moveTo>
                <a:lnTo>
                  <a:pt x="0" y="0"/>
                </a:lnTo>
                <a:lnTo>
                  <a:pt x="0" y="216408"/>
                </a:lnTo>
                <a:lnTo>
                  <a:pt x="45720" y="216408"/>
                </a:lnTo>
                <a:lnTo>
                  <a:pt x="45720" y="0"/>
                </a:lnTo>
                <a:close/>
              </a:path>
              <a:path w="2578734" h="216535">
                <a:moveTo>
                  <a:pt x="2578608" y="3048"/>
                </a:moveTo>
                <a:lnTo>
                  <a:pt x="79248" y="3048"/>
                </a:lnTo>
                <a:lnTo>
                  <a:pt x="79248" y="216408"/>
                </a:lnTo>
                <a:lnTo>
                  <a:pt x="2578608" y="216408"/>
                </a:lnTo>
                <a:lnTo>
                  <a:pt x="2578608" y="3048"/>
                </a:lnTo>
                <a:close/>
              </a:path>
            </a:pathLst>
          </a:custGeom>
          <a:solidFill>
            <a:srgbClr val="F1F1F1"/>
          </a:solidFill>
        </p:spPr>
        <p:txBody>
          <a:bodyPr wrap="square" lIns="0" tIns="0" rIns="0" bIns="0" rtlCol="0"/>
          <a:lstStyle/>
          <a:p>
            <a:endParaRPr/>
          </a:p>
        </p:txBody>
      </p:sp>
      <p:sp>
        <p:nvSpPr>
          <p:cNvPr id="10" name="object 10"/>
          <p:cNvSpPr txBox="1"/>
          <p:nvPr/>
        </p:nvSpPr>
        <p:spPr>
          <a:xfrm>
            <a:off x="536244" y="3270554"/>
            <a:ext cx="3593465" cy="756920"/>
          </a:xfrm>
          <a:prstGeom prst="rect">
            <a:avLst/>
          </a:prstGeom>
        </p:spPr>
        <p:txBody>
          <a:bodyPr vert="horz" wrap="square" lIns="0" tIns="73660" rIns="0" bIns="0" rtlCol="0">
            <a:spAutoFit/>
          </a:bodyPr>
          <a:lstStyle/>
          <a:p>
            <a:pPr marL="299085" indent="-287020">
              <a:lnSpc>
                <a:spcPct val="100000"/>
              </a:lnSpc>
              <a:spcBef>
                <a:spcPts val="580"/>
              </a:spcBef>
              <a:buFont typeface="Microsoft Sans Serif"/>
              <a:buChar char="–"/>
              <a:tabLst>
                <a:tab pos="299085" algn="l"/>
                <a:tab pos="299720" algn="l"/>
              </a:tabLst>
            </a:pPr>
            <a:r>
              <a:rPr sz="2000" spc="-10" dirty="0">
                <a:solidFill>
                  <a:srgbClr val="548ED4"/>
                </a:solidFill>
                <a:latin typeface="Calibri"/>
                <a:cs typeface="Calibri"/>
              </a:rPr>
              <a:t>Height</a:t>
            </a:r>
            <a:r>
              <a:rPr sz="2000" spc="15" dirty="0">
                <a:solidFill>
                  <a:srgbClr val="548ED4"/>
                </a:solidFill>
                <a:latin typeface="Calibri"/>
                <a:cs typeface="Calibri"/>
              </a:rPr>
              <a:t> </a:t>
            </a:r>
            <a:r>
              <a:rPr sz="2000" spc="-5" dirty="0">
                <a:solidFill>
                  <a:srgbClr val="548ED4"/>
                </a:solidFill>
                <a:latin typeface="Calibri"/>
                <a:cs typeface="Calibri"/>
              </a:rPr>
              <a:t>Balanced</a:t>
            </a:r>
            <a:r>
              <a:rPr sz="2000" spc="20" dirty="0">
                <a:solidFill>
                  <a:srgbClr val="548ED4"/>
                </a:solidFill>
                <a:latin typeface="Calibri"/>
                <a:cs typeface="Calibri"/>
              </a:rPr>
              <a:t> </a:t>
            </a:r>
            <a:r>
              <a:rPr sz="2000" spc="-50" dirty="0">
                <a:solidFill>
                  <a:srgbClr val="548ED4"/>
                </a:solidFill>
                <a:latin typeface="Calibri"/>
                <a:cs typeface="Calibri"/>
              </a:rPr>
              <a:t>Tree</a:t>
            </a:r>
            <a:r>
              <a:rPr sz="2000" spc="30" dirty="0">
                <a:solidFill>
                  <a:srgbClr val="548ED4"/>
                </a:solidFill>
                <a:latin typeface="Calibri"/>
                <a:cs typeface="Calibri"/>
              </a:rPr>
              <a:t> </a:t>
            </a:r>
            <a:r>
              <a:rPr sz="2000" spc="-35" dirty="0">
                <a:solidFill>
                  <a:srgbClr val="548ED4"/>
                </a:solidFill>
                <a:latin typeface="Calibri"/>
                <a:cs typeface="Calibri"/>
              </a:rPr>
              <a:t>(AVL</a:t>
            </a:r>
            <a:r>
              <a:rPr sz="2000" spc="15" dirty="0">
                <a:solidFill>
                  <a:srgbClr val="548ED4"/>
                </a:solidFill>
                <a:latin typeface="Calibri"/>
                <a:cs typeface="Calibri"/>
              </a:rPr>
              <a:t> </a:t>
            </a:r>
            <a:r>
              <a:rPr sz="2000" spc="-40" dirty="0">
                <a:solidFill>
                  <a:srgbClr val="548ED4"/>
                </a:solidFill>
                <a:latin typeface="Calibri"/>
                <a:cs typeface="Calibri"/>
              </a:rPr>
              <a:t>Tree)</a:t>
            </a:r>
            <a:endParaRPr sz="2000">
              <a:latin typeface="Calibri"/>
              <a:cs typeface="Calibri"/>
            </a:endParaRPr>
          </a:p>
          <a:p>
            <a:pPr marL="299085" indent="-287020">
              <a:lnSpc>
                <a:spcPct val="100000"/>
              </a:lnSpc>
              <a:spcBef>
                <a:spcPts val="480"/>
              </a:spcBef>
              <a:buFont typeface="Microsoft Sans Serif"/>
              <a:buChar char="–"/>
              <a:tabLst>
                <a:tab pos="299085" algn="l"/>
                <a:tab pos="299720" algn="l"/>
              </a:tabLst>
            </a:pPr>
            <a:r>
              <a:rPr sz="2000" spc="-25" dirty="0">
                <a:solidFill>
                  <a:srgbClr val="548ED4"/>
                </a:solidFill>
                <a:latin typeface="Calibri"/>
                <a:cs typeface="Calibri"/>
              </a:rPr>
              <a:t>Weight</a:t>
            </a:r>
            <a:r>
              <a:rPr sz="2000" spc="15" dirty="0">
                <a:solidFill>
                  <a:srgbClr val="548ED4"/>
                </a:solidFill>
                <a:latin typeface="Calibri"/>
                <a:cs typeface="Calibri"/>
              </a:rPr>
              <a:t> </a:t>
            </a:r>
            <a:r>
              <a:rPr sz="2000" spc="-5" dirty="0">
                <a:solidFill>
                  <a:srgbClr val="548ED4"/>
                </a:solidFill>
                <a:latin typeface="Calibri"/>
                <a:cs typeface="Calibri"/>
              </a:rPr>
              <a:t>Balanced</a:t>
            </a:r>
            <a:r>
              <a:rPr sz="2000" spc="15" dirty="0">
                <a:solidFill>
                  <a:srgbClr val="548ED4"/>
                </a:solidFill>
                <a:latin typeface="Calibri"/>
                <a:cs typeface="Calibri"/>
              </a:rPr>
              <a:t> </a:t>
            </a:r>
            <a:r>
              <a:rPr sz="2000" spc="-50" dirty="0">
                <a:solidFill>
                  <a:srgbClr val="548ED4"/>
                </a:solidFill>
                <a:latin typeface="Calibri"/>
                <a:cs typeface="Calibri"/>
              </a:rPr>
              <a:t>Tree</a:t>
            </a:r>
            <a:endParaRPr sz="2000">
              <a:latin typeface="Calibri"/>
              <a:cs typeface="Calibri"/>
            </a:endParaRPr>
          </a:p>
        </p:txBody>
      </p:sp>
      <p:grpSp>
        <p:nvGrpSpPr>
          <p:cNvPr id="11" name="object 11"/>
          <p:cNvGrpSpPr/>
          <p:nvPr/>
        </p:nvGrpSpPr>
        <p:grpSpPr>
          <a:xfrm>
            <a:off x="1002601" y="3992689"/>
            <a:ext cx="1091565" cy="1167765"/>
            <a:chOff x="1002601" y="3992689"/>
            <a:chExt cx="1091565" cy="1167765"/>
          </a:xfrm>
        </p:grpSpPr>
        <p:sp>
          <p:nvSpPr>
            <p:cNvPr id="12" name="object 12"/>
            <p:cNvSpPr/>
            <p:nvPr/>
          </p:nvSpPr>
          <p:spPr>
            <a:xfrm>
              <a:off x="1472183" y="4005072"/>
              <a:ext cx="609600" cy="533400"/>
            </a:xfrm>
            <a:custGeom>
              <a:avLst/>
              <a:gdLst/>
              <a:ahLst/>
              <a:cxnLst/>
              <a:rect l="l" t="t" r="r" b="b"/>
              <a:pathLst>
                <a:path w="609600" h="533400">
                  <a:moveTo>
                    <a:pt x="304799" y="0"/>
                  </a:moveTo>
                  <a:lnTo>
                    <a:pt x="255374" y="3489"/>
                  </a:lnTo>
                  <a:lnTo>
                    <a:pt x="208483" y="13594"/>
                  </a:lnTo>
                  <a:lnTo>
                    <a:pt x="164753" y="29763"/>
                  </a:lnTo>
                  <a:lnTo>
                    <a:pt x="124815" y="51450"/>
                  </a:lnTo>
                  <a:lnTo>
                    <a:pt x="89296" y="78104"/>
                  </a:lnTo>
                  <a:lnTo>
                    <a:pt x="58826" y="109179"/>
                  </a:lnTo>
                  <a:lnTo>
                    <a:pt x="34032" y="144124"/>
                  </a:lnTo>
                  <a:lnTo>
                    <a:pt x="15544" y="182392"/>
                  </a:lnTo>
                  <a:lnTo>
                    <a:pt x="3990" y="223433"/>
                  </a:lnTo>
                  <a:lnTo>
                    <a:pt x="0" y="266700"/>
                  </a:lnTo>
                  <a:lnTo>
                    <a:pt x="3990" y="309966"/>
                  </a:lnTo>
                  <a:lnTo>
                    <a:pt x="15544" y="351007"/>
                  </a:lnTo>
                  <a:lnTo>
                    <a:pt x="34032" y="389275"/>
                  </a:lnTo>
                  <a:lnTo>
                    <a:pt x="58826" y="424220"/>
                  </a:lnTo>
                  <a:lnTo>
                    <a:pt x="89296" y="455294"/>
                  </a:lnTo>
                  <a:lnTo>
                    <a:pt x="124815" y="481949"/>
                  </a:lnTo>
                  <a:lnTo>
                    <a:pt x="164753" y="503636"/>
                  </a:lnTo>
                  <a:lnTo>
                    <a:pt x="208483" y="519805"/>
                  </a:lnTo>
                  <a:lnTo>
                    <a:pt x="255374" y="529910"/>
                  </a:lnTo>
                  <a:lnTo>
                    <a:pt x="304799" y="533400"/>
                  </a:lnTo>
                  <a:lnTo>
                    <a:pt x="354225" y="529910"/>
                  </a:lnTo>
                  <a:lnTo>
                    <a:pt x="401116" y="519805"/>
                  </a:lnTo>
                  <a:lnTo>
                    <a:pt x="444846" y="503636"/>
                  </a:lnTo>
                  <a:lnTo>
                    <a:pt x="484784" y="481949"/>
                  </a:lnTo>
                  <a:lnTo>
                    <a:pt x="520303" y="455294"/>
                  </a:lnTo>
                  <a:lnTo>
                    <a:pt x="550773" y="424220"/>
                  </a:lnTo>
                  <a:lnTo>
                    <a:pt x="575567" y="389275"/>
                  </a:lnTo>
                  <a:lnTo>
                    <a:pt x="594055" y="351007"/>
                  </a:lnTo>
                  <a:lnTo>
                    <a:pt x="605609" y="309966"/>
                  </a:lnTo>
                  <a:lnTo>
                    <a:pt x="609599" y="266700"/>
                  </a:lnTo>
                  <a:lnTo>
                    <a:pt x="605609" y="223433"/>
                  </a:lnTo>
                  <a:lnTo>
                    <a:pt x="594055" y="182392"/>
                  </a:lnTo>
                  <a:lnTo>
                    <a:pt x="575567" y="144124"/>
                  </a:lnTo>
                  <a:lnTo>
                    <a:pt x="550773" y="109179"/>
                  </a:lnTo>
                  <a:lnTo>
                    <a:pt x="520303" y="78105"/>
                  </a:lnTo>
                  <a:lnTo>
                    <a:pt x="484784" y="51450"/>
                  </a:lnTo>
                  <a:lnTo>
                    <a:pt x="444846" y="29763"/>
                  </a:lnTo>
                  <a:lnTo>
                    <a:pt x="401116" y="13594"/>
                  </a:lnTo>
                  <a:lnTo>
                    <a:pt x="354225" y="3489"/>
                  </a:lnTo>
                  <a:lnTo>
                    <a:pt x="304799" y="0"/>
                  </a:lnTo>
                  <a:close/>
                </a:path>
              </a:pathLst>
            </a:custGeom>
            <a:solidFill>
              <a:srgbClr val="FFFFFF"/>
            </a:solidFill>
          </p:spPr>
          <p:txBody>
            <a:bodyPr wrap="square" lIns="0" tIns="0" rIns="0" bIns="0" rtlCol="0"/>
            <a:lstStyle/>
            <a:p>
              <a:endParaRPr/>
            </a:p>
          </p:txBody>
        </p:sp>
        <p:sp>
          <p:nvSpPr>
            <p:cNvPr id="13" name="object 13"/>
            <p:cNvSpPr/>
            <p:nvPr/>
          </p:nvSpPr>
          <p:spPr>
            <a:xfrm>
              <a:off x="1472183" y="4005072"/>
              <a:ext cx="609600" cy="533400"/>
            </a:xfrm>
            <a:custGeom>
              <a:avLst/>
              <a:gdLst/>
              <a:ahLst/>
              <a:cxnLst/>
              <a:rect l="l" t="t" r="r" b="b"/>
              <a:pathLst>
                <a:path w="609600" h="533400">
                  <a:moveTo>
                    <a:pt x="0" y="266700"/>
                  </a:moveTo>
                  <a:lnTo>
                    <a:pt x="3990" y="223433"/>
                  </a:lnTo>
                  <a:lnTo>
                    <a:pt x="15544" y="182392"/>
                  </a:lnTo>
                  <a:lnTo>
                    <a:pt x="34032" y="144124"/>
                  </a:lnTo>
                  <a:lnTo>
                    <a:pt x="58826" y="109179"/>
                  </a:lnTo>
                  <a:lnTo>
                    <a:pt x="89296" y="78104"/>
                  </a:lnTo>
                  <a:lnTo>
                    <a:pt x="124815" y="51450"/>
                  </a:lnTo>
                  <a:lnTo>
                    <a:pt x="164753" y="29763"/>
                  </a:lnTo>
                  <a:lnTo>
                    <a:pt x="208483" y="13594"/>
                  </a:lnTo>
                  <a:lnTo>
                    <a:pt x="255374" y="3489"/>
                  </a:lnTo>
                  <a:lnTo>
                    <a:pt x="304799" y="0"/>
                  </a:lnTo>
                  <a:lnTo>
                    <a:pt x="354225" y="3489"/>
                  </a:lnTo>
                  <a:lnTo>
                    <a:pt x="401116" y="13594"/>
                  </a:lnTo>
                  <a:lnTo>
                    <a:pt x="444846" y="29763"/>
                  </a:lnTo>
                  <a:lnTo>
                    <a:pt x="484784" y="51450"/>
                  </a:lnTo>
                  <a:lnTo>
                    <a:pt x="520303" y="78105"/>
                  </a:lnTo>
                  <a:lnTo>
                    <a:pt x="550773" y="109179"/>
                  </a:lnTo>
                  <a:lnTo>
                    <a:pt x="575567" y="144124"/>
                  </a:lnTo>
                  <a:lnTo>
                    <a:pt x="594055" y="182392"/>
                  </a:lnTo>
                  <a:lnTo>
                    <a:pt x="605609" y="223433"/>
                  </a:lnTo>
                  <a:lnTo>
                    <a:pt x="609599" y="266700"/>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799" y="533400"/>
                  </a:lnTo>
                  <a:lnTo>
                    <a:pt x="255374" y="529910"/>
                  </a:lnTo>
                  <a:lnTo>
                    <a:pt x="208483" y="519805"/>
                  </a:lnTo>
                  <a:lnTo>
                    <a:pt x="164753" y="503636"/>
                  </a:lnTo>
                  <a:lnTo>
                    <a:pt x="124815" y="481949"/>
                  </a:lnTo>
                  <a:lnTo>
                    <a:pt x="89296" y="455294"/>
                  </a:lnTo>
                  <a:lnTo>
                    <a:pt x="58826" y="424220"/>
                  </a:lnTo>
                  <a:lnTo>
                    <a:pt x="34032" y="389275"/>
                  </a:lnTo>
                  <a:lnTo>
                    <a:pt x="15544" y="351007"/>
                  </a:lnTo>
                  <a:lnTo>
                    <a:pt x="3990" y="309966"/>
                  </a:lnTo>
                  <a:lnTo>
                    <a:pt x="0" y="266700"/>
                  </a:lnTo>
                  <a:close/>
                </a:path>
              </a:pathLst>
            </a:custGeom>
            <a:ln w="24384">
              <a:solidFill>
                <a:srgbClr val="4F81BC"/>
              </a:solidFill>
            </a:ln>
          </p:spPr>
          <p:txBody>
            <a:bodyPr wrap="square" lIns="0" tIns="0" rIns="0" bIns="0" rtlCol="0"/>
            <a:lstStyle/>
            <a:p>
              <a:endParaRPr/>
            </a:p>
          </p:txBody>
        </p:sp>
        <p:sp>
          <p:nvSpPr>
            <p:cNvPr id="14" name="object 14"/>
            <p:cNvSpPr/>
            <p:nvPr/>
          </p:nvSpPr>
          <p:spPr>
            <a:xfrm>
              <a:off x="1014983" y="4614672"/>
              <a:ext cx="609600" cy="533400"/>
            </a:xfrm>
            <a:custGeom>
              <a:avLst/>
              <a:gdLst/>
              <a:ahLst/>
              <a:cxnLst/>
              <a:rect l="l" t="t" r="r" b="b"/>
              <a:pathLst>
                <a:path w="609600" h="533400">
                  <a:moveTo>
                    <a:pt x="304800" y="0"/>
                  </a:moveTo>
                  <a:lnTo>
                    <a:pt x="255359" y="3489"/>
                  </a:lnTo>
                  <a:lnTo>
                    <a:pt x="208458" y="13594"/>
                  </a:lnTo>
                  <a:lnTo>
                    <a:pt x="164725" y="29763"/>
                  </a:lnTo>
                  <a:lnTo>
                    <a:pt x="124788" y="51450"/>
                  </a:lnTo>
                  <a:lnTo>
                    <a:pt x="89273" y="78104"/>
                  </a:lnTo>
                  <a:lnTo>
                    <a:pt x="58808" y="109179"/>
                  </a:lnTo>
                  <a:lnTo>
                    <a:pt x="34020" y="144124"/>
                  </a:lnTo>
                  <a:lnTo>
                    <a:pt x="15538" y="182392"/>
                  </a:lnTo>
                  <a:lnTo>
                    <a:pt x="3989" y="223433"/>
                  </a:lnTo>
                  <a:lnTo>
                    <a:pt x="0" y="266700"/>
                  </a:lnTo>
                  <a:lnTo>
                    <a:pt x="3989" y="309966"/>
                  </a:lnTo>
                  <a:lnTo>
                    <a:pt x="15538" y="351007"/>
                  </a:lnTo>
                  <a:lnTo>
                    <a:pt x="34020" y="389275"/>
                  </a:lnTo>
                  <a:lnTo>
                    <a:pt x="58808" y="424220"/>
                  </a:lnTo>
                  <a:lnTo>
                    <a:pt x="89273" y="455294"/>
                  </a:lnTo>
                  <a:lnTo>
                    <a:pt x="124788" y="481949"/>
                  </a:lnTo>
                  <a:lnTo>
                    <a:pt x="164725" y="503636"/>
                  </a:lnTo>
                  <a:lnTo>
                    <a:pt x="208458" y="519805"/>
                  </a:lnTo>
                  <a:lnTo>
                    <a:pt x="255359" y="529910"/>
                  </a:lnTo>
                  <a:lnTo>
                    <a:pt x="304800" y="533400"/>
                  </a:lnTo>
                  <a:lnTo>
                    <a:pt x="354225" y="529910"/>
                  </a:lnTo>
                  <a:lnTo>
                    <a:pt x="401116" y="519805"/>
                  </a:lnTo>
                  <a:lnTo>
                    <a:pt x="444846" y="503636"/>
                  </a:lnTo>
                  <a:lnTo>
                    <a:pt x="484784" y="481949"/>
                  </a:lnTo>
                  <a:lnTo>
                    <a:pt x="520303" y="455294"/>
                  </a:lnTo>
                  <a:lnTo>
                    <a:pt x="550773" y="424220"/>
                  </a:lnTo>
                  <a:lnTo>
                    <a:pt x="575567" y="389275"/>
                  </a:lnTo>
                  <a:lnTo>
                    <a:pt x="594055" y="351007"/>
                  </a:lnTo>
                  <a:lnTo>
                    <a:pt x="605609" y="309966"/>
                  </a:lnTo>
                  <a:lnTo>
                    <a:pt x="609600" y="266700"/>
                  </a:lnTo>
                  <a:lnTo>
                    <a:pt x="605609" y="223433"/>
                  </a:lnTo>
                  <a:lnTo>
                    <a:pt x="594055" y="182392"/>
                  </a:lnTo>
                  <a:lnTo>
                    <a:pt x="575567" y="144124"/>
                  </a:lnTo>
                  <a:lnTo>
                    <a:pt x="550773" y="109179"/>
                  </a:lnTo>
                  <a:lnTo>
                    <a:pt x="520303" y="78105"/>
                  </a:lnTo>
                  <a:lnTo>
                    <a:pt x="484784" y="51450"/>
                  </a:lnTo>
                  <a:lnTo>
                    <a:pt x="444846" y="29763"/>
                  </a:lnTo>
                  <a:lnTo>
                    <a:pt x="401116" y="13594"/>
                  </a:lnTo>
                  <a:lnTo>
                    <a:pt x="354225" y="3489"/>
                  </a:lnTo>
                  <a:lnTo>
                    <a:pt x="304800" y="0"/>
                  </a:lnTo>
                  <a:close/>
                </a:path>
              </a:pathLst>
            </a:custGeom>
            <a:solidFill>
              <a:srgbClr val="FFFFFF"/>
            </a:solidFill>
          </p:spPr>
          <p:txBody>
            <a:bodyPr wrap="square" lIns="0" tIns="0" rIns="0" bIns="0" rtlCol="0"/>
            <a:lstStyle/>
            <a:p>
              <a:endParaRPr/>
            </a:p>
          </p:txBody>
        </p:sp>
        <p:sp>
          <p:nvSpPr>
            <p:cNvPr id="15" name="object 15"/>
            <p:cNvSpPr/>
            <p:nvPr/>
          </p:nvSpPr>
          <p:spPr>
            <a:xfrm>
              <a:off x="1014983" y="4614672"/>
              <a:ext cx="609600" cy="533400"/>
            </a:xfrm>
            <a:custGeom>
              <a:avLst/>
              <a:gdLst/>
              <a:ahLst/>
              <a:cxnLst/>
              <a:rect l="l" t="t" r="r" b="b"/>
              <a:pathLst>
                <a:path w="609600" h="533400">
                  <a:moveTo>
                    <a:pt x="0" y="266700"/>
                  </a:moveTo>
                  <a:lnTo>
                    <a:pt x="3989" y="223433"/>
                  </a:lnTo>
                  <a:lnTo>
                    <a:pt x="15538" y="182392"/>
                  </a:lnTo>
                  <a:lnTo>
                    <a:pt x="34020" y="144124"/>
                  </a:lnTo>
                  <a:lnTo>
                    <a:pt x="58808" y="109179"/>
                  </a:lnTo>
                  <a:lnTo>
                    <a:pt x="89273" y="78104"/>
                  </a:lnTo>
                  <a:lnTo>
                    <a:pt x="124788" y="51450"/>
                  </a:lnTo>
                  <a:lnTo>
                    <a:pt x="164725" y="29763"/>
                  </a:lnTo>
                  <a:lnTo>
                    <a:pt x="208458" y="13594"/>
                  </a:lnTo>
                  <a:lnTo>
                    <a:pt x="255359" y="3489"/>
                  </a:lnTo>
                  <a:lnTo>
                    <a:pt x="304800" y="0"/>
                  </a:lnTo>
                  <a:lnTo>
                    <a:pt x="354225" y="3489"/>
                  </a:lnTo>
                  <a:lnTo>
                    <a:pt x="401116" y="13594"/>
                  </a:lnTo>
                  <a:lnTo>
                    <a:pt x="444846" y="29763"/>
                  </a:lnTo>
                  <a:lnTo>
                    <a:pt x="484784" y="51450"/>
                  </a:lnTo>
                  <a:lnTo>
                    <a:pt x="520303" y="78105"/>
                  </a:lnTo>
                  <a:lnTo>
                    <a:pt x="550773" y="109179"/>
                  </a:lnTo>
                  <a:lnTo>
                    <a:pt x="575567" y="144124"/>
                  </a:lnTo>
                  <a:lnTo>
                    <a:pt x="594055" y="182392"/>
                  </a:lnTo>
                  <a:lnTo>
                    <a:pt x="605609" y="223433"/>
                  </a:lnTo>
                  <a:lnTo>
                    <a:pt x="609600" y="266700"/>
                  </a:lnTo>
                  <a:lnTo>
                    <a:pt x="605609" y="309966"/>
                  </a:lnTo>
                  <a:lnTo>
                    <a:pt x="594055" y="351007"/>
                  </a:lnTo>
                  <a:lnTo>
                    <a:pt x="575567" y="389275"/>
                  </a:lnTo>
                  <a:lnTo>
                    <a:pt x="550773" y="424220"/>
                  </a:lnTo>
                  <a:lnTo>
                    <a:pt x="520303" y="455294"/>
                  </a:lnTo>
                  <a:lnTo>
                    <a:pt x="484784" y="481949"/>
                  </a:lnTo>
                  <a:lnTo>
                    <a:pt x="444846" y="503636"/>
                  </a:lnTo>
                  <a:lnTo>
                    <a:pt x="401116" y="519805"/>
                  </a:lnTo>
                  <a:lnTo>
                    <a:pt x="354225" y="529910"/>
                  </a:lnTo>
                  <a:lnTo>
                    <a:pt x="304800" y="533400"/>
                  </a:lnTo>
                  <a:lnTo>
                    <a:pt x="255359" y="529910"/>
                  </a:lnTo>
                  <a:lnTo>
                    <a:pt x="208458" y="519805"/>
                  </a:lnTo>
                  <a:lnTo>
                    <a:pt x="164725" y="503636"/>
                  </a:lnTo>
                  <a:lnTo>
                    <a:pt x="124788" y="481949"/>
                  </a:lnTo>
                  <a:lnTo>
                    <a:pt x="89273" y="455294"/>
                  </a:lnTo>
                  <a:lnTo>
                    <a:pt x="58808" y="424220"/>
                  </a:lnTo>
                  <a:lnTo>
                    <a:pt x="34020" y="389275"/>
                  </a:lnTo>
                  <a:lnTo>
                    <a:pt x="15538" y="351007"/>
                  </a:lnTo>
                  <a:lnTo>
                    <a:pt x="3989" y="309966"/>
                  </a:lnTo>
                  <a:lnTo>
                    <a:pt x="0" y="266700"/>
                  </a:lnTo>
                  <a:close/>
                </a:path>
              </a:pathLst>
            </a:custGeom>
            <a:ln w="24384">
              <a:solidFill>
                <a:srgbClr val="4F81BC"/>
              </a:solidFill>
            </a:ln>
          </p:spPr>
          <p:txBody>
            <a:bodyPr wrap="square" lIns="0" tIns="0" rIns="0" bIns="0" rtlCol="0"/>
            <a:lstStyle/>
            <a:p>
              <a:endParaRPr/>
            </a:p>
          </p:txBody>
        </p:sp>
      </p:grpSp>
      <p:sp>
        <p:nvSpPr>
          <p:cNvPr id="16" name="object 16"/>
          <p:cNvSpPr txBox="1"/>
          <p:nvPr/>
        </p:nvSpPr>
        <p:spPr>
          <a:xfrm>
            <a:off x="1188211" y="4718126"/>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40</a:t>
            </a:r>
            <a:endParaRPr sz="1800">
              <a:latin typeface="Calibri"/>
              <a:cs typeface="Calibri"/>
            </a:endParaRPr>
          </a:p>
        </p:txBody>
      </p:sp>
      <p:grpSp>
        <p:nvGrpSpPr>
          <p:cNvPr id="17" name="object 17"/>
          <p:cNvGrpSpPr/>
          <p:nvPr/>
        </p:nvGrpSpPr>
        <p:grpSpPr>
          <a:xfrm>
            <a:off x="621601" y="5288089"/>
            <a:ext cx="634365" cy="558165"/>
            <a:chOff x="621601" y="5288089"/>
            <a:chExt cx="634365" cy="558165"/>
          </a:xfrm>
        </p:grpSpPr>
        <p:sp>
          <p:nvSpPr>
            <p:cNvPr id="18" name="object 18"/>
            <p:cNvSpPr/>
            <p:nvPr/>
          </p:nvSpPr>
          <p:spPr>
            <a:xfrm>
              <a:off x="633983" y="5300472"/>
              <a:ext cx="609600" cy="533400"/>
            </a:xfrm>
            <a:custGeom>
              <a:avLst/>
              <a:gdLst/>
              <a:ahLst/>
              <a:cxnLst/>
              <a:rect l="l" t="t" r="r" b="b"/>
              <a:pathLst>
                <a:path w="609600" h="533400">
                  <a:moveTo>
                    <a:pt x="304800" y="0"/>
                  </a:moveTo>
                  <a:lnTo>
                    <a:pt x="255359" y="3489"/>
                  </a:lnTo>
                  <a:lnTo>
                    <a:pt x="208458" y="13594"/>
                  </a:lnTo>
                  <a:lnTo>
                    <a:pt x="164725" y="29763"/>
                  </a:lnTo>
                  <a:lnTo>
                    <a:pt x="124788" y="51450"/>
                  </a:lnTo>
                  <a:lnTo>
                    <a:pt x="89273" y="78104"/>
                  </a:lnTo>
                  <a:lnTo>
                    <a:pt x="58808" y="109179"/>
                  </a:lnTo>
                  <a:lnTo>
                    <a:pt x="34020" y="144124"/>
                  </a:lnTo>
                  <a:lnTo>
                    <a:pt x="15538" y="182392"/>
                  </a:lnTo>
                  <a:lnTo>
                    <a:pt x="3989" y="223433"/>
                  </a:lnTo>
                  <a:lnTo>
                    <a:pt x="0" y="266699"/>
                  </a:lnTo>
                  <a:lnTo>
                    <a:pt x="3989" y="309960"/>
                  </a:lnTo>
                  <a:lnTo>
                    <a:pt x="15538" y="350997"/>
                  </a:lnTo>
                  <a:lnTo>
                    <a:pt x="34020" y="389264"/>
                  </a:lnTo>
                  <a:lnTo>
                    <a:pt x="58808" y="424209"/>
                  </a:lnTo>
                  <a:lnTo>
                    <a:pt x="89273" y="455285"/>
                  </a:lnTo>
                  <a:lnTo>
                    <a:pt x="124788" y="481942"/>
                  </a:lnTo>
                  <a:lnTo>
                    <a:pt x="164725" y="503631"/>
                  </a:lnTo>
                  <a:lnTo>
                    <a:pt x="208458" y="519803"/>
                  </a:lnTo>
                  <a:lnTo>
                    <a:pt x="255359" y="529909"/>
                  </a:lnTo>
                  <a:lnTo>
                    <a:pt x="304800" y="533399"/>
                  </a:lnTo>
                  <a:lnTo>
                    <a:pt x="354240" y="529909"/>
                  </a:lnTo>
                  <a:lnTo>
                    <a:pt x="401141" y="519803"/>
                  </a:lnTo>
                  <a:lnTo>
                    <a:pt x="444874" y="503631"/>
                  </a:lnTo>
                  <a:lnTo>
                    <a:pt x="484811" y="481942"/>
                  </a:lnTo>
                  <a:lnTo>
                    <a:pt x="520326" y="455285"/>
                  </a:lnTo>
                  <a:lnTo>
                    <a:pt x="550791" y="424209"/>
                  </a:lnTo>
                  <a:lnTo>
                    <a:pt x="575579" y="389264"/>
                  </a:lnTo>
                  <a:lnTo>
                    <a:pt x="594061" y="350997"/>
                  </a:lnTo>
                  <a:lnTo>
                    <a:pt x="605610" y="309960"/>
                  </a:lnTo>
                  <a:lnTo>
                    <a:pt x="609600" y="266699"/>
                  </a:lnTo>
                  <a:lnTo>
                    <a:pt x="605610" y="223433"/>
                  </a:lnTo>
                  <a:lnTo>
                    <a:pt x="594061" y="182392"/>
                  </a:lnTo>
                  <a:lnTo>
                    <a:pt x="575579" y="144124"/>
                  </a:lnTo>
                  <a:lnTo>
                    <a:pt x="550791" y="109179"/>
                  </a:lnTo>
                  <a:lnTo>
                    <a:pt x="520326" y="78104"/>
                  </a:lnTo>
                  <a:lnTo>
                    <a:pt x="484811" y="51450"/>
                  </a:lnTo>
                  <a:lnTo>
                    <a:pt x="444874" y="29763"/>
                  </a:lnTo>
                  <a:lnTo>
                    <a:pt x="401141" y="13594"/>
                  </a:lnTo>
                  <a:lnTo>
                    <a:pt x="354240" y="3489"/>
                  </a:lnTo>
                  <a:lnTo>
                    <a:pt x="304800" y="0"/>
                  </a:lnTo>
                  <a:close/>
                </a:path>
              </a:pathLst>
            </a:custGeom>
            <a:solidFill>
              <a:srgbClr val="FFFFFF"/>
            </a:solidFill>
          </p:spPr>
          <p:txBody>
            <a:bodyPr wrap="square" lIns="0" tIns="0" rIns="0" bIns="0" rtlCol="0"/>
            <a:lstStyle/>
            <a:p>
              <a:endParaRPr/>
            </a:p>
          </p:txBody>
        </p:sp>
        <p:sp>
          <p:nvSpPr>
            <p:cNvPr id="19" name="object 19"/>
            <p:cNvSpPr/>
            <p:nvPr/>
          </p:nvSpPr>
          <p:spPr>
            <a:xfrm>
              <a:off x="633983" y="5300472"/>
              <a:ext cx="609600" cy="533400"/>
            </a:xfrm>
            <a:custGeom>
              <a:avLst/>
              <a:gdLst/>
              <a:ahLst/>
              <a:cxnLst/>
              <a:rect l="l" t="t" r="r" b="b"/>
              <a:pathLst>
                <a:path w="609600" h="533400">
                  <a:moveTo>
                    <a:pt x="0" y="266699"/>
                  </a:moveTo>
                  <a:lnTo>
                    <a:pt x="3989" y="223433"/>
                  </a:lnTo>
                  <a:lnTo>
                    <a:pt x="15538" y="182392"/>
                  </a:lnTo>
                  <a:lnTo>
                    <a:pt x="34020" y="144124"/>
                  </a:lnTo>
                  <a:lnTo>
                    <a:pt x="58808" y="109179"/>
                  </a:lnTo>
                  <a:lnTo>
                    <a:pt x="89273" y="78104"/>
                  </a:lnTo>
                  <a:lnTo>
                    <a:pt x="124788" y="51450"/>
                  </a:lnTo>
                  <a:lnTo>
                    <a:pt x="164725" y="29763"/>
                  </a:lnTo>
                  <a:lnTo>
                    <a:pt x="208458" y="13594"/>
                  </a:lnTo>
                  <a:lnTo>
                    <a:pt x="255359" y="3489"/>
                  </a:lnTo>
                  <a:lnTo>
                    <a:pt x="304800" y="0"/>
                  </a:lnTo>
                  <a:lnTo>
                    <a:pt x="354240" y="3489"/>
                  </a:lnTo>
                  <a:lnTo>
                    <a:pt x="401141" y="13594"/>
                  </a:lnTo>
                  <a:lnTo>
                    <a:pt x="444874" y="29763"/>
                  </a:lnTo>
                  <a:lnTo>
                    <a:pt x="484811" y="51450"/>
                  </a:lnTo>
                  <a:lnTo>
                    <a:pt x="520326" y="78104"/>
                  </a:lnTo>
                  <a:lnTo>
                    <a:pt x="550791" y="109179"/>
                  </a:lnTo>
                  <a:lnTo>
                    <a:pt x="575579" y="144124"/>
                  </a:lnTo>
                  <a:lnTo>
                    <a:pt x="594061" y="182392"/>
                  </a:lnTo>
                  <a:lnTo>
                    <a:pt x="605610" y="223433"/>
                  </a:lnTo>
                  <a:lnTo>
                    <a:pt x="609600" y="266699"/>
                  </a:lnTo>
                  <a:lnTo>
                    <a:pt x="605610" y="309960"/>
                  </a:lnTo>
                  <a:lnTo>
                    <a:pt x="594061" y="350997"/>
                  </a:lnTo>
                  <a:lnTo>
                    <a:pt x="575579" y="389264"/>
                  </a:lnTo>
                  <a:lnTo>
                    <a:pt x="550791" y="424209"/>
                  </a:lnTo>
                  <a:lnTo>
                    <a:pt x="520326" y="455285"/>
                  </a:lnTo>
                  <a:lnTo>
                    <a:pt x="484811" y="481942"/>
                  </a:lnTo>
                  <a:lnTo>
                    <a:pt x="444874" y="503631"/>
                  </a:lnTo>
                  <a:lnTo>
                    <a:pt x="401141" y="519803"/>
                  </a:lnTo>
                  <a:lnTo>
                    <a:pt x="354240" y="529909"/>
                  </a:lnTo>
                  <a:lnTo>
                    <a:pt x="304800" y="533399"/>
                  </a:lnTo>
                  <a:lnTo>
                    <a:pt x="255359" y="529909"/>
                  </a:lnTo>
                  <a:lnTo>
                    <a:pt x="208458" y="519803"/>
                  </a:lnTo>
                  <a:lnTo>
                    <a:pt x="164725" y="503631"/>
                  </a:lnTo>
                  <a:lnTo>
                    <a:pt x="124788" y="481942"/>
                  </a:lnTo>
                  <a:lnTo>
                    <a:pt x="89273" y="455285"/>
                  </a:lnTo>
                  <a:lnTo>
                    <a:pt x="58808" y="424209"/>
                  </a:lnTo>
                  <a:lnTo>
                    <a:pt x="34020" y="389264"/>
                  </a:lnTo>
                  <a:lnTo>
                    <a:pt x="15538" y="350997"/>
                  </a:lnTo>
                  <a:lnTo>
                    <a:pt x="3989" y="309960"/>
                  </a:lnTo>
                  <a:lnTo>
                    <a:pt x="0" y="266699"/>
                  </a:lnTo>
                  <a:close/>
                </a:path>
              </a:pathLst>
            </a:custGeom>
            <a:ln w="24384">
              <a:solidFill>
                <a:srgbClr val="4F81BC"/>
              </a:solidFill>
            </a:ln>
          </p:spPr>
          <p:txBody>
            <a:bodyPr wrap="square" lIns="0" tIns="0" rIns="0" bIns="0" rtlCol="0"/>
            <a:lstStyle/>
            <a:p>
              <a:endParaRPr/>
            </a:p>
          </p:txBody>
        </p:sp>
      </p:grpSp>
      <p:sp>
        <p:nvSpPr>
          <p:cNvPr id="20" name="object 20"/>
          <p:cNvSpPr txBox="1"/>
          <p:nvPr/>
        </p:nvSpPr>
        <p:spPr>
          <a:xfrm>
            <a:off x="807212" y="5404815"/>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30</a:t>
            </a:r>
            <a:endParaRPr sz="1800">
              <a:latin typeface="Calibri"/>
              <a:cs typeface="Calibri"/>
            </a:endParaRPr>
          </a:p>
        </p:txBody>
      </p:sp>
      <p:grpSp>
        <p:nvGrpSpPr>
          <p:cNvPr id="21" name="object 21"/>
          <p:cNvGrpSpPr/>
          <p:nvPr/>
        </p:nvGrpSpPr>
        <p:grpSpPr>
          <a:xfrm>
            <a:off x="240601" y="6050089"/>
            <a:ext cx="634365" cy="558165"/>
            <a:chOff x="240601" y="6050089"/>
            <a:chExt cx="634365" cy="558165"/>
          </a:xfrm>
        </p:grpSpPr>
        <p:sp>
          <p:nvSpPr>
            <p:cNvPr id="22" name="object 22"/>
            <p:cNvSpPr/>
            <p:nvPr/>
          </p:nvSpPr>
          <p:spPr>
            <a:xfrm>
              <a:off x="252983" y="6062472"/>
              <a:ext cx="609600" cy="533400"/>
            </a:xfrm>
            <a:custGeom>
              <a:avLst/>
              <a:gdLst/>
              <a:ahLst/>
              <a:cxnLst/>
              <a:rect l="l" t="t" r="r" b="b"/>
              <a:pathLst>
                <a:path w="609600" h="533400">
                  <a:moveTo>
                    <a:pt x="304800" y="0"/>
                  </a:moveTo>
                  <a:lnTo>
                    <a:pt x="255359" y="3490"/>
                  </a:lnTo>
                  <a:lnTo>
                    <a:pt x="208458" y="13596"/>
                  </a:lnTo>
                  <a:lnTo>
                    <a:pt x="164725" y="29768"/>
                  </a:lnTo>
                  <a:lnTo>
                    <a:pt x="124788" y="51457"/>
                  </a:lnTo>
                  <a:lnTo>
                    <a:pt x="89273" y="78114"/>
                  </a:lnTo>
                  <a:lnTo>
                    <a:pt x="58808" y="109190"/>
                  </a:lnTo>
                  <a:lnTo>
                    <a:pt x="34020" y="144135"/>
                  </a:lnTo>
                  <a:lnTo>
                    <a:pt x="15538" y="182402"/>
                  </a:lnTo>
                  <a:lnTo>
                    <a:pt x="3989" y="223439"/>
                  </a:lnTo>
                  <a:lnTo>
                    <a:pt x="0" y="266699"/>
                  </a:lnTo>
                  <a:lnTo>
                    <a:pt x="3989" y="309960"/>
                  </a:lnTo>
                  <a:lnTo>
                    <a:pt x="15538" y="350997"/>
                  </a:lnTo>
                  <a:lnTo>
                    <a:pt x="34020" y="389264"/>
                  </a:lnTo>
                  <a:lnTo>
                    <a:pt x="58808" y="424209"/>
                  </a:lnTo>
                  <a:lnTo>
                    <a:pt x="89273" y="455285"/>
                  </a:lnTo>
                  <a:lnTo>
                    <a:pt x="124788" y="481942"/>
                  </a:lnTo>
                  <a:lnTo>
                    <a:pt x="164725" y="503631"/>
                  </a:lnTo>
                  <a:lnTo>
                    <a:pt x="208458" y="519803"/>
                  </a:lnTo>
                  <a:lnTo>
                    <a:pt x="255359" y="529909"/>
                  </a:lnTo>
                  <a:lnTo>
                    <a:pt x="304800" y="533399"/>
                  </a:lnTo>
                  <a:lnTo>
                    <a:pt x="354240" y="529909"/>
                  </a:lnTo>
                  <a:lnTo>
                    <a:pt x="401141" y="519803"/>
                  </a:lnTo>
                  <a:lnTo>
                    <a:pt x="444874" y="503631"/>
                  </a:lnTo>
                  <a:lnTo>
                    <a:pt x="484811" y="481942"/>
                  </a:lnTo>
                  <a:lnTo>
                    <a:pt x="520326" y="455285"/>
                  </a:lnTo>
                  <a:lnTo>
                    <a:pt x="550791" y="424209"/>
                  </a:lnTo>
                  <a:lnTo>
                    <a:pt x="575579" y="389264"/>
                  </a:lnTo>
                  <a:lnTo>
                    <a:pt x="594061" y="350997"/>
                  </a:lnTo>
                  <a:lnTo>
                    <a:pt x="605610" y="309960"/>
                  </a:lnTo>
                  <a:lnTo>
                    <a:pt x="609600" y="266699"/>
                  </a:lnTo>
                  <a:lnTo>
                    <a:pt x="605610" y="223439"/>
                  </a:lnTo>
                  <a:lnTo>
                    <a:pt x="594061" y="182402"/>
                  </a:lnTo>
                  <a:lnTo>
                    <a:pt x="575579" y="144135"/>
                  </a:lnTo>
                  <a:lnTo>
                    <a:pt x="550791" y="109190"/>
                  </a:lnTo>
                  <a:lnTo>
                    <a:pt x="520326" y="78114"/>
                  </a:lnTo>
                  <a:lnTo>
                    <a:pt x="484811" y="51457"/>
                  </a:lnTo>
                  <a:lnTo>
                    <a:pt x="444874" y="29768"/>
                  </a:lnTo>
                  <a:lnTo>
                    <a:pt x="401141" y="13596"/>
                  </a:lnTo>
                  <a:lnTo>
                    <a:pt x="354240" y="3490"/>
                  </a:lnTo>
                  <a:lnTo>
                    <a:pt x="304800" y="0"/>
                  </a:lnTo>
                  <a:close/>
                </a:path>
              </a:pathLst>
            </a:custGeom>
            <a:solidFill>
              <a:srgbClr val="FFFFFF"/>
            </a:solidFill>
          </p:spPr>
          <p:txBody>
            <a:bodyPr wrap="square" lIns="0" tIns="0" rIns="0" bIns="0" rtlCol="0"/>
            <a:lstStyle/>
            <a:p>
              <a:endParaRPr/>
            </a:p>
          </p:txBody>
        </p:sp>
        <p:sp>
          <p:nvSpPr>
            <p:cNvPr id="23" name="object 23"/>
            <p:cNvSpPr/>
            <p:nvPr/>
          </p:nvSpPr>
          <p:spPr>
            <a:xfrm>
              <a:off x="252983" y="6062472"/>
              <a:ext cx="609600" cy="533400"/>
            </a:xfrm>
            <a:custGeom>
              <a:avLst/>
              <a:gdLst/>
              <a:ahLst/>
              <a:cxnLst/>
              <a:rect l="l" t="t" r="r" b="b"/>
              <a:pathLst>
                <a:path w="609600" h="533400">
                  <a:moveTo>
                    <a:pt x="0" y="266699"/>
                  </a:moveTo>
                  <a:lnTo>
                    <a:pt x="3989" y="223439"/>
                  </a:lnTo>
                  <a:lnTo>
                    <a:pt x="15538" y="182402"/>
                  </a:lnTo>
                  <a:lnTo>
                    <a:pt x="34020" y="144135"/>
                  </a:lnTo>
                  <a:lnTo>
                    <a:pt x="58808" y="109190"/>
                  </a:lnTo>
                  <a:lnTo>
                    <a:pt x="89273" y="78114"/>
                  </a:lnTo>
                  <a:lnTo>
                    <a:pt x="124788" y="51457"/>
                  </a:lnTo>
                  <a:lnTo>
                    <a:pt x="164725" y="29768"/>
                  </a:lnTo>
                  <a:lnTo>
                    <a:pt x="208458" y="13596"/>
                  </a:lnTo>
                  <a:lnTo>
                    <a:pt x="255359" y="3490"/>
                  </a:lnTo>
                  <a:lnTo>
                    <a:pt x="304800" y="0"/>
                  </a:lnTo>
                  <a:lnTo>
                    <a:pt x="354240" y="3490"/>
                  </a:lnTo>
                  <a:lnTo>
                    <a:pt x="401141" y="13596"/>
                  </a:lnTo>
                  <a:lnTo>
                    <a:pt x="444874" y="29768"/>
                  </a:lnTo>
                  <a:lnTo>
                    <a:pt x="484811" y="51457"/>
                  </a:lnTo>
                  <a:lnTo>
                    <a:pt x="520326" y="78114"/>
                  </a:lnTo>
                  <a:lnTo>
                    <a:pt x="550791" y="109190"/>
                  </a:lnTo>
                  <a:lnTo>
                    <a:pt x="575579" y="144135"/>
                  </a:lnTo>
                  <a:lnTo>
                    <a:pt x="594061" y="182402"/>
                  </a:lnTo>
                  <a:lnTo>
                    <a:pt x="605610" y="223439"/>
                  </a:lnTo>
                  <a:lnTo>
                    <a:pt x="609600" y="266699"/>
                  </a:lnTo>
                  <a:lnTo>
                    <a:pt x="605610" y="309960"/>
                  </a:lnTo>
                  <a:lnTo>
                    <a:pt x="594061" y="350997"/>
                  </a:lnTo>
                  <a:lnTo>
                    <a:pt x="575579" y="389264"/>
                  </a:lnTo>
                  <a:lnTo>
                    <a:pt x="550791" y="424209"/>
                  </a:lnTo>
                  <a:lnTo>
                    <a:pt x="520326" y="455285"/>
                  </a:lnTo>
                  <a:lnTo>
                    <a:pt x="484811" y="481942"/>
                  </a:lnTo>
                  <a:lnTo>
                    <a:pt x="444874" y="503631"/>
                  </a:lnTo>
                  <a:lnTo>
                    <a:pt x="401141" y="519803"/>
                  </a:lnTo>
                  <a:lnTo>
                    <a:pt x="354240" y="529909"/>
                  </a:lnTo>
                  <a:lnTo>
                    <a:pt x="304800" y="533399"/>
                  </a:lnTo>
                  <a:lnTo>
                    <a:pt x="255359" y="529909"/>
                  </a:lnTo>
                  <a:lnTo>
                    <a:pt x="208458" y="519803"/>
                  </a:lnTo>
                  <a:lnTo>
                    <a:pt x="164725" y="503631"/>
                  </a:lnTo>
                  <a:lnTo>
                    <a:pt x="124788" y="481942"/>
                  </a:lnTo>
                  <a:lnTo>
                    <a:pt x="89273" y="455285"/>
                  </a:lnTo>
                  <a:lnTo>
                    <a:pt x="58808" y="424209"/>
                  </a:lnTo>
                  <a:lnTo>
                    <a:pt x="34020" y="389264"/>
                  </a:lnTo>
                  <a:lnTo>
                    <a:pt x="15538" y="350997"/>
                  </a:lnTo>
                  <a:lnTo>
                    <a:pt x="3989" y="309960"/>
                  </a:lnTo>
                  <a:lnTo>
                    <a:pt x="0" y="266699"/>
                  </a:lnTo>
                  <a:close/>
                </a:path>
              </a:pathLst>
            </a:custGeom>
            <a:ln w="24384">
              <a:solidFill>
                <a:srgbClr val="4F81BC"/>
              </a:solidFill>
            </a:ln>
          </p:spPr>
          <p:txBody>
            <a:bodyPr wrap="square" lIns="0" tIns="0" rIns="0" bIns="0" rtlCol="0"/>
            <a:lstStyle/>
            <a:p>
              <a:endParaRPr/>
            </a:p>
          </p:txBody>
        </p:sp>
      </p:grpSp>
      <p:sp>
        <p:nvSpPr>
          <p:cNvPr id="24" name="object 24"/>
          <p:cNvSpPr txBox="1"/>
          <p:nvPr/>
        </p:nvSpPr>
        <p:spPr>
          <a:xfrm>
            <a:off x="425907" y="6167120"/>
            <a:ext cx="2578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20</a:t>
            </a:r>
            <a:endParaRPr sz="1800">
              <a:latin typeface="Calibri"/>
              <a:cs typeface="Calibri"/>
            </a:endParaRPr>
          </a:p>
        </p:txBody>
      </p:sp>
      <p:grpSp>
        <p:nvGrpSpPr>
          <p:cNvPr id="25" name="object 25"/>
          <p:cNvGrpSpPr/>
          <p:nvPr/>
        </p:nvGrpSpPr>
        <p:grpSpPr>
          <a:xfrm>
            <a:off x="402336" y="3907480"/>
            <a:ext cx="4066540" cy="2848610"/>
            <a:chOff x="402336" y="3907480"/>
            <a:chExt cx="4066540" cy="2848610"/>
          </a:xfrm>
        </p:grpSpPr>
        <p:pic>
          <p:nvPicPr>
            <p:cNvPr id="26" name="object 26"/>
            <p:cNvPicPr/>
            <p:nvPr/>
          </p:nvPicPr>
          <p:blipFill>
            <a:blip r:embed="rId4" cstate="print"/>
            <a:stretch>
              <a:fillRect/>
            </a:stretch>
          </p:blipFill>
          <p:spPr>
            <a:xfrm>
              <a:off x="1164336" y="4422635"/>
              <a:ext cx="443293" cy="360946"/>
            </a:xfrm>
            <a:prstGeom prst="rect">
              <a:avLst/>
            </a:prstGeom>
          </p:spPr>
        </p:pic>
        <p:pic>
          <p:nvPicPr>
            <p:cNvPr id="27" name="object 27"/>
            <p:cNvPicPr/>
            <p:nvPr/>
          </p:nvPicPr>
          <p:blipFill>
            <a:blip r:embed="rId5" cstate="print"/>
            <a:stretch>
              <a:fillRect/>
            </a:stretch>
          </p:blipFill>
          <p:spPr>
            <a:xfrm>
              <a:off x="1319783" y="4448936"/>
              <a:ext cx="248284" cy="164592"/>
            </a:xfrm>
            <a:prstGeom prst="rect">
              <a:avLst/>
            </a:prstGeom>
          </p:spPr>
        </p:pic>
        <p:pic>
          <p:nvPicPr>
            <p:cNvPr id="28" name="object 28"/>
            <p:cNvPicPr/>
            <p:nvPr/>
          </p:nvPicPr>
          <p:blipFill>
            <a:blip r:embed="rId6" cstate="print"/>
            <a:stretch>
              <a:fillRect/>
            </a:stretch>
          </p:blipFill>
          <p:spPr>
            <a:xfrm>
              <a:off x="783336" y="5035245"/>
              <a:ext cx="373227" cy="434136"/>
            </a:xfrm>
            <a:prstGeom prst="rect">
              <a:avLst/>
            </a:prstGeom>
          </p:spPr>
        </p:pic>
        <p:pic>
          <p:nvPicPr>
            <p:cNvPr id="29" name="object 29"/>
            <p:cNvPicPr/>
            <p:nvPr/>
          </p:nvPicPr>
          <p:blipFill>
            <a:blip r:embed="rId7" cstate="print"/>
            <a:stretch>
              <a:fillRect/>
            </a:stretch>
          </p:blipFill>
          <p:spPr>
            <a:xfrm>
              <a:off x="938745" y="5061711"/>
              <a:ext cx="175412" cy="237616"/>
            </a:xfrm>
            <a:prstGeom prst="rect">
              <a:avLst/>
            </a:prstGeom>
          </p:spPr>
        </p:pic>
        <p:pic>
          <p:nvPicPr>
            <p:cNvPr id="30" name="object 30"/>
            <p:cNvPicPr/>
            <p:nvPr/>
          </p:nvPicPr>
          <p:blipFill>
            <a:blip r:embed="rId8" cstate="print"/>
            <a:stretch>
              <a:fillRect/>
            </a:stretch>
          </p:blipFill>
          <p:spPr>
            <a:xfrm>
              <a:off x="402336" y="5724144"/>
              <a:ext cx="373227" cy="507326"/>
            </a:xfrm>
            <a:prstGeom prst="rect">
              <a:avLst/>
            </a:prstGeom>
          </p:spPr>
        </p:pic>
        <p:sp>
          <p:nvSpPr>
            <p:cNvPr id="31" name="object 31"/>
            <p:cNvSpPr/>
            <p:nvPr/>
          </p:nvSpPr>
          <p:spPr>
            <a:xfrm>
              <a:off x="553897" y="5748832"/>
              <a:ext cx="180340" cy="313055"/>
            </a:xfrm>
            <a:custGeom>
              <a:avLst/>
              <a:gdLst/>
              <a:ahLst/>
              <a:cxnLst/>
              <a:rect l="l" t="t" r="r" b="b"/>
              <a:pathLst>
                <a:path w="180340" h="313054">
                  <a:moveTo>
                    <a:pt x="18732" y="190677"/>
                  </a:moveTo>
                  <a:lnTo>
                    <a:pt x="5270" y="191135"/>
                  </a:lnTo>
                  <a:lnTo>
                    <a:pt x="0" y="196761"/>
                  </a:lnTo>
                  <a:lnTo>
                    <a:pt x="3860" y="312559"/>
                  </a:lnTo>
                  <a:lnTo>
                    <a:pt x="29262" y="297053"/>
                  </a:lnTo>
                  <a:lnTo>
                    <a:pt x="26073" y="297053"/>
                  </a:lnTo>
                  <a:lnTo>
                    <a:pt x="4622" y="285470"/>
                  </a:lnTo>
                  <a:lnTo>
                    <a:pt x="26031" y="245788"/>
                  </a:lnTo>
                  <a:lnTo>
                    <a:pt x="24371" y="195961"/>
                  </a:lnTo>
                  <a:lnTo>
                    <a:pt x="18732" y="190677"/>
                  </a:lnTo>
                  <a:close/>
                </a:path>
                <a:path w="180340" h="313054">
                  <a:moveTo>
                    <a:pt x="26031" y="245788"/>
                  </a:moveTo>
                  <a:lnTo>
                    <a:pt x="4622" y="285470"/>
                  </a:lnTo>
                  <a:lnTo>
                    <a:pt x="26073" y="297053"/>
                  </a:lnTo>
                  <a:lnTo>
                    <a:pt x="29416" y="290855"/>
                  </a:lnTo>
                  <a:lnTo>
                    <a:pt x="27533" y="290855"/>
                  </a:lnTo>
                  <a:lnTo>
                    <a:pt x="8991" y="280847"/>
                  </a:lnTo>
                  <a:lnTo>
                    <a:pt x="26837" y="269956"/>
                  </a:lnTo>
                  <a:lnTo>
                    <a:pt x="26031" y="245788"/>
                  </a:lnTo>
                  <a:close/>
                </a:path>
                <a:path w="180340" h="313054">
                  <a:moveTo>
                    <a:pt x="90043" y="231381"/>
                  </a:moveTo>
                  <a:lnTo>
                    <a:pt x="47493" y="257349"/>
                  </a:lnTo>
                  <a:lnTo>
                    <a:pt x="26073" y="297053"/>
                  </a:lnTo>
                  <a:lnTo>
                    <a:pt x="29262" y="297053"/>
                  </a:lnTo>
                  <a:lnTo>
                    <a:pt x="102743" y="252196"/>
                  </a:lnTo>
                  <a:lnTo>
                    <a:pt x="104559" y="244703"/>
                  </a:lnTo>
                  <a:lnTo>
                    <a:pt x="97548" y="233197"/>
                  </a:lnTo>
                  <a:lnTo>
                    <a:pt x="90043" y="231381"/>
                  </a:lnTo>
                  <a:close/>
                </a:path>
                <a:path w="180340" h="313054">
                  <a:moveTo>
                    <a:pt x="26837" y="269956"/>
                  </a:moveTo>
                  <a:lnTo>
                    <a:pt x="8991" y="280847"/>
                  </a:lnTo>
                  <a:lnTo>
                    <a:pt x="27533" y="290855"/>
                  </a:lnTo>
                  <a:lnTo>
                    <a:pt x="26837" y="269956"/>
                  </a:lnTo>
                  <a:close/>
                </a:path>
                <a:path w="180340" h="313054">
                  <a:moveTo>
                    <a:pt x="47493" y="257349"/>
                  </a:moveTo>
                  <a:lnTo>
                    <a:pt x="26837" y="269956"/>
                  </a:lnTo>
                  <a:lnTo>
                    <a:pt x="27533" y="290855"/>
                  </a:lnTo>
                  <a:lnTo>
                    <a:pt x="29416" y="290855"/>
                  </a:lnTo>
                  <a:lnTo>
                    <a:pt x="47493" y="257349"/>
                  </a:lnTo>
                  <a:close/>
                </a:path>
                <a:path w="180340" h="313054">
                  <a:moveTo>
                    <a:pt x="158635" y="0"/>
                  </a:moveTo>
                  <a:lnTo>
                    <a:pt x="26031" y="245788"/>
                  </a:lnTo>
                  <a:lnTo>
                    <a:pt x="26837" y="269956"/>
                  </a:lnTo>
                  <a:lnTo>
                    <a:pt x="47493" y="257349"/>
                  </a:lnTo>
                  <a:lnTo>
                    <a:pt x="180086" y="11582"/>
                  </a:lnTo>
                  <a:lnTo>
                    <a:pt x="158635" y="0"/>
                  </a:lnTo>
                  <a:close/>
                </a:path>
              </a:pathLst>
            </a:custGeom>
            <a:solidFill>
              <a:srgbClr val="C0504D"/>
            </a:solidFill>
          </p:spPr>
          <p:txBody>
            <a:bodyPr wrap="square" lIns="0" tIns="0" rIns="0" bIns="0" rtlCol="0"/>
            <a:lstStyle/>
            <a:p>
              <a:endParaRPr/>
            </a:p>
          </p:txBody>
        </p:sp>
        <p:pic>
          <p:nvPicPr>
            <p:cNvPr id="32" name="object 32"/>
            <p:cNvPicPr/>
            <p:nvPr/>
          </p:nvPicPr>
          <p:blipFill>
            <a:blip r:embed="rId9" cstate="print"/>
            <a:stretch>
              <a:fillRect/>
            </a:stretch>
          </p:blipFill>
          <p:spPr>
            <a:xfrm>
              <a:off x="2136647" y="3907480"/>
              <a:ext cx="110998" cy="2848229"/>
            </a:xfrm>
            <a:prstGeom prst="rect">
              <a:avLst/>
            </a:prstGeom>
          </p:spPr>
        </p:pic>
        <p:sp>
          <p:nvSpPr>
            <p:cNvPr id="33" name="object 33"/>
            <p:cNvSpPr/>
            <p:nvPr/>
          </p:nvSpPr>
          <p:spPr>
            <a:xfrm>
              <a:off x="2194559" y="3931919"/>
              <a:ext cx="0" cy="2749550"/>
            </a:xfrm>
            <a:custGeom>
              <a:avLst/>
              <a:gdLst/>
              <a:ahLst/>
              <a:cxnLst/>
              <a:rect l="l" t="t" r="r" b="b"/>
              <a:pathLst>
                <a:path h="2749550">
                  <a:moveTo>
                    <a:pt x="0" y="0"/>
                  </a:moveTo>
                  <a:lnTo>
                    <a:pt x="0" y="2749143"/>
                  </a:lnTo>
                </a:path>
              </a:pathLst>
            </a:custGeom>
            <a:ln w="24384">
              <a:solidFill>
                <a:srgbClr val="000000"/>
              </a:solidFill>
            </a:ln>
          </p:spPr>
          <p:txBody>
            <a:bodyPr wrap="square" lIns="0" tIns="0" rIns="0" bIns="0" rtlCol="0"/>
            <a:lstStyle/>
            <a:p>
              <a:endParaRPr/>
            </a:p>
          </p:txBody>
        </p:sp>
        <p:sp>
          <p:nvSpPr>
            <p:cNvPr id="34" name="object 34"/>
            <p:cNvSpPr/>
            <p:nvPr/>
          </p:nvSpPr>
          <p:spPr>
            <a:xfrm>
              <a:off x="3846576" y="6163055"/>
              <a:ext cx="609600" cy="518159"/>
            </a:xfrm>
            <a:custGeom>
              <a:avLst/>
              <a:gdLst/>
              <a:ahLst/>
              <a:cxnLst/>
              <a:rect l="l" t="t" r="r" b="b"/>
              <a:pathLst>
                <a:path w="609600" h="518159">
                  <a:moveTo>
                    <a:pt x="304800" y="0"/>
                  </a:moveTo>
                  <a:lnTo>
                    <a:pt x="255374" y="3390"/>
                  </a:lnTo>
                  <a:lnTo>
                    <a:pt x="208483" y="13207"/>
                  </a:lnTo>
                  <a:lnTo>
                    <a:pt x="164753" y="28917"/>
                  </a:lnTo>
                  <a:lnTo>
                    <a:pt x="124815" y="49985"/>
                  </a:lnTo>
                  <a:lnTo>
                    <a:pt x="89296" y="75880"/>
                  </a:lnTo>
                  <a:lnTo>
                    <a:pt x="58826" y="106068"/>
                  </a:lnTo>
                  <a:lnTo>
                    <a:pt x="34032" y="140015"/>
                  </a:lnTo>
                  <a:lnTo>
                    <a:pt x="15544" y="177188"/>
                  </a:lnTo>
                  <a:lnTo>
                    <a:pt x="3990" y="217054"/>
                  </a:lnTo>
                  <a:lnTo>
                    <a:pt x="0" y="259080"/>
                  </a:lnTo>
                  <a:lnTo>
                    <a:pt x="3990" y="301105"/>
                  </a:lnTo>
                  <a:lnTo>
                    <a:pt x="15544" y="340971"/>
                  </a:lnTo>
                  <a:lnTo>
                    <a:pt x="34032" y="378144"/>
                  </a:lnTo>
                  <a:lnTo>
                    <a:pt x="58826" y="412091"/>
                  </a:lnTo>
                  <a:lnTo>
                    <a:pt x="89296" y="442279"/>
                  </a:lnTo>
                  <a:lnTo>
                    <a:pt x="124815" y="468174"/>
                  </a:lnTo>
                  <a:lnTo>
                    <a:pt x="164753" y="489242"/>
                  </a:lnTo>
                  <a:lnTo>
                    <a:pt x="208483" y="504952"/>
                  </a:lnTo>
                  <a:lnTo>
                    <a:pt x="255374" y="514769"/>
                  </a:lnTo>
                  <a:lnTo>
                    <a:pt x="304800" y="518160"/>
                  </a:lnTo>
                  <a:lnTo>
                    <a:pt x="354225" y="514769"/>
                  </a:lnTo>
                  <a:lnTo>
                    <a:pt x="401116" y="504952"/>
                  </a:lnTo>
                  <a:lnTo>
                    <a:pt x="444846" y="489242"/>
                  </a:lnTo>
                  <a:lnTo>
                    <a:pt x="484784" y="468174"/>
                  </a:lnTo>
                  <a:lnTo>
                    <a:pt x="520303" y="442279"/>
                  </a:lnTo>
                  <a:lnTo>
                    <a:pt x="550773" y="412091"/>
                  </a:lnTo>
                  <a:lnTo>
                    <a:pt x="575567" y="378144"/>
                  </a:lnTo>
                  <a:lnTo>
                    <a:pt x="594055" y="340971"/>
                  </a:lnTo>
                  <a:lnTo>
                    <a:pt x="605609" y="301105"/>
                  </a:lnTo>
                  <a:lnTo>
                    <a:pt x="609600" y="259080"/>
                  </a:lnTo>
                  <a:lnTo>
                    <a:pt x="605609" y="217054"/>
                  </a:lnTo>
                  <a:lnTo>
                    <a:pt x="594055" y="177188"/>
                  </a:lnTo>
                  <a:lnTo>
                    <a:pt x="575567" y="140015"/>
                  </a:lnTo>
                  <a:lnTo>
                    <a:pt x="550773" y="106068"/>
                  </a:lnTo>
                  <a:lnTo>
                    <a:pt x="520303" y="75880"/>
                  </a:lnTo>
                  <a:lnTo>
                    <a:pt x="484784" y="49985"/>
                  </a:lnTo>
                  <a:lnTo>
                    <a:pt x="444846" y="28917"/>
                  </a:lnTo>
                  <a:lnTo>
                    <a:pt x="401116" y="13207"/>
                  </a:lnTo>
                  <a:lnTo>
                    <a:pt x="354225" y="3390"/>
                  </a:lnTo>
                  <a:lnTo>
                    <a:pt x="304800" y="0"/>
                  </a:lnTo>
                  <a:close/>
                </a:path>
              </a:pathLst>
            </a:custGeom>
            <a:solidFill>
              <a:srgbClr val="FFFFFF"/>
            </a:solidFill>
          </p:spPr>
          <p:txBody>
            <a:bodyPr wrap="square" lIns="0" tIns="0" rIns="0" bIns="0" rtlCol="0"/>
            <a:lstStyle/>
            <a:p>
              <a:endParaRPr/>
            </a:p>
          </p:txBody>
        </p:sp>
        <p:sp>
          <p:nvSpPr>
            <p:cNvPr id="35" name="object 35"/>
            <p:cNvSpPr/>
            <p:nvPr/>
          </p:nvSpPr>
          <p:spPr>
            <a:xfrm>
              <a:off x="3846576" y="6163055"/>
              <a:ext cx="609600" cy="518159"/>
            </a:xfrm>
            <a:custGeom>
              <a:avLst/>
              <a:gdLst/>
              <a:ahLst/>
              <a:cxnLst/>
              <a:rect l="l" t="t" r="r" b="b"/>
              <a:pathLst>
                <a:path w="609600" h="518159">
                  <a:moveTo>
                    <a:pt x="0" y="259080"/>
                  </a:moveTo>
                  <a:lnTo>
                    <a:pt x="3990" y="217054"/>
                  </a:lnTo>
                  <a:lnTo>
                    <a:pt x="15544" y="177188"/>
                  </a:lnTo>
                  <a:lnTo>
                    <a:pt x="34032" y="140015"/>
                  </a:lnTo>
                  <a:lnTo>
                    <a:pt x="58826" y="106068"/>
                  </a:lnTo>
                  <a:lnTo>
                    <a:pt x="89296" y="75880"/>
                  </a:lnTo>
                  <a:lnTo>
                    <a:pt x="124815" y="49985"/>
                  </a:lnTo>
                  <a:lnTo>
                    <a:pt x="164753" y="28917"/>
                  </a:lnTo>
                  <a:lnTo>
                    <a:pt x="208483" y="13207"/>
                  </a:lnTo>
                  <a:lnTo>
                    <a:pt x="255374" y="3390"/>
                  </a:lnTo>
                  <a:lnTo>
                    <a:pt x="304800" y="0"/>
                  </a:lnTo>
                  <a:lnTo>
                    <a:pt x="354225" y="3390"/>
                  </a:lnTo>
                  <a:lnTo>
                    <a:pt x="401116" y="13207"/>
                  </a:lnTo>
                  <a:lnTo>
                    <a:pt x="444846" y="28917"/>
                  </a:lnTo>
                  <a:lnTo>
                    <a:pt x="484784" y="49985"/>
                  </a:lnTo>
                  <a:lnTo>
                    <a:pt x="520303" y="75880"/>
                  </a:lnTo>
                  <a:lnTo>
                    <a:pt x="550773" y="106068"/>
                  </a:lnTo>
                  <a:lnTo>
                    <a:pt x="575567" y="140015"/>
                  </a:lnTo>
                  <a:lnTo>
                    <a:pt x="594055" y="177188"/>
                  </a:lnTo>
                  <a:lnTo>
                    <a:pt x="605609" y="217054"/>
                  </a:lnTo>
                  <a:lnTo>
                    <a:pt x="609600" y="259080"/>
                  </a:lnTo>
                  <a:lnTo>
                    <a:pt x="605609" y="301105"/>
                  </a:lnTo>
                  <a:lnTo>
                    <a:pt x="594055" y="340971"/>
                  </a:lnTo>
                  <a:lnTo>
                    <a:pt x="575567" y="378144"/>
                  </a:lnTo>
                  <a:lnTo>
                    <a:pt x="550773" y="412091"/>
                  </a:lnTo>
                  <a:lnTo>
                    <a:pt x="520303" y="442279"/>
                  </a:lnTo>
                  <a:lnTo>
                    <a:pt x="484784" y="468174"/>
                  </a:lnTo>
                  <a:lnTo>
                    <a:pt x="444846" y="489242"/>
                  </a:lnTo>
                  <a:lnTo>
                    <a:pt x="401116" y="504952"/>
                  </a:lnTo>
                  <a:lnTo>
                    <a:pt x="354225" y="514769"/>
                  </a:lnTo>
                  <a:lnTo>
                    <a:pt x="304800" y="518160"/>
                  </a:lnTo>
                  <a:lnTo>
                    <a:pt x="255374" y="514769"/>
                  </a:lnTo>
                  <a:lnTo>
                    <a:pt x="208483" y="504952"/>
                  </a:lnTo>
                  <a:lnTo>
                    <a:pt x="164753" y="489242"/>
                  </a:lnTo>
                  <a:lnTo>
                    <a:pt x="124815" y="468174"/>
                  </a:lnTo>
                  <a:lnTo>
                    <a:pt x="89296" y="442279"/>
                  </a:lnTo>
                  <a:lnTo>
                    <a:pt x="58826" y="412091"/>
                  </a:lnTo>
                  <a:lnTo>
                    <a:pt x="34032" y="378144"/>
                  </a:lnTo>
                  <a:lnTo>
                    <a:pt x="15544" y="340971"/>
                  </a:lnTo>
                  <a:lnTo>
                    <a:pt x="3990" y="301105"/>
                  </a:lnTo>
                  <a:lnTo>
                    <a:pt x="0" y="259080"/>
                  </a:lnTo>
                  <a:close/>
                </a:path>
              </a:pathLst>
            </a:custGeom>
            <a:ln w="24384">
              <a:solidFill>
                <a:srgbClr val="4F81BC"/>
              </a:solidFill>
            </a:ln>
          </p:spPr>
          <p:txBody>
            <a:bodyPr wrap="square" lIns="0" tIns="0" rIns="0" bIns="0" rtlCol="0"/>
            <a:lstStyle/>
            <a:p>
              <a:endParaRPr/>
            </a:p>
          </p:txBody>
        </p:sp>
      </p:grpSp>
      <p:sp>
        <p:nvSpPr>
          <p:cNvPr id="36" name="object 36"/>
          <p:cNvSpPr txBox="1"/>
          <p:nvPr/>
        </p:nvSpPr>
        <p:spPr>
          <a:xfrm>
            <a:off x="4022852" y="6260388"/>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50</a:t>
            </a:r>
            <a:endParaRPr sz="1800">
              <a:latin typeface="Calibri"/>
              <a:cs typeface="Calibri"/>
            </a:endParaRPr>
          </a:p>
        </p:txBody>
      </p:sp>
      <p:grpSp>
        <p:nvGrpSpPr>
          <p:cNvPr id="37" name="object 37"/>
          <p:cNvGrpSpPr/>
          <p:nvPr/>
        </p:nvGrpSpPr>
        <p:grpSpPr>
          <a:xfrm>
            <a:off x="3453193" y="5403913"/>
            <a:ext cx="634365" cy="542925"/>
            <a:chOff x="3453193" y="5403913"/>
            <a:chExt cx="634365" cy="542925"/>
          </a:xfrm>
        </p:grpSpPr>
        <p:sp>
          <p:nvSpPr>
            <p:cNvPr id="38" name="object 38"/>
            <p:cNvSpPr/>
            <p:nvPr/>
          </p:nvSpPr>
          <p:spPr>
            <a:xfrm>
              <a:off x="3465575" y="5416296"/>
              <a:ext cx="609600" cy="518159"/>
            </a:xfrm>
            <a:custGeom>
              <a:avLst/>
              <a:gdLst/>
              <a:ahLst/>
              <a:cxnLst/>
              <a:rect l="l" t="t" r="r" b="b"/>
              <a:pathLst>
                <a:path w="609600" h="518160">
                  <a:moveTo>
                    <a:pt x="304800" y="0"/>
                  </a:moveTo>
                  <a:lnTo>
                    <a:pt x="255374" y="3389"/>
                  </a:lnTo>
                  <a:lnTo>
                    <a:pt x="208483" y="13203"/>
                  </a:lnTo>
                  <a:lnTo>
                    <a:pt x="164753" y="28909"/>
                  </a:lnTo>
                  <a:lnTo>
                    <a:pt x="124815" y="49975"/>
                  </a:lnTo>
                  <a:lnTo>
                    <a:pt x="89296" y="75866"/>
                  </a:lnTo>
                  <a:lnTo>
                    <a:pt x="58826" y="106052"/>
                  </a:lnTo>
                  <a:lnTo>
                    <a:pt x="34032" y="139998"/>
                  </a:lnTo>
                  <a:lnTo>
                    <a:pt x="15544" y="177174"/>
                  </a:lnTo>
                  <a:lnTo>
                    <a:pt x="3990" y="217045"/>
                  </a:lnTo>
                  <a:lnTo>
                    <a:pt x="0" y="259079"/>
                  </a:lnTo>
                  <a:lnTo>
                    <a:pt x="3990" y="301105"/>
                  </a:lnTo>
                  <a:lnTo>
                    <a:pt x="15544" y="340971"/>
                  </a:lnTo>
                  <a:lnTo>
                    <a:pt x="34032" y="378144"/>
                  </a:lnTo>
                  <a:lnTo>
                    <a:pt x="58826" y="412091"/>
                  </a:lnTo>
                  <a:lnTo>
                    <a:pt x="89296" y="442279"/>
                  </a:lnTo>
                  <a:lnTo>
                    <a:pt x="124815" y="468174"/>
                  </a:lnTo>
                  <a:lnTo>
                    <a:pt x="164753" y="489242"/>
                  </a:lnTo>
                  <a:lnTo>
                    <a:pt x="208483" y="504952"/>
                  </a:lnTo>
                  <a:lnTo>
                    <a:pt x="255374" y="514769"/>
                  </a:lnTo>
                  <a:lnTo>
                    <a:pt x="304800" y="518159"/>
                  </a:lnTo>
                  <a:lnTo>
                    <a:pt x="354225" y="514769"/>
                  </a:lnTo>
                  <a:lnTo>
                    <a:pt x="401116" y="504952"/>
                  </a:lnTo>
                  <a:lnTo>
                    <a:pt x="444846" y="489242"/>
                  </a:lnTo>
                  <a:lnTo>
                    <a:pt x="484784" y="468174"/>
                  </a:lnTo>
                  <a:lnTo>
                    <a:pt x="520303" y="442279"/>
                  </a:lnTo>
                  <a:lnTo>
                    <a:pt x="550773" y="412091"/>
                  </a:lnTo>
                  <a:lnTo>
                    <a:pt x="575567" y="378144"/>
                  </a:lnTo>
                  <a:lnTo>
                    <a:pt x="594055" y="340971"/>
                  </a:lnTo>
                  <a:lnTo>
                    <a:pt x="605609" y="301105"/>
                  </a:lnTo>
                  <a:lnTo>
                    <a:pt x="609600" y="259079"/>
                  </a:lnTo>
                  <a:lnTo>
                    <a:pt x="605609" y="217045"/>
                  </a:lnTo>
                  <a:lnTo>
                    <a:pt x="594055" y="177174"/>
                  </a:lnTo>
                  <a:lnTo>
                    <a:pt x="575567" y="139998"/>
                  </a:lnTo>
                  <a:lnTo>
                    <a:pt x="550773" y="106052"/>
                  </a:lnTo>
                  <a:lnTo>
                    <a:pt x="520303" y="75866"/>
                  </a:lnTo>
                  <a:lnTo>
                    <a:pt x="484784" y="49975"/>
                  </a:lnTo>
                  <a:lnTo>
                    <a:pt x="444846" y="28909"/>
                  </a:lnTo>
                  <a:lnTo>
                    <a:pt x="401116" y="13203"/>
                  </a:lnTo>
                  <a:lnTo>
                    <a:pt x="354225" y="3389"/>
                  </a:lnTo>
                  <a:lnTo>
                    <a:pt x="304800" y="0"/>
                  </a:lnTo>
                  <a:close/>
                </a:path>
              </a:pathLst>
            </a:custGeom>
            <a:solidFill>
              <a:srgbClr val="FFFFFF"/>
            </a:solidFill>
          </p:spPr>
          <p:txBody>
            <a:bodyPr wrap="square" lIns="0" tIns="0" rIns="0" bIns="0" rtlCol="0"/>
            <a:lstStyle/>
            <a:p>
              <a:endParaRPr/>
            </a:p>
          </p:txBody>
        </p:sp>
        <p:sp>
          <p:nvSpPr>
            <p:cNvPr id="39" name="object 39"/>
            <p:cNvSpPr/>
            <p:nvPr/>
          </p:nvSpPr>
          <p:spPr>
            <a:xfrm>
              <a:off x="3465575" y="5416296"/>
              <a:ext cx="609600" cy="518159"/>
            </a:xfrm>
            <a:custGeom>
              <a:avLst/>
              <a:gdLst/>
              <a:ahLst/>
              <a:cxnLst/>
              <a:rect l="l" t="t" r="r" b="b"/>
              <a:pathLst>
                <a:path w="609600" h="518160">
                  <a:moveTo>
                    <a:pt x="0" y="259079"/>
                  </a:moveTo>
                  <a:lnTo>
                    <a:pt x="3990" y="217045"/>
                  </a:lnTo>
                  <a:lnTo>
                    <a:pt x="15544" y="177174"/>
                  </a:lnTo>
                  <a:lnTo>
                    <a:pt x="34032" y="139998"/>
                  </a:lnTo>
                  <a:lnTo>
                    <a:pt x="58826" y="106052"/>
                  </a:lnTo>
                  <a:lnTo>
                    <a:pt x="89296" y="75866"/>
                  </a:lnTo>
                  <a:lnTo>
                    <a:pt x="124815" y="49975"/>
                  </a:lnTo>
                  <a:lnTo>
                    <a:pt x="164753" y="28909"/>
                  </a:lnTo>
                  <a:lnTo>
                    <a:pt x="208483" y="13203"/>
                  </a:lnTo>
                  <a:lnTo>
                    <a:pt x="255374" y="3389"/>
                  </a:lnTo>
                  <a:lnTo>
                    <a:pt x="304800" y="0"/>
                  </a:lnTo>
                  <a:lnTo>
                    <a:pt x="354225" y="3389"/>
                  </a:lnTo>
                  <a:lnTo>
                    <a:pt x="401116" y="13203"/>
                  </a:lnTo>
                  <a:lnTo>
                    <a:pt x="444846" y="28909"/>
                  </a:lnTo>
                  <a:lnTo>
                    <a:pt x="484784" y="49975"/>
                  </a:lnTo>
                  <a:lnTo>
                    <a:pt x="520303" y="75866"/>
                  </a:lnTo>
                  <a:lnTo>
                    <a:pt x="550773" y="106052"/>
                  </a:lnTo>
                  <a:lnTo>
                    <a:pt x="575567" y="139998"/>
                  </a:lnTo>
                  <a:lnTo>
                    <a:pt x="594055" y="177174"/>
                  </a:lnTo>
                  <a:lnTo>
                    <a:pt x="605609" y="217045"/>
                  </a:lnTo>
                  <a:lnTo>
                    <a:pt x="609600" y="259079"/>
                  </a:lnTo>
                  <a:lnTo>
                    <a:pt x="605609" y="301105"/>
                  </a:lnTo>
                  <a:lnTo>
                    <a:pt x="594055" y="340971"/>
                  </a:lnTo>
                  <a:lnTo>
                    <a:pt x="575567" y="378144"/>
                  </a:lnTo>
                  <a:lnTo>
                    <a:pt x="550773" y="412091"/>
                  </a:lnTo>
                  <a:lnTo>
                    <a:pt x="520303" y="442279"/>
                  </a:lnTo>
                  <a:lnTo>
                    <a:pt x="484784" y="468174"/>
                  </a:lnTo>
                  <a:lnTo>
                    <a:pt x="444846" y="489242"/>
                  </a:lnTo>
                  <a:lnTo>
                    <a:pt x="401116" y="504952"/>
                  </a:lnTo>
                  <a:lnTo>
                    <a:pt x="354225" y="514769"/>
                  </a:lnTo>
                  <a:lnTo>
                    <a:pt x="304800" y="518159"/>
                  </a:lnTo>
                  <a:lnTo>
                    <a:pt x="255374" y="514769"/>
                  </a:lnTo>
                  <a:lnTo>
                    <a:pt x="208483" y="504952"/>
                  </a:lnTo>
                  <a:lnTo>
                    <a:pt x="164753" y="489242"/>
                  </a:lnTo>
                  <a:lnTo>
                    <a:pt x="124815" y="468174"/>
                  </a:lnTo>
                  <a:lnTo>
                    <a:pt x="89296" y="442279"/>
                  </a:lnTo>
                  <a:lnTo>
                    <a:pt x="58826" y="412091"/>
                  </a:lnTo>
                  <a:lnTo>
                    <a:pt x="34032" y="378144"/>
                  </a:lnTo>
                  <a:lnTo>
                    <a:pt x="15544" y="340971"/>
                  </a:lnTo>
                  <a:lnTo>
                    <a:pt x="3990" y="301105"/>
                  </a:lnTo>
                  <a:lnTo>
                    <a:pt x="0" y="259079"/>
                  </a:lnTo>
                  <a:close/>
                </a:path>
              </a:pathLst>
            </a:custGeom>
            <a:ln w="24384">
              <a:solidFill>
                <a:srgbClr val="4F81BC"/>
              </a:solidFill>
            </a:ln>
          </p:spPr>
          <p:txBody>
            <a:bodyPr wrap="square" lIns="0" tIns="0" rIns="0" bIns="0" rtlCol="0"/>
            <a:lstStyle/>
            <a:p>
              <a:endParaRPr/>
            </a:p>
          </p:txBody>
        </p:sp>
      </p:grpSp>
      <p:sp>
        <p:nvSpPr>
          <p:cNvPr id="40" name="object 40"/>
          <p:cNvSpPr txBox="1"/>
          <p:nvPr/>
        </p:nvSpPr>
        <p:spPr>
          <a:xfrm>
            <a:off x="3641597" y="5511800"/>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40</a:t>
            </a:r>
            <a:endParaRPr sz="1800">
              <a:latin typeface="Calibri"/>
              <a:cs typeface="Calibri"/>
            </a:endParaRPr>
          </a:p>
        </p:txBody>
      </p:sp>
      <p:grpSp>
        <p:nvGrpSpPr>
          <p:cNvPr id="41" name="object 41"/>
          <p:cNvGrpSpPr/>
          <p:nvPr/>
        </p:nvGrpSpPr>
        <p:grpSpPr>
          <a:xfrm>
            <a:off x="3072193" y="4660201"/>
            <a:ext cx="634365" cy="546100"/>
            <a:chOff x="3072193" y="4660201"/>
            <a:chExt cx="634365" cy="546100"/>
          </a:xfrm>
        </p:grpSpPr>
        <p:sp>
          <p:nvSpPr>
            <p:cNvPr id="42" name="object 42"/>
            <p:cNvSpPr/>
            <p:nvPr/>
          </p:nvSpPr>
          <p:spPr>
            <a:xfrm>
              <a:off x="3084575" y="4672584"/>
              <a:ext cx="609600" cy="521334"/>
            </a:xfrm>
            <a:custGeom>
              <a:avLst/>
              <a:gdLst/>
              <a:ahLst/>
              <a:cxnLst/>
              <a:rect l="l" t="t" r="r" b="b"/>
              <a:pathLst>
                <a:path w="609600" h="521335">
                  <a:moveTo>
                    <a:pt x="304800" y="0"/>
                  </a:moveTo>
                  <a:lnTo>
                    <a:pt x="255374" y="3411"/>
                  </a:lnTo>
                  <a:lnTo>
                    <a:pt x="208483" y="13289"/>
                  </a:lnTo>
                  <a:lnTo>
                    <a:pt x="164753" y="29095"/>
                  </a:lnTo>
                  <a:lnTo>
                    <a:pt x="124815" y="50292"/>
                  </a:lnTo>
                  <a:lnTo>
                    <a:pt x="89296" y="76342"/>
                  </a:lnTo>
                  <a:lnTo>
                    <a:pt x="58826" y="106710"/>
                  </a:lnTo>
                  <a:lnTo>
                    <a:pt x="34032" y="140857"/>
                  </a:lnTo>
                  <a:lnTo>
                    <a:pt x="15544" y="178247"/>
                  </a:lnTo>
                  <a:lnTo>
                    <a:pt x="3990" y="218341"/>
                  </a:lnTo>
                  <a:lnTo>
                    <a:pt x="0" y="260604"/>
                  </a:lnTo>
                  <a:lnTo>
                    <a:pt x="3990" y="302866"/>
                  </a:lnTo>
                  <a:lnTo>
                    <a:pt x="15544" y="342960"/>
                  </a:lnTo>
                  <a:lnTo>
                    <a:pt x="34032" y="380350"/>
                  </a:lnTo>
                  <a:lnTo>
                    <a:pt x="58826" y="414497"/>
                  </a:lnTo>
                  <a:lnTo>
                    <a:pt x="89296" y="444865"/>
                  </a:lnTo>
                  <a:lnTo>
                    <a:pt x="124815" y="470916"/>
                  </a:lnTo>
                  <a:lnTo>
                    <a:pt x="164753" y="492112"/>
                  </a:lnTo>
                  <a:lnTo>
                    <a:pt x="208483" y="507918"/>
                  </a:lnTo>
                  <a:lnTo>
                    <a:pt x="255374" y="517796"/>
                  </a:lnTo>
                  <a:lnTo>
                    <a:pt x="304800" y="521208"/>
                  </a:lnTo>
                  <a:lnTo>
                    <a:pt x="354225" y="517796"/>
                  </a:lnTo>
                  <a:lnTo>
                    <a:pt x="401116" y="507918"/>
                  </a:lnTo>
                  <a:lnTo>
                    <a:pt x="444846" y="492112"/>
                  </a:lnTo>
                  <a:lnTo>
                    <a:pt x="484784" y="470916"/>
                  </a:lnTo>
                  <a:lnTo>
                    <a:pt x="520303" y="444865"/>
                  </a:lnTo>
                  <a:lnTo>
                    <a:pt x="550773" y="414497"/>
                  </a:lnTo>
                  <a:lnTo>
                    <a:pt x="575567" y="380350"/>
                  </a:lnTo>
                  <a:lnTo>
                    <a:pt x="594055" y="342960"/>
                  </a:lnTo>
                  <a:lnTo>
                    <a:pt x="605609" y="302866"/>
                  </a:lnTo>
                  <a:lnTo>
                    <a:pt x="609600" y="260604"/>
                  </a:lnTo>
                  <a:lnTo>
                    <a:pt x="605609" y="218341"/>
                  </a:lnTo>
                  <a:lnTo>
                    <a:pt x="594055" y="178247"/>
                  </a:lnTo>
                  <a:lnTo>
                    <a:pt x="575567" y="140857"/>
                  </a:lnTo>
                  <a:lnTo>
                    <a:pt x="550773" y="106710"/>
                  </a:lnTo>
                  <a:lnTo>
                    <a:pt x="520303" y="76342"/>
                  </a:lnTo>
                  <a:lnTo>
                    <a:pt x="484784" y="50292"/>
                  </a:lnTo>
                  <a:lnTo>
                    <a:pt x="444846" y="29095"/>
                  </a:lnTo>
                  <a:lnTo>
                    <a:pt x="401116" y="13289"/>
                  </a:lnTo>
                  <a:lnTo>
                    <a:pt x="354225" y="3411"/>
                  </a:lnTo>
                  <a:lnTo>
                    <a:pt x="304800" y="0"/>
                  </a:lnTo>
                  <a:close/>
                </a:path>
              </a:pathLst>
            </a:custGeom>
            <a:solidFill>
              <a:srgbClr val="FFFFFF"/>
            </a:solidFill>
          </p:spPr>
          <p:txBody>
            <a:bodyPr wrap="square" lIns="0" tIns="0" rIns="0" bIns="0" rtlCol="0"/>
            <a:lstStyle/>
            <a:p>
              <a:endParaRPr/>
            </a:p>
          </p:txBody>
        </p:sp>
        <p:sp>
          <p:nvSpPr>
            <p:cNvPr id="43" name="object 43"/>
            <p:cNvSpPr/>
            <p:nvPr/>
          </p:nvSpPr>
          <p:spPr>
            <a:xfrm>
              <a:off x="3084575" y="4672584"/>
              <a:ext cx="609600" cy="521334"/>
            </a:xfrm>
            <a:custGeom>
              <a:avLst/>
              <a:gdLst/>
              <a:ahLst/>
              <a:cxnLst/>
              <a:rect l="l" t="t" r="r" b="b"/>
              <a:pathLst>
                <a:path w="609600" h="521335">
                  <a:moveTo>
                    <a:pt x="0" y="260604"/>
                  </a:moveTo>
                  <a:lnTo>
                    <a:pt x="3990" y="218341"/>
                  </a:lnTo>
                  <a:lnTo>
                    <a:pt x="15544" y="178247"/>
                  </a:lnTo>
                  <a:lnTo>
                    <a:pt x="34032" y="140857"/>
                  </a:lnTo>
                  <a:lnTo>
                    <a:pt x="58826" y="106710"/>
                  </a:lnTo>
                  <a:lnTo>
                    <a:pt x="89296" y="76342"/>
                  </a:lnTo>
                  <a:lnTo>
                    <a:pt x="124815" y="50292"/>
                  </a:lnTo>
                  <a:lnTo>
                    <a:pt x="164753" y="29095"/>
                  </a:lnTo>
                  <a:lnTo>
                    <a:pt x="208483" y="13289"/>
                  </a:lnTo>
                  <a:lnTo>
                    <a:pt x="255374" y="3411"/>
                  </a:lnTo>
                  <a:lnTo>
                    <a:pt x="304800" y="0"/>
                  </a:lnTo>
                  <a:lnTo>
                    <a:pt x="354225" y="3411"/>
                  </a:lnTo>
                  <a:lnTo>
                    <a:pt x="401116" y="13289"/>
                  </a:lnTo>
                  <a:lnTo>
                    <a:pt x="444846" y="29095"/>
                  </a:lnTo>
                  <a:lnTo>
                    <a:pt x="484784" y="50292"/>
                  </a:lnTo>
                  <a:lnTo>
                    <a:pt x="520303" y="76342"/>
                  </a:lnTo>
                  <a:lnTo>
                    <a:pt x="550773" y="106710"/>
                  </a:lnTo>
                  <a:lnTo>
                    <a:pt x="575567" y="140857"/>
                  </a:lnTo>
                  <a:lnTo>
                    <a:pt x="594055" y="178247"/>
                  </a:lnTo>
                  <a:lnTo>
                    <a:pt x="605609" y="218341"/>
                  </a:lnTo>
                  <a:lnTo>
                    <a:pt x="609600" y="260604"/>
                  </a:lnTo>
                  <a:lnTo>
                    <a:pt x="605609" y="302866"/>
                  </a:lnTo>
                  <a:lnTo>
                    <a:pt x="594055" y="342960"/>
                  </a:lnTo>
                  <a:lnTo>
                    <a:pt x="575567" y="380350"/>
                  </a:lnTo>
                  <a:lnTo>
                    <a:pt x="550773" y="414497"/>
                  </a:lnTo>
                  <a:lnTo>
                    <a:pt x="520303" y="444865"/>
                  </a:lnTo>
                  <a:lnTo>
                    <a:pt x="484784" y="470916"/>
                  </a:lnTo>
                  <a:lnTo>
                    <a:pt x="444846" y="492112"/>
                  </a:lnTo>
                  <a:lnTo>
                    <a:pt x="401116" y="507918"/>
                  </a:lnTo>
                  <a:lnTo>
                    <a:pt x="354225" y="517796"/>
                  </a:lnTo>
                  <a:lnTo>
                    <a:pt x="304800" y="521208"/>
                  </a:lnTo>
                  <a:lnTo>
                    <a:pt x="255374" y="517796"/>
                  </a:lnTo>
                  <a:lnTo>
                    <a:pt x="208483" y="507918"/>
                  </a:lnTo>
                  <a:lnTo>
                    <a:pt x="164753" y="492112"/>
                  </a:lnTo>
                  <a:lnTo>
                    <a:pt x="124815" y="470916"/>
                  </a:lnTo>
                  <a:lnTo>
                    <a:pt x="89296" y="444865"/>
                  </a:lnTo>
                  <a:lnTo>
                    <a:pt x="58826" y="414497"/>
                  </a:lnTo>
                  <a:lnTo>
                    <a:pt x="34032" y="380350"/>
                  </a:lnTo>
                  <a:lnTo>
                    <a:pt x="15544" y="342960"/>
                  </a:lnTo>
                  <a:lnTo>
                    <a:pt x="3990" y="302866"/>
                  </a:lnTo>
                  <a:lnTo>
                    <a:pt x="0" y="260604"/>
                  </a:lnTo>
                  <a:close/>
                </a:path>
              </a:pathLst>
            </a:custGeom>
            <a:ln w="24384">
              <a:solidFill>
                <a:srgbClr val="4F81BC"/>
              </a:solidFill>
            </a:ln>
          </p:spPr>
          <p:txBody>
            <a:bodyPr wrap="square" lIns="0" tIns="0" rIns="0" bIns="0" rtlCol="0"/>
            <a:lstStyle/>
            <a:p>
              <a:endParaRPr/>
            </a:p>
          </p:txBody>
        </p:sp>
      </p:grpSp>
      <p:sp>
        <p:nvSpPr>
          <p:cNvPr id="44" name="object 44"/>
          <p:cNvSpPr txBox="1"/>
          <p:nvPr/>
        </p:nvSpPr>
        <p:spPr>
          <a:xfrm>
            <a:off x="3260597" y="4769866"/>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30</a:t>
            </a:r>
            <a:endParaRPr sz="1800">
              <a:latin typeface="Calibri"/>
              <a:cs typeface="Calibri"/>
            </a:endParaRPr>
          </a:p>
        </p:txBody>
      </p:sp>
      <p:grpSp>
        <p:nvGrpSpPr>
          <p:cNvPr id="45" name="object 45"/>
          <p:cNvGrpSpPr/>
          <p:nvPr/>
        </p:nvGrpSpPr>
        <p:grpSpPr>
          <a:xfrm>
            <a:off x="2614993" y="3992689"/>
            <a:ext cx="634365" cy="542925"/>
            <a:chOff x="2614993" y="3992689"/>
            <a:chExt cx="634365" cy="542925"/>
          </a:xfrm>
        </p:grpSpPr>
        <p:sp>
          <p:nvSpPr>
            <p:cNvPr id="46" name="object 46"/>
            <p:cNvSpPr/>
            <p:nvPr/>
          </p:nvSpPr>
          <p:spPr>
            <a:xfrm>
              <a:off x="2627375" y="4005072"/>
              <a:ext cx="609600" cy="518159"/>
            </a:xfrm>
            <a:custGeom>
              <a:avLst/>
              <a:gdLst/>
              <a:ahLst/>
              <a:cxnLst/>
              <a:rect l="l" t="t" r="r" b="b"/>
              <a:pathLst>
                <a:path w="609600" h="518160">
                  <a:moveTo>
                    <a:pt x="304800" y="0"/>
                  </a:moveTo>
                  <a:lnTo>
                    <a:pt x="255374" y="3389"/>
                  </a:lnTo>
                  <a:lnTo>
                    <a:pt x="208483" y="13203"/>
                  </a:lnTo>
                  <a:lnTo>
                    <a:pt x="164753" y="28909"/>
                  </a:lnTo>
                  <a:lnTo>
                    <a:pt x="124815" y="49975"/>
                  </a:lnTo>
                  <a:lnTo>
                    <a:pt x="89296" y="75866"/>
                  </a:lnTo>
                  <a:lnTo>
                    <a:pt x="58826" y="106052"/>
                  </a:lnTo>
                  <a:lnTo>
                    <a:pt x="34032" y="139998"/>
                  </a:lnTo>
                  <a:lnTo>
                    <a:pt x="15544" y="177174"/>
                  </a:lnTo>
                  <a:lnTo>
                    <a:pt x="3990" y="217045"/>
                  </a:lnTo>
                  <a:lnTo>
                    <a:pt x="0" y="259079"/>
                  </a:lnTo>
                  <a:lnTo>
                    <a:pt x="3990" y="301114"/>
                  </a:lnTo>
                  <a:lnTo>
                    <a:pt x="15544" y="340985"/>
                  </a:lnTo>
                  <a:lnTo>
                    <a:pt x="34032" y="378161"/>
                  </a:lnTo>
                  <a:lnTo>
                    <a:pt x="58826" y="412107"/>
                  </a:lnTo>
                  <a:lnTo>
                    <a:pt x="89296" y="442293"/>
                  </a:lnTo>
                  <a:lnTo>
                    <a:pt x="124815" y="468184"/>
                  </a:lnTo>
                  <a:lnTo>
                    <a:pt x="164753" y="489250"/>
                  </a:lnTo>
                  <a:lnTo>
                    <a:pt x="208483" y="504956"/>
                  </a:lnTo>
                  <a:lnTo>
                    <a:pt x="255374" y="514770"/>
                  </a:lnTo>
                  <a:lnTo>
                    <a:pt x="304800" y="518159"/>
                  </a:lnTo>
                  <a:lnTo>
                    <a:pt x="354225" y="514770"/>
                  </a:lnTo>
                  <a:lnTo>
                    <a:pt x="401116" y="504956"/>
                  </a:lnTo>
                  <a:lnTo>
                    <a:pt x="444846" y="489250"/>
                  </a:lnTo>
                  <a:lnTo>
                    <a:pt x="484784" y="468184"/>
                  </a:lnTo>
                  <a:lnTo>
                    <a:pt x="520303" y="442293"/>
                  </a:lnTo>
                  <a:lnTo>
                    <a:pt x="550773" y="412107"/>
                  </a:lnTo>
                  <a:lnTo>
                    <a:pt x="575567" y="378161"/>
                  </a:lnTo>
                  <a:lnTo>
                    <a:pt x="594055" y="340985"/>
                  </a:lnTo>
                  <a:lnTo>
                    <a:pt x="605609" y="301114"/>
                  </a:lnTo>
                  <a:lnTo>
                    <a:pt x="609600" y="259079"/>
                  </a:lnTo>
                  <a:lnTo>
                    <a:pt x="605609" y="217045"/>
                  </a:lnTo>
                  <a:lnTo>
                    <a:pt x="594055" y="177174"/>
                  </a:lnTo>
                  <a:lnTo>
                    <a:pt x="575567" y="139998"/>
                  </a:lnTo>
                  <a:lnTo>
                    <a:pt x="550773" y="106052"/>
                  </a:lnTo>
                  <a:lnTo>
                    <a:pt x="520303" y="75866"/>
                  </a:lnTo>
                  <a:lnTo>
                    <a:pt x="484784" y="49975"/>
                  </a:lnTo>
                  <a:lnTo>
                    <a:pt x="444846" y="28909"/>
                  </a:lnTo>
                  <a:lnTo>
                    <a:pt x="401116" y="13203"/>
                  </a:lnTo>
                  <a:lnTo>
                    <a:pt x="354225" y="3389"/>
                  </a:lnTo>
                  <a:lnTo>
                    <a:pt x="304800" y="0"/>
                  </a:lnTo>
                  <a:close/>
                </a:path>
              </a:pathLst>
            </a:custGeom>
            <a:solidFill>
              <a:srgbClr val="FFFFFF"/>
            </a:solidFill>
          </p:spPr>
          <p:txBody>
            <a:bodyPr wrap="square" lIns="0" tIns="0" rIns="0" bIns="0" rtlCol="0"/>
            <a:lstStyle/>
            <a:p>
              <a:endParaRPr/>
            </a:p>
          </p:txBody>
        </p:sp>
        <p:sp>
          <p:nvSpPr>
            <p:cNvPr id="47" name="object 47"/>
            <p:cNvSpPr/>
            <p:nvPr/>
          </p:nvSpPr>
          <p:spPr>
            <a:xfrm>
              <a:off x="2627375" y="4005072"/>
              <a:ext cx="609600" cy="518159"/>
            </a:xfrm>
            <a:custGeom>
              <a:avLst/>
              <a:gdLst/>
              <a:ahLst/>
              <a:cxnLst/>
              <a:rect l="l" t="t" r="r" b="b"/>
              <a:pathLst>
                <a:path w="609600" h="518160">
                  <a:moveTo>
                    <a:pt x="0" y="259079"/>
                  </a:moveTo>
                  <a:lnTo>
                    <a:pt x="3990" y="217045"/>
                  </a:lnTo>
                  <a:lnTo>
                    <a:pt x="15544" y="177174"/>
                  </a:lnTo>
                  <a:lnTo>
                    <a:pt x="34032" y="139998"/>
                  </a:lnTo>
                  <a:lnTo>
                    <a:pt x="58826" y="106052"/>
                  </a:lnTo>
                  <a:lnTo>
                    <a:pt x="89296" y="75866"/>
                  </a:lnTo>
                  <a:lnTo>
                    <a:pt x="124815" y="49975"/>
                  </a:lnTo>
                  <a:lnTo>
                    <a:pt x="164753" y="28909"/>
                  </a:lnTo>
                  <a:lnTo>
                    <a:pt x="208483" y="13203"/>
                  </a:lnTo>
                  <a:lnTo>
                    <a:pt x="255374" y="3389"/>
                  </a:lnTo>
                  <a:lnTo>
                    <a:pt x="304800" y="0"/>
                  </a:lnTo>
                  <a:lnTo>
                    <a:pt x="354225" y="3389"/>
                  </a:lnTo>
                  <a:lnTo>
                    <a:pt x="401116" y="13203"/>
                  </a:lnTo>
                  <a:lnTo>
                    <a:pt x="444846" y="28909"/>
                  </a:lnTo>
                  <a:lnTo>
                    <a:pt x="484784" y="49975"/>
                  </a:lnTo>
                  <a:lnTo>
                    <a:pt x="520303" y="75866"/>
                  </a:lnTo>
                  <a:lnTo>
                    <a:pt x="550773" y="106052"/>
                  </a:lnTo>
                  <a:lnTo>
                    <a:pt x="575567" y="139998"/>
                  </a:lnTo>
                  <a:lnTo>
                    <a:pt x="594055" y="177174"/>
                  </a:lnTo>
                  <a:lnTo>
                    <a:pt x="605609" y="217045"/>
                  </a:lnTo>
                  <a:lnTo>
                    <a:pt x="609600" y="259079"/>
                  </a:lnTo>
                  <a:lnTo>
                    <a:pt x="605609" y="301114"/>
                  </a:lnTo>
                  <a:lnTo>
                    <a:pt x="594055" y="340985"/>
                  </a:lnTo>
                  <a:lnTo>
                    <a:pt x="575567" y="378161"/>
                  </a:lnTo>
                  <a:lnTo>
                    <a:pt x="550773" y="412107"/>
                  </a:lnTo>
                  <a:lnTo>
                    <a:pt x="520303" y="442293"/>
                  </a:lnTo>
                  <a:lnTo>
                    <a:pt x="484784" y="468184"/>
                  </a:lnTo>
                  <a:lnTo>
                    <a:pt x="444846" y="489250"/>
                  </a:lnTo>
                  <a:lnTo>
                    <a:pt x="401116" y="504956"/>
                  </a:lnTo>
                  <a:lnTo>
                    <a:pt x="354225" y="514770"/>
                  </a:lnTo>
                  <a:lnTo>
                    <a:pt x="304800" y="518159"/>
                  </a:lnTo>
                  <a:lnTo>
                    <a:pt x="255374" y="514770"/>
                  </a:lnTo>
                  <a:lnTo>
                    <a:pt x="208483" y="504956"/>
                  </a:lnTo>
                  <a:lnTo>
                    <a:pt x="164753" y="489250"/>
                  </a:lnTo>
                  <a:lnTo>
                    <a:pt x="124815" y="468184"/>
                  </a:lnTo>
                  <a:lnTo>
                    <a:pt x="89296" y="442293"/>
                  </a:lnTo>
                  <a:lnTo>
                    <a:pt x="58826" y="412107"/>
                  </a:lnTo>
                  <a:lnTo>
                    <a:pt x="34032" y="378161"/>
                  </a:lnTo>
                  <a:lnTo>
                    <a:pt x="15544" y="340985"/>
                  </a:lnTo>
                  <a:lnTo>
                    <a:pt x="3990" y="301114"/>
                  </a:lnTo>
                  <a:lnTo>
                    <a:pt x="0" y="259079"/>
                  </a:lnTo>
                  <a:close/>
                </a:path>
              </a:pathLst>
            </a:custGeom>
            <a:ln w="24384">
              <a:solidFill>
                <a:srgbClr val="4F81BC"/>
              </a:solidFill>
            </a:ln>
          </p:spPr>
          <p:txBody>
            <a:bodyPr wrap="square" lIns="0" tIns="0" rIns="0" bIns="0" rtlCol="0"/>
            <a:lstStyle/>
            <a:p>
              <a:endParaRPr/>
            </a:p>
          </p:txBody>
        </p:sp>
      </p:grpSp>
      <p:sp>
        <p:nvSpPr>
          <p:cNvPr id="48" name="object 48"/>
          <p:cNvSpPr txBox="1"/>
          <p:nvPr/>
        </p:nvSpPr>
        <p:spPr>
          <a:xfrm>
            <a:off x="1645666" y="4108830"/>
            <a:ext cx="1414780" cy="299720"/>
          </a:xfrm>
          <a:prstGeom prst="rect">
            <a:avLst/>
          </a:prstGeom>
        </p:spPr>
        <p:txBody>
          <a:bodyPr vert="horz" wrap="square" lIns="0" tIns="12700" rIns="0" bIns="0" rtlCol="0">
            <a:spAutoFit/>
          </a:bodyPr>
          <a:lstStyle/>
          <a:p>
            <a:pPr marL="12700">
              <a:lnSpc>
                <a:spcPct val="100000"/>
              </a:lnSpc>
              <a:spcBef>
                <a:spcPts val="100"/>
              </a:spcBef>
              <a:tabLst>
                <a:tab pos="1169670" algn="l"/>
              </a:tabLst>
            </a:pPr>
            <a:r>
              <a:rPr sz="1800" b="1" spc="-5" dirty="0">
                <a:latin typeface="Calibri"/>
                <a:cs typeface="Calibri"/>
              </a:rPr>
              <a:t>5</a:t>
            </a:r>
            <a:r>
              <a:rPr sz="1800" b="1" dirty="0">
                <a:latin typeface="Calibri"/>
                <a:cs typeface="Calibri"/>
              </a:rPr>
              <a:t>0	</a:t>
            </a:r>
            <a:r>
              <a:rPr sz="2700" b="1" spc="-7" baseline="1543" dirty="0">
                <a:latin typeface="Calibri"/>
                <a:cs typeface="Calibri"/>
              </a:rPr>
              <a:t>20</a:t>
            </a:r>
            <a:endParaRPr sz="2700" baseline="1543">
              <a:latin typeface="Calibri"/>
              <a:cs typeface="Calibri"/>
            </a:endParaRPr>
          </a:p>
        </p:txBody>
      </p:sp>
      <p:grpSp>
        <p:nvGrpSpPr>
          <p:cNvPr id="49" name="object 49"/>
          <p:cNvGrpSpPr/>
          <p:nvPr/>
        </p:nvGrpSpPr>
        <p:grpSpPr>
          <a:xfrm>
            <a:off x="3093720" y="3849623"/>
            <a:ext cx="5142230" cy="2906395"/>
            <a:chOff x="3093720" y="3849623"/>
            <a:chExt cx="5142230" cy="2906395"/>
          </a:xfrm>
        </p:grpSpPr>
        <p:pic>
          <p:nvPicPr>
            <p:cNvPr id="50" name="object 50"/>
            <p:cNvPicPr/>
            <p:nvPr/>
          </p:nvPicPr>
          <p:blipFill>
            <a:blip r:embed="rId10" cstate="print"/>
            <a:stretch>
              <a:fillRect/>
            </a:stretch>
          </p:blipFill>
          <p:spPr>
            <a:xfrm>
              <a:off x="3093720" y="4413491"/>
              <a:ext cx="449414" cy="428002"/>
            </a:xfrm>
            <a:prstGeom prst="rect">
              <a:avLst/>
            </a:prstGeom>
          </p:spPr>
        </p:pic>
        <p:pic>
          <p:nvPicPr>
            <p:cNvPr id="51" name="object 51"/>
            <p:cNvPicPr/>
            <p:nvPr/>
          </p:nvPicPr>
          <p:blipFill>
            <a:blip r:embed="rId11" cstate="print"/>
            <a:stretch>
              <a:fillRect/>
            </a:stretch>
          </p:blipFill>
          <p:spPr>
            <a:xfrm>
              <a:off x="3140329" y="4438141"/>
              <a:ext cx="249935" cy="233425"/>
            </a:xfrm>
            <a:prstGeom prst="rect">
              <a:avLst/>
            </a:prstGeom>
          </p:spPr>
        </p:pic>
        <p:pic>
          <p:nvPicPr>
            <p:cNvPr id="52" name="object 52"/>
            <p:cNvPicPr/>
            <p:nvPr/>
          </p:nvPicPr>
          <p:blipFill>
            <a:blip r:embed="rId12" cstate="print"/>
            <a:stretch>
              <a:fillRect/>
            </a:stretch>
          </p:blipFill>
          <p:spPr>
            <a:xfrm>
              <a:off x="3550920" y="5087111"/>
              <a:ext cx="373227" cy="501192"/>
            </a:xfrm>
            <a:prstGeom prst="rect">
              <a:avLst/>
            </a:prstGeom>
          </p:spPr>
        </p:pic>
        <p:sp>
          <p:nvSpPr>
            <p:cNvPr id="53" name="object 53"/>
            <p:cNvSpPr/>
            <p:nvPr/>
          </p:nvSpPr>
          <p:spPr>
            <a:xfrm>
              <a:off x="3595116" y="5111622"/>
              <a:ext cx="179070" cy="304800"/>
            </a:xfrm>
            <a:custGeom>
              <a:avLst/>
              <a:gdLst/>
              <a:ahLst/>
              <a:cxnLst/>
              <a:rect l="l" t="t" r="r" b="b"/>
              <a:pathLst>
                <a:path w="179070" h="304800">
                  <a:moveTo>
                    <a:pt x="89026" y="224535"/>
                  </a:moveTo>
                  <a:lnTo>
                    <a:pt x="81661" y="226440"/>
                  </a:lnTo>
                  <a:lnTo>
                    <a:pt x="78105" y="232155"/>
                  </a:lnTo>
                  <a:lnTo>
                    <a:pt x="74675" y="237997"/>
                  </a:lnTo>
                  <a:lnTo>
                    <a:pt x="76581" y="245490"/>
                  </a:lnTo>
                  <a:lnTo>
                    <a:pt x="176149" y="304672"/>
                  </a:lnTo>
                  <a:lnTo>
                    <a:pt x="176486" y="289432"/>
                  </a:lnTo>
                  <a:lnTo>
                    <a:pt x="153797" y="289432"/>
                  </a:lnTo>
                  <a:lnTo>
                    <a:pt x="131950" y="250014"/>
                  </a:lnTo>
                  <a:lnTo>
                    <a:pt x="89026" y="224535"/>
                  </a:lnTo>
                  <a:close/>
                </a:path>
                <a:path w="179070" h="304800">
                  <a:moveTo>
                    <a:pt x="131950" y="250014"/>
                  </a:moveTo>
                  <a:lnTo>
                    <a:pt x="153797" y="289432"/>
                  </a:lnTo>
                  <a:lnTo>
                    <a:pt x="165038" y="283209"/>
                  </a:lnTo>
                  <a:lnTo>
                    <a:pt x="152273" y="283209"/>
                  </a:lnTo>
                  <a:lnTo>
                    <a:pt x="152723" y="262367"/>
                  </a:lnTo>
                  <a:lnTo>
                    <a:pt x="131950" y="250014"/>
                  </a:lnTo>
                  <a:close/>
                </a:path>
                <a:path w="179070" h="304800">
                  <a:moveTo>
                    <a:pt x="159893" y="183006"/>
                  </a:moveTo>
                  <a:lnTo>
                    <a:pt x="154305" y="188340"/>
                  </a:lnTo>
                  <a:lnTo>
                    <a:pt x="154167" y="195579"/>
                  </a:lnTo>
                  <a:lnTo>
                    <a:pt x="153247" y="238116"/>
                  </a:lnTo>
                  <a:lnTo>
                    <a:pt x="175133" y="277621"/>
                  </a:lnTo>
                  <a:lnTo>
                    <a:pt x="153797" y="289432"/>
                  </a:lnTo>
                  <a:lnTo>
                    <a:pt x="176486" y="289432"/>
                  </a:lnTo>
                  <a:lnTo>
                    <a:pt x="178562" y="195579"/>
                  </a:lnTo>
                  <a:lnTo>
                    <a:pt x="178688" y="188848"/>
                  </a:lnTo>
                  <a:lnTo>
                    <a:pt x="173355" y="183260"/>
                  </a:lnTo>
                  <a:lnTo>
                    <a:pt x="159893" y="183006"/>
                  </a:lnTo>
                  <a:close/>
                </a:path>
                <a:path w="179070" h="304800">
                  <a:moveTo>
                    <a:pt x="152723" y="262367"/>
                  </a:moveTo>
                  <a:lnTo>
                    <a:pt x="152273" y="283209"/>
                  </a:lnTo>
                  <a:lnTo>
                    <a:pt x="170687" y="273049"/>
                  </a:lnTo>
                  <a:lnTo>
                    <a:pt x="152723" y="262367"/>
                  </a:lnTo>
                  <a:close/>
                </a:path>
                <a:path w="179070" h="304800">
                  <a:moveTo>
                    <a:pt x="153247" y="238116"/>
                  </a:moveTo>
                  <a:lnTo>
                    <a:pt x="152723" y="262367"/>
                  </a:lnTo>
                  <a:lnTo>
                    <a:pt x="170687" y="273049"/>
                  </a:lnTo>
                  <a:lnTo>
                    <a:pt x="152273" y="283209"/>
                  </a:lnTo>
                  <a:lnTo>
                    <a:pt x="165038" y="283209"/>
                  </a:lnTo>
                  <a:lnTo>
                    <a:pt x="175133" y="277621"/>
                  </a:lnTo>
                  <a:lnTo>
                    <a:pt x="153247" y="238116"/>
                  </a:lnTo>
                  <a:close/>
                </a:path>
                <a:path w="179070" h="304800">
                  <a:moveTo>
                    <a:pt x="21336" y="0"/>
                  </a:moveTo>
                  <a:lnTo>
                    <a:pt x="0" y="11937"/>
                  </a:lnTo>
                  <a:lnTo>
                    <a:pt x="131950" y="250014"/>
                  </a:lnTo>
                  <a:lnTo>
                    <a:pt x="152723" y="262367"/>
                  </a:lnTo>
                  <a:lnTo>
                    <a:pt x="153088" y="245490"/>
                  </a:lnTo>
                  <a:lnTo>
                    <a:pt x="153182" y="237997"/>
                  </a:lnTo>
                  <a:lnTo>
                    <a:pt x="21336" y="0"/>
                  </a:lnTo>
                  <a:close/>
                </a:path>
              </a:pathLst>
            </a:custGeom>
            <a:solidFill>
              <a:srgbClr val="C0504D"/>
            </a:solidFill>
          </p:spPr>
          <p:txBody>
            <a:bodyPr wrap="square" lIns="0" tIns="0" rIns="0" bIns="0" rtlCol="0"/>
            <a:lstStyle/>
            <a:p>
              <a:endParaRPr/>
            </a:p>
          </p:txBody>
        </p:sp>
        <p:pic>
          <p:nvPicPr>
            <p:cNvPr id="54" name="object 54"/>
            <p:cNvPicPr/>
            <p:nvPr/>
          </p:nvPicPr>
          <p:blipFill>
            <a:blip r:embed="rId13" cstate="print"/>
            <a:stretch>
              <a:fillRect/>
            </a:stretch>
          </p:blipFill>
          <p:spPr>
            <a:xfrm>
              <a:off x="3928872" y="5827775"/>
              <a:ext cx="376237" cy="507326"/>
            </a:xfrm>
            <a:prstGeom prst="rect">
              <a:avLst/>
            </a:prstGeom>
          </p:spPr>
        </p:pic>
        <p:sp>
          <p:nvSpPr>
            <p:cNvPr id="55" name="object 55"/>
            <p:cNvSpPr/>
            <p:nvPr/>
          </p:nvSpPr>
          <p:spPr>
            <a:xfrm>
              <a:off x="3976116" y="5852426"/>
              <a:ext cx="179705" cy="310515"/>
            </a:xfrm>
            <a:custGeom>
              <a:avLst/>
              <a:gdLst/>
              <a:ahLst/>
              <a:cxnLst/>
              <a:rect l="l" t="t" r="r" b="b"/>
              <a:pathLst>
                <a:path w="179704" h="310514">
                  <a:moveTo>
                    <a:pt x="89788" y="229438"/>
                  </a:moveTo>
                  <a:lnTo>
                    <a:pt x="82296" y="231279"/>
                  </a:lnTo>
                  <a:lnTo>
                    <a:pt x="78739" y="237032"/>
                  </a:lnTo>
                  <a:lnTo>
                    <a:pt x="75311" y="242798"/>
                  </a:lnTo>
                  <a:lnTo>
                    <a:pt x="77088" y="250291"/>
                  </a:lnTo>
                  <a:lnTo>
                    <a:pt x="176149" y="310337"/>
                  </a:lnTo>
                  <a:lnTo>
                    <a:pt x="176616" y="294906"/>
                  </a:lnTo>
                  <a:lnTo>
                    <a:pt x="153924" y="294906"/>
                  </a:lnTo>
                  <a:lnTo>
                    <a:pt x="132395" y="255289"/>
                  </a:lnTo>
                  <a:lnTo>
                    <a:pt x="89788" y="229438"/>
                  </a:lnTo>
                  <a:close/>
                </a:path>
                <a:path w="179704" h="310514">
                  <a:moveTo>
                    <a:pt x="132395" y="255289"/>
                  </a:moveTo>
                  <a:lnTo>
                    <a:pt x="153924" y="294906"/>
                  </a:lnTo>
                  <a:lnTo>
                    <a:pt x="165345" y="288709"/>
                  </a:lnTo>
                  <a:lnTo>
                    <a:pt x="152400" y="288709"/>
                  </a:lnTo>
                  <a:lnTo>
                    <a:pt x="153032" y="267796"/>
                  </a:lnTo>
                  <a:lnTo>
                    <a:pt x="132395" y="255289"/>
                  </a:lnTo>
                  <a:close/>
                </a:path>
                <a:path w="179704" h="310514">
                  <a:moveTo>
                    <a:pt x="160909" y="188518"/>
                  </a:moveTo>
                  <a:lnTo>
                    <a:pt x="155321" y="193801"/>
                  </a:lnTo>
                  <a:lnTo>
                    <a:pt x="155044" y="201269"/>
                  </a:lnTo>
                  <a:lnTo>
                    <a:pt x="153767" y="243507"/>
                  </a:lnTo>
                  <a:lnTo>
                    <a:pt x="175387" y="283260"/>
                  </a:lnTo>
                  <a:lnTo>
                    <a:pt x="153924" y="294906"/>
                  </a:lnTo>
                  <a:lnTo>
                    <a:pt x="176616" y="294906"/>
                  </a:lnTo>
                  <a:lnTo>
                    <a:pt x="179478" y="200532"/>
                  </a:lnTo>
                  <a:lnTo>
                    <a:pt x="179705" y="194538"/>
                  </a:lnTo>
                  <a:lnTo>
                    <a:pt x="174371" y="188925"/>
                  </a:lnTo>
                  <a:lnTo>
                    <a:pt x="160909" y="188518"/>
                  </a:lnTo>
                  <a:close/>
                </a:path>
                <a:path w="179704" h="310514">
                  <a:moveTo>
                    <a:pt x="153032" y="267796"/>
                  </a:moveTo>
                  <a:lnTo>
                    <a:pt x="152400" y="288709"/>
                  </a:lnTo>
                  <a:lnTo>
                    <a:pt x="170942" y="278650"/>
                  </a:lnTo>
                  <a:lnTo>
                    <a:pt x="153032" y="267796"/>
                  </a:lnTo>
                  <a:close/>
                </a:path>
                <a:path w="179704" h="310514">
                  <a:moveTo>
                    <a:pt x="153767" y="243507"/>
                  </a:moveTo>
                  <a:lnTo>
                    <a:pt x="153032" y="267796"/>
                  </a:lnTo>
                  <a:lnTo>
                    <a:pt x="170942" y="278650"/>
                  </a:lnTo>
                  <a:lnTo>
                    <a:pt x="152400" y="288709"/>
                  </a:lnTo>
                  <a:lnTo>
                    <a:pt x="165345" y="288709"/>
                  </a:lnTo>
                  <a:lnTo>
                    <a:pt x="175387" y="283260"/>
                  </a:lnTo>
                  <a:lnTo>
                    <a:pt x="153767" y="243507"/>
                  </a:lnTo>
                  <a:close/>
                </a:path>
                <a:path w="179704" h="310514">
                  <a:moveTo>
                    <a:pt x="21336" y="0"/>
                  </a:moveTo>
                  <a:lnTo>
                    <a:pt x="0" y="11645"/>
                  </a:lnTo>
                  <a:lnTo>
                    <a:pt x="132395" y="255289"/>
                  </a:lnTo>
                  <a:lnTo>
                    <a:pt x="153032" y="267796"/>
                  </a:lnTo>
                  <a:lnTo>
                    <a:pt x="153767" y="243507"/>
                  </a:lnTo>
                  <a:lnTo>
                    <a:pt x="21336" y="0"/>
                  </a:lnTo>
                  <a:close/>
                </a:path>
              </a:pathLst>
            </a:custGeom>
            <a:solidFill>
              <a:srgbClr val="C0504D"/>
            </a:solidFill>
          </p:spPr>
          <p:txBody>
            <a:bodyPr wrap="square" lIns="0" tIns="0" rIns="0" bIns="0" rtlCol="0"/>
            <a:lstStyle/>
            <a:p>
              <a:endParaRPr/>
            </a:p>
          </p:txBody>
        </p:sp>
        <p:pic>
          <p:nvPicPr>
            <p:cNvPr id="56" name="object 56"/>
            <p:cNvPicPr/>
            <p:nvPr/>
          </p:nvPicPr>
          <p:blipFill>
            <a:blip r:embed="rId9" cstate="print"/>
            <a:stretch>
              <a:fillRect/>
            </a:stretch>
          </p:blipFill>
          <p:spPr>
            <a:xfrm>
              <a:off x="4587240" y="3907480"/>
              <a:ext cx="110998" cy="2848229"/>
            </a:xfrm>
            <a:prstGeom prst="rect">
              <a:avLst/>
            </a:prstGeom>
          </p:spPr>
        </p:pic>
        <p:sp>
          <p:nvSpPr>
            <p:cNvPr id="57" name="object 57"/>
            <p:cNvSpPr/>
            <p:nvPr/>
          </p:nvSpPr>
          <p:spPr>
            <a:xfrm>
              <a:off x="4645152" y="3931919"/>
              <a:ext cx="0" cy="2749550"/>
            </a:xfrm>
            <a:custGeom>
              <a:avLst/>
              <a:gdLst/>
              <a:ahLst/>
              <a:cxnLst/>
              <a:rect l="l" t="t" r="r" b="b"/>
              <a:pathLst>
                <a:path h="2749550">
                  <a:moveTo>
                    <a:pt x="0" y="0"/>
                  </a:moveTo>
                  <a:lnTo>
                    <a:pt x="0" y="2749143"/>
                  </a:lnTo>
                </a:path>
              </a:pathLst>
            </a:custGeom>
            <a:ln w="24384">
              <a:solidFill>
                <a:srgbClr val="000000"/>
              </a:solidFill>
            </a:ln>
          </p:spPr>
          <p:txBody>
            <a:bodyPr wrap="square" lIns="0" tIns="0" rIns="0" bIns="0" rtlCol="0"/>
            <a:lstStyle/>
            <a:p>
              <a:endParaRPr/>
            </a:p>
          </p:txBody>
        </p:sp>
        <p:sp>
          <p:nvSpPr>
            <p:cNvPr id="58" name="object 58"/>
            <p:cNvSpPr/>
            <p:nvPr/>
          </p:nvSpPr>
          <p:spPr>
            <a:xfrm>
              <a:off x="5364480" y="386181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399"/>
                  </a:lnTo>
                  <a:lnTo>
                    <a:pt x="7766" y="200582"/>
                  </a:lnTo>
                  <a:lnTo>
                    <a:pt x="29394" y="242419"/>
                  </a:lnTo>
                  <a:lnTo>
                    <a:pt x="62380" y="275405"/>
                  </a:lnTo>
                  <a:lnTo>
                    <a:pt x="104217" y="297033"/>
                  </a:lnTo>
                  <a:lnTo>
                    <a:pt x="152400" y="304799"/>
                  </a:lnTo>
                  <a:lnTo>
                    <a:pt x="200582" y="297033"/>
                  </a:lnTo>
                  <a:lnTo>
                    <a:pt x="242419" y="275405"/>
                  </a:lnTo>
                  <a:lnTo>
                    <a:pt x="275405" y="242419"/>
                  </a:lnTo>
                  <a:lnTo>
                    <a:pt x="297033" y="200582"/>
                  </a:lnTo>
                  <a:lnTo>
                    <a:pt x="304800" y="152399"/>
                  </a:lnTo>
                  <a:lnTo>
                    <a:pt x="297033" y="104217"/>
                  </a:lnTo>
                  <a:lnTo>
                    <a:pt x="275405" y="62380"/>
                  </a:lnTo>
                  <a:lnTo>
                    <a:pt x="242419" y="29394"/>
                  </a:lnTo>
                  <a:lnTo>
                    <a:pt x="200582" y="7766"/>
                  </a:lnTo>
                  <a:lnTo>
                    <a:pt x="152400" y="0"/>
                  </a:lnTo>
                  <a:close/>
                </a:path>
              </a:pathLst>
            </a:custGeom>
            <a:solidFill>
              <a:srgbClr val="FFFFFF"/>
            </a:solidFill>
          </p:spPr>
          <p:txBody>
            <a:bodyPr wrap="square" lIns="0" tIns="0" rIns="0" bIns="0" rtlCol="0"/>
            <a:lstStyle/>
            <a:p>
              <a:endParaRPr/>
            </a:p>
          </p:txBody>
        </p:sp>
        <p:sp>
          <p:nvSpPr>
            <p:cNvPr id="59" name="object 59"/>
            <p:cNvSpPr/>
            <p:nvPr/>
          </p:nvSpPr>
          <p:spPr>
            <a:xfrm>
              <a:off x="5364480" y="3861815"/>
              <a:ext cx="304800" cy="304800"/>
            </a:xfrm>
            <a:custGeom>
              <a:avLst/>
              <a:gdLst/>
              <a:ahLst/>
              <a:cxnLst/>
              <a:rect l="l" t="t" r="r" b="b"/>
              <a:pathLst>
                <a:path w="304800" h="304800">
                  <a:moveTo>
                    <a:pt x="0" y="152399"/>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399"/>
                  </a:lnTo>
                  <a:lnTo>
                    <a:pt x="297033" y="200582"/>
                  </a:lnTo>
                  <a:lnTo>
                    <a:pt x="275405" y="242419"/>
                  </a:lnTo>
                  <a:lnTo>
                    <a:pt x="242419" y="275405"/>
                  </a:lnTo>
                  <a:lnTo>
                    <a:pt x="200582" y="297033"/>
                  </a:lnTo>
                  <a:lnTo>
                    <a:pt x="152400" y="304799"/>
                  </a:lnTo>
                  <a:lnTo>
                    <a:pt x="104217" y="297033"/>
                  </a:lnTo>
                  <a:lnTo>
                    <a:pt x="62380" y="275405"/>
                  </a:lnTo>
                  <a:lnTo>
                    <a:pt x="29394" y="242419"/>
                  </a:lnTo>
                  <a:lnTo>
                    <a:pt x="7766" y="200582"/>
                  </a:lnTo>
                  <a:lnTo>
                    <a:pt x="0" y="152399"/>
                  </a:lnTo>
                  <a:close/>
                </a:path>
              </a:pathLst>
            </a:custGeom>
            <a:ln w="24384">
              <a:solidFill>
                <a:srgbClr val="4F81BC"/>
              </a:solidFill>
            </a:ln>
          </p:spPr>
          <p:txBody>
            <a:bodyPr wrap="square" lIns="0" tIns="0" rIns="0" bIns="0" rtlCol="0"/>
            <a:lstStyle/>
            <a:p>
              <a:endParaRPr/>
            </a:p>
          </p:txBody>
        </p:sp>
        <p:sp>
          <p:nvSpPr>
            <p:cNvPr id="60" name="object 60"/>
            <p:cNvSpPr/>
            <p:nvPr/>
          </p:nvSpPr>
          <p:spPr>
            <a:xfrm>
              <a:off x="6050280" y="424281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399"/>
                  </a:lnTo>
                  <a:lnTo>
                    <a:pt x="7766" y="200582"/>
                  </a:lnTo>
                  <a:lnTo>
                    <a:pt x="29394" y="242419"/>
                  </a:lnTo>
                  <a:lnTo>
                    <a:pt x="62380" y="275405"/>
                  </a:lnTo>
                  <a:lnTo>
                    <a:pt x="104217" y="297033"/>
                  </a:lnTo>
                  <a:lnTo>
                    <a:pt x="152400" y="304799"/>
                  </a:lnTo>
                  <a:lnTo>
                    <a:pt x="200582" y="297033"/>
                  </a:lnTo>
                  <a:lnTo>
                    <a:pt x="242419" y="275405"/>
                  </a:lnTo>
                  <a:lnTo>
                    <a:pt x="275405" y="242419"/>
                  </a:lnTo>
                  <a:lnTo>
                    <a:pt x="297033" y="200582"/>
                  </a:lnTo>
                  <a:lnTo>
                    <a:pt x="304800" y="152399"/>
                  </a:lnTo>
                  <a:lnTo>
                    <a:pt x="297033" y="104217"/>
                  </a:lnTo>
                  <a:lnTo>
                    <a:pt x="275405" y="62380"/>
                  </a:lnTo>
                  <a:lnTo>
                    <a:pt x="242419" y="29394"/>
                  </a:lnTo>
                  <a:lnTo>
                    <a:pt x="200582" y="7766"/>
                  </a:lnTo>
                  <a:lnTo>
                    <a:pt x="152400" y="0"/>
                  </a:lnTo>
                  <a:close/>
                </a:path>
              </a:pathLst>
            </a:custGeom>
            <a:solidFill>
              <a:srgbClr val="FFFFFF"/>
            </a:solidFill>
          </p:spPr>
          <p:txBody>
            <a:bodyPr wrap="square" lIns="0" tIns="0" rIns="0" bIns="0" rtlCol="0"/>
            <a:lstStyle/>
            <a:p>
              <a:endParaRPr/>
            </a:p>
          </p:txBody>
        </p:sp>
        <p:sp>
          <p:nvSpPr>
            <p:cNvPr id="61" name="object 61"/>
            <p:cNvSpPr/>
            <p:nvPr/>
          </p:nvSpPr>
          <p:spPr>
            <a:xfrm>
              <a:off x="6050280" y="4242815"/>
              <a:ext cx="304800" cy="304800"/>
            </a:xfrm>
            <a:custGeom>
              <a:avLst/>
              <a:gdLst/>
              <a:ahLst/>
              <a:cxnLst/>
              <a:rect l="l" t="t" r="r" b="b"/>
              <a:pathLst>
                <a:path w="304800" h="304800">
                  <a:moveTo>
                    <a:pt x="0" y="152399"/>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399"/>
                  </a:lnTo>
                  <a:lnTo>
                    <a:pt x="297033" y="200582"/>
                  </a:lnTo>
                  <a:lnTo>
                    <a:pt x="275405" y="242419"/>
                  </a:lnTo>
                  <a:lnTo>
                    <a:pt x="242419" y="275405"/>
                  </a:lnTo>
                  <a:lnTo>
                    <a:pt x="200582" y="297033"/>
                  </a:lnTo>
                  <a:lnTo>
                    <a:pt x="152400" y="304799"/>
                  </a:lnTo>
                  <a:lnTo>
                    <a:pt x="104217" y="297033"/>
                  </a:lnTo>
                  <a:lnTo>
                    <a:pt x="62380" y="275405"/>
                  </a:lnTo>
                  <a:lnTo>
                    <a:pt x="29394" y="242419"/>
                  </a:lnTo>
                  <a:lnTo>
                    <a:pt x="7766" y="200582"/>
                  </a:lnTo>
                  <a:lnTo>
                    <a:pt x="0" y="152399"/>
                  </a:lnTo>
                  <a:close/>
                </a:path>
              </a:pathLst>
            </a:custGeom>
            <a:ln w="24384">
              <a:solidFill>
                <a:srgbClr val="4F81BC"/>
              </a:solidFill>
            </a:ln>
          </p:spPr>
          <p:txBody>
            <a:bodyPr wrap="square" lIns="0" tIns="0" rIns="0" bIns="0" rtlCol="0"/>
            <a:lstStyle/>
            <a:p>
              <a:endParaRPr/>
            </a:p>
          </p:txBody>
        </p:sp>
        <p:sp>
          <p:nvSpPr>
            <p:cNvPr id="62" name="object 62"/>
            <p:cNvSpPr/>
            <p:nvPr/>
          </p:nvSpPr>
          <p:spPr>
            <a:xfrm>
              <a:off x="5364480" y="470001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399"/>
                  </a:lnTo>
                  <a:lnTo>
                    <a:pt x="7766" y="200582"/>
                  </a:lnTo>
                  <a:lnTo>
                    <a:pt x="29394" y="242419"/>
                  </a:lnTo>
                  <a:lnTo>
                    <a:pt x="62380" y="275405"/>
                  </a:lnTo>
                  <a:lnTo>
                    <a:pt x="104217" y="297033"/>
                  </a:lnTo>
                  <a:lnTo>
                    <a:pt x="152400" y="304799"/>
                  </a:lnTo>
                  <a:lnTo>
                    <a:pt x="200582" y="297033"/>
                  </a:lnTo>
                  <a:lnTo>
                    <a:pt x="242419" y="275405"/>
                  </a:lnTo>
                  <a:lnTo>
                    <a:pt x="275405" y="242419"/>
                  </a:lnTo>
                  <a:lnTo>
                    <a:pt x="297033" y="200582"/>
                  </a:lnTo>
                  <a:lnTo>
                    <a:pt x="304800" y="152399"/>
                  </a:lnTo>
                  <a:lnTo>
                    <a:pt x="297033" y="104217"/>
                  </a:lnTo>
                  <a:lnTo>
                    <a:pt x="275405" y="62380"/>
                  </a:lnTo>
                  <a:lnTo>
                    <a:pt x="242419" y="29394"/>
                  </a:lnTo>
                  <a:lnTo>
                    <a:pt x="200582" y="7766"/>
                  </a:lnTo>
                  <a:lnTo>
                    <a:pt x="152400" y="0"/>
                  </a:lnTo>
                  <a:close/>
                </a:path>
              </a:pathLst>
            </a:custGeom>
            <a:solidFill>
              <a:srgbClr val="FFFFFF"/>
            </a:solidFill>
          </p:spPr>
          <p:txBody>
            <a:bodyPr wrap="square" lIns="0" tIns="0" rIns="0" bIns="0" rtlCol="0"/>
            <a:lstStyle/>
            <a:p>
              <a:endParaRPr/>
            </a:p>
          </p:txBody>
        </p:sp>
        <p:sp>
          <p:nvSpPr>
            <p:cNvPr id="63" name="object 63"/>
            <p:cNvSpPr/>
            <p:nvPr/>
          </p:nvSpPr>
          <p:spPr>
            <a:xfrm>
              <a:off x="5364480" y="4700015"/>
              <a:ext cx="304800" cy="304800"/>
            </a:xfrm>
            <a:custGeom>
              <a:avLst/>
              <a:gdLst/>
              <a:ahLst/>
              <a:cxnLst/>
              <a:rect l="l" t="t" r="r" b="b"/>
              <a:pathLst>
                <a:path w="304800" h="304800">
                  <a:moveTo>
                    <a:pt x="0" y="152399"/>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399"/>
                  </a:lnTo>
                  <a:lnTo>
                    <a:pt x="297033" y="200582"/>
                  </a:lnTo>
                  <a:lnTo>
                    <a:pt x="275405" y="242419"/>
                  </a:lnTo>
                  <a:lnTo>
                    <a:pt x="242419" y="275405"/>
                  </a:lnTo>
                  <a:lnTo>
                    <a:pt x="200582" y="297033"/>
                  </a:lnTo>
                  <a:lnTo>
                    <a:pt x="152400" y="304799"/>
                  </a:lnTo>
                  <a:lnTo>
                    <a:pt x="104217" y="297033"/>
                  </a:lnTo>
                  <a:lnTo>
                    <a:pt x="62380" y="275405"/>
                  </a:lnTo>
                  <a:lnTo>
                    <a:pt x="29394" y="242419"/>
                  </a:lnTo>
                  <a:lnTo>
                    <a:pt x="7766" y="200582"/>
                  </a:lnTo>
                  <a:lnTo>
                    <a:pt x="0" y="152399"/>
                  </a:lnTo>
                  <a:close/>
                </a:path>
              </a:pathLst>
            </a:custGeom>
            <a:ln w="24384">
              <a:solidFill>
                <a:srgbClr val="4F81BC"/>
              </a:solidFill>
            </a:ln>
          </p:spPr>
          <p:txBody>
            <a:bodyPr wrap="square" lIns="0" tIns="0" rIns="0" bIns="0" rtlCol="0"/>
            <a:lstStyle/>
            <a:p>
              <a:endParaRPr/>
            </a:p>
          </p:txBody>
        </p:sp>
        <p:sp>
          <p:nvSpPr>
            <p:cNvPr id="64" name="object 64"/>
            <p:cNvSpPr/>
            <p:nvPr/>
          </p:nvSpPr>
          <p:spPr>
            <a:xfrm>
              <a:off x="6050280" y="508101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399"/>
                  </a:lnTo>
                  <a:lnTo>
                    <a:pt x="7766" y="200582"/>
                  </a:lnTo>
                  <a:lnTo>
                    <a:pt x="29394" y="242419"/>
                  </a:lnTo>
                  <a:lnTo>
                    <a:pt x="62380" y="275405"/>
                  </a:lnTo>
                  <a:lnTo>
                    <a:pt x="104217" y="297033"/>
                  </a:lnTo>
                  <a:lnTo>
                    <a:pt x="152400" y="304799"/>
                  </a:lnTo>
                  <a:lnTo>
                    <a:pt x="200582" y="297033"/>
                  </a:lnTo>
                  <a:lnTo>
                    <a:pt x="242419" y="275405"/>
                  </a:lnTo>
                  <a:lnTo>
                    <a:pt x="275405" y="242419"/>
                  </a:lnTo>
                  <a:lnTo>
                    <a:pt x="297033" y="200582"/>
                  </a:lnTo>
                  <a:lnTo>
                    <a:pt x="304800" y="152399"/>
                  </a:lnTo>
                  <a:lnTo>
                    <a:pt x="297033" y="104217"/>
                  </a:lnTo>
                  <a:lnTo>
                    <a:pt x="275405" y="62380"/>
                  </a:lnTo>
                  <a:lnTo>
                    <a:pt x="242419" y="29394"/>
                  </a:lnTo>
                  <a:lnTo>
                    <a:pt x="200582" y="7766"/>
                  </a:lnTo>
                  <a:lnTo>
                    <a:pt x="152400" y="0"/>
                  </a:lnTo>
                  <a:close/>
                </a:path>
              </a:pathLst>
            </a:custGeom>
            <a:solidFill>
              <a:srgbClr val="FFFFFF"/>
            </a:solidFill>
          </p:spPr>
          <p:txBody>
            <a:bodyPr wrap="square" lIns="0" tIns="0" rIns="0" bIns="0" rtlCol="0"/>
            <a:lstStyle/>
            <a:p>
              <a:endParaRPr/>
            </a:p>
          </p:txBody>
        </p:sp>
        <p:sp>
          <p:nvSpPr>
            <p:cNvPr id="65" name="object 65"/>
            <p:cNvSpPr/>
            <p:nvPr/>
          </p:nvSpPr>
          <p:spPr>
            <a:xfrm>
              <a:off x="6050280" y="5081015"/>
              <a:ext cx="304800" cy="304800"/>
            </a:xfrm>
            <a:custGeom>
              <a:avLst/>
              <a:gdLst/>
              <a:ahLst/>
              <a:cxnLst/>
              <a:rect l="l" t="t" r="r" b="b"/>
              <a:pathLst>
                <a:path w="304800" h="304800">
                  <a:moveTo>
                    <a:pt x="0" y="152399"/>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399"/>
                  </a:lnTo>
                  <a:lnTo>
                    <a:pt x="297033" y="200582"/>
                  </a:lnTo>
                  <a:lnTo>
                    <a:pt x="275405" y="242419"/>
                  </a:lnTo>
                  <a:lnTo>
                    <a:pt x="242419" y="275405"/>
                  </a:lnTo>
                  <a:lnTo>
                    <a:pt x="200582" y="297033"/>
                  </a:lnTo>
                  <a:lnTo>
                    <a:pt x="152400" y="304799"/>
                  </a:lnTo>
                  <a:lnTo>
                    <a:pt x="104217" y="297033"/>
                  </a:lnTo>
                  <a:lnTo>
                    <a:pt x="62380" y="275405"/>
                  </a:lnTo>
                  <a:lnTo>
                    <a:pt x="29394" y="242419"/>
                  </a:lnTo>
                  <a:lnTo>
                    <a:pt x="7766" y="200582"/>
                  </a:lnTo>
                  <a:lnTo>
                    <a:pt x="0" y="152399"/>
                  </a:lnTo>
                  <a:close/>
                </a:path>
              </a:pathLst>
            </a:custGeom>
            <a:ln w="24384">
              <a:solidFill>
                <a:srgbClr val="4F81BC"/>
              </a:solidFill>
            </a:ln>
          </p:spPr>
          <p:txBody>
            <a:bodyPr wrap="square" lIns="0" tIns="0" rIns="0" bIns="0" rtlCol="0"/>
            <a:lstStyle/>
            <a:p>
              <a:endParaRPr/>
            </a:p>
          </p:txBody>
        </p:sp>
        <p:sp>
          <p:nvSpPr>
            <p:cNvPr id="66" name="object 66"/>
            <p:cNvSpPr/>
            <p:nvPr/>
          </p:nvSpPr>
          <p:spPr>
            <a:xfrm>
              <a:off x="5364480" y="546201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17"/>
                  </a:lnTo>
                  <a:lnTo>
                    <a:pt x="275405" y="62380"/>
                  </a:lnTo>
                  <a:lnTo>
                    <a:pt x="242419" y="29394"/>
                  </a:lnTo>
                  <a:lnTo>
                    <a:pt x="200582" y="7766"/>
                  </a:lnTo>
                  <a:lnTo>
                    <a:pt x="152400" y="0"/>
                  </a:lnTo>
                  <a:close/>
                </a:path>
              </a:pathLst>
            </a:custGeom>
            <a:solidFill>
              <a:srgbClr val="FFFFFF"/>
            </a:solidFill>
          </p:spPr>
          <p:txBody>
            <a:bodyPr wrap="square" lIns="0" tIns="0" rIns="0" bIns="0" rtlCol="0"/>
            <a:lstStyle/>
            <a:p>
              <a:endParaRPr/>
            </a:p>
          </p:txBody>
        </p:sp>
        <p:sp>
          <p:nvSpPr>
            <p:cNvPr id="67" name="object 67"/>
            <p:cNvSpPr/>
            <p:nvPr/>
          </p:nvSpPr>
          <p:spPr>
            <a:xfrm>
              <a:off x="5364480" y="5462015"/>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68"/>
                  </a:lnTo>
                  <a:lnTo>
                    <a:pt x="275405" y="242403"/>
                  </a:lnTo>
                  <a:lnTo>
                    <a:pt x="242419" y="275394"/>
                  </a:lnTo>
                  <a:lnTo>
                    <a:pt x="200582" y="297030"/>
                  </a:lnTo>
                  <a:lnTo>
                    <a:pt x="152400" y="304800"/>
                  </a:lnTo>
                  <a:lnTo>
                    <a:pt x="104217" y="297030"/>
                  </a:lnTo>
                  <a:lnTo>
                    <a:pt x="62380" y="275394"/>
                  </a:lnTo>
                  <a:lnTo>
                    <a:pt x="29394" y="242403"/>
                  </a:lnTo>
                  <a:lnTo>
                    <a:pt x="7766" y="200568"/>
                  </a:lnTo>
                  <a:lnTo>
                    <a:pt x="0" y="152400"/>
                  </a:lnTo>
                  <a:close/>
                </a:path>
              </a:pathLst>
            </a:custGeom>
            <a:ln w="24384">
              <a:solidFill>
                <a:srgbClr val="4F81BC"/>
              </a:solidFill>
            </a:ln>
          </p:spPr>
          <p:txBody>
            <a:bodyPr wrap="square" lIns="0" tIns="0" rIns="0" bIns="0" rtlCol="0"/>
            <a:lstStyle/>
            <a:p>
              <a:endParaRPr/>
            </a:p>
          </p:txBody>
        </p:sp>
        <p:sp>
          <p:nvSpPr>
            <p:cNvPr id="68" name="object 68"/>
            <p:cNvSpPr/>
            <p:nvPr/>
          </p:nvSpPr>
          <p:spPr>
            <a:xfrm>
              <a:off x="6050280" y="5919216"/>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FFFFFF"/>
            </a:solidFill>
          </p:spPr>
          <p:txBody>
            <a:bodyPr wrap="square" lIns="0" tIns="0" rIns="0" bIns="0" rtlCol="0"/>
            <a:lstStyle/>
            <a:p>
              <a:endParaRPr/>
            </a:p>
          </p:txBody>
        </p:sp>
        <p:sp>
          <p:nvSpPr>
            <p:cNvPr id="69" name="object 69"/>
            <p:cNvSpPr/>
            <p:nvPr/>
          </p:nvSpPr>
          <p:spPr>
            <a:xfrm>
              <a:off x="6050280" y="5919216"/>
              <a:ext cx="304800" cy="304800"/>
            </a:xfrm>
            <a:custGeom>
              <a:avLst/>
              <a:gdLst/>
              <a:ahLst/>
              <a:cxnLst/>
              <a:rect l="l" t="t" r="r" b="b"/>
              <a:pathLst>
                <a:path w="304800" h="304800">
                  <a:moveTo>
                    <a:pt x="0" y="152400"/>
                  </a:moveTo>
                  <a:lnTo>
                    <a:pt x="7766" y="104231"/>
                  </a:lnTo>
                  <a:lnTo>
                    <a:pt x="29394" y="62396"/>
                  </a:lnTo>
                  <a:lnTo>
                    <a:pt x="62380" y="29405"/>
                  </a:lnTo>
                  <a:lnTo>
                    <a:pt x="104217" y="7769"/>
                  </a:lnTo>
                  <a:lnTo>
                    <a:pt x="152400" y="0"/>
                  </a:lnTo>
                  <a:lnTo>
                    <a:pt x="200582" y="7769"/>
                  </a:lnTo>
                  <a:lnTo>
                    <a:pt x="242419" y="29405"/>
                  </a:lnTo>
                  <a:lnTo>
                    <a:pt x="275405" y="62396"/>
                  </a:lnTo>
                  <a:lnTo>
                    <a:pt x="297033" y="104231"/>
                  </a:lnTo>
                  <a:lnTo>
                    <a:pt x="304800" y="152400"/>
                  </a:lnTo>
                  <a:lnTo>
                    <a:pt x="297033" y="200568"/>
                  </a:lnTo>
                  <a:lnTo>
                    <a:pt x="275405" y="242403"/>
                  </a:lnTo>
                  <a:lnTo>
                    <a:pt x="242419" y="275394"/>
                  </a:lnTo>
                  <a:lnTo>
                    <a:pt x="200582" y="297030"/>
                  </a:lnTo>
                  <a:lnTo>
                    <a:pt x="152400" y="304800"/>
                  </a:lnTo>
                  <a:lnTo>
                    <a:pt x="104217" y="297030"/>
                  </a:lnTo>
                  <a:lnTo>
                    <a:pt x="62380" y="275394"/>
                  </a:lnTo>
                  <a:lnTo>
                    <a:pt x="29394" y="242403"/>
                  </a:lnTo>
                  <a:lnTo>
                    <a:pt x="7766" y="200568"/>
                  </a:lnTo>
                  <a:lnTo>
                    <a:pt x="0" y="152400"/>
                  </a:lnTo>
                  <a:close/>
                </a:path>
              </a:pathLst>
            </a:custGeom>
            <a:ln w="24384">
              <a:solidFill>
                <a:srgbClr val="4F81BC"/>
              </a:solidFill>
            </a:ln>
          </p:spPr>
          <p:txBody>
            <a:bodyPr wrap="square" lIns="0" tIns="0" rIns="0" bIns="0" rtlCol="0"/>
            <a:lstStyle/>
            <a:p>
              <a:endParaRPr/>
            </a:p>
          </p:txBody>
        </p:sp>
        <p:sp>
          <p:nvSpPr>
            <p:cNvPr id="70" name="object 70"/>
            <p:cNvSpPr/>
            <p:nvPr/>
          </p:nvSpPr>
          <p:spPr>
            <a:xfrm>
              <a:off x="5364480" y="6376416"/>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FFFFFF"/>
            </a:solidFill>
          </p:spPr>
          <p:txBody>
            <a:bodyPr wrap="square" lIns="0" tIns="0" rIns="0" bIns="0" rtlCol="0"/>
            <a:lstStyle/>
            <a:p>
              <a:endParaRPr/>
            </a:p>
          </p:txBody>
        </p:sp>
        <p:sp>
          <p:nvSpPr>
            <p:cNvPr id="71" name="object 71"/>
            <p:cNvSpPr/>
            <p:nvPr/>
          </p:nvSpPr>
          <p:spPr>
            <a:xfrm>
              <a:off x="5364480" y="6376416"/>
              <a:ext cx="304800" cy="304800"/>
            </a:xfrm>
            <a:custGeom>
              <a:avLst/>
              <a:gdLst/>
              <a:ahLst/>
              <a:cxnLst/>
              <a:rect l="l" t="t" r="r" b="b"/>
              <a:pathLst>
                <a:path w="304800" h="304800">
                  <a:moveTo>
                    <a:pt x="0" y="152400"/>
                  </a:moveTo>
                  <a:lnTo>
                    <a:pt x="7766" y="104231"/>
                  </a:lnTo>
                  <a:lnTo>
                    <a:pt x="29394" y="62396"/>
                  </a:lnTo>
                  <a:lnTo>
                    <a:pt x="62380" y="29405"/>
                  </a:lnTo>
                  <a:lnTo>
                    <a:pt x="104217" y="7769"/>
                  </a:lnTo>
                  <a:lnTo>
                    <a:pt x="152400" y="0"/>
                  </a:lnTo>
                  <a:lnTo>
                    <a:pt x="200582" y="7769"/>
                  </a:lnTo>
                  <a:lnTo>
                    <a:pt x="242419" y="29405"/>
                  </a:lnTo>
                  <a:lnTo>
                    <a:pt x="275405" y="62396"/>
                  </a:lnTo>
                  <a:lnTo>
                    <a:pt x="297033" y="104231"/>
                  </a:lnTo>
                  <a:lnTo>
                    <a:pt x="304800" y="152400"/>
                  </a:lnTo>
                  <a:lnTo>
                    <a:pt x="297033" y="200568"/>
                  </a:lnTo>
                  <a:lnTo>
                    <a:pt x="275405" y="242403"/>
                  </a:lnTo>
                  <a:lnTo>
                    <a:pt x="242419" y="275394"/>
                  </a:lnTo>
                  <a:lnTo>
                    <a:pt x="200582" y="297030"/>
                  </a:lnTo>
                  <a:lnTo>
                    <a:pt x="152400" y="304800"/>
                  </a:lnTo>
                  <a:lnTo>
                    <a:pt x="104217" y="297030"/>
                  </a:lnTo>
                  <a:lnTo>
                    <a:pt x="62380" y="275394"/>
                  </a:lnTo>
                  <a:lnTo>
                    <a:pt x="29394" y="242403"/>
                  </a:lnTo>
                  <a:lnTo>
                    <a:pt x="7766" y="200568"/>
                  </a:lnTo>
                  <a:lnTo>
                    <a:pt x="0" y="152400"/>
                  </a:lnTo>
                  <a:close/>
                </a:path>
              </a:pathLst>
            </a:custGeom>
            <a:ln w="24384">
              <a:solidFill>
                <a:srgbClr val="4F81BC"/>
              </a:solidFill>
            </a:ln>
          </p:spPr>
          <p:txBody>
            <a:bodyPr wrap="square" lIns="0" tIns="0" rIns="0" bIns="0" rtlCol="0"/>
            <a:lstStyle/>
            <a:p>
              <a:endParaRPr/>
            </a:p>
          </p:txBody>
        </p:sp>
        <p:pic>
          <p:nvPicPr>
            <p:cNvPr id="72" name="object 72"/>
            <p:cNvPicPr/>
            <p:nvPr/>
          </p:nvPicPr>
          <p:blipFill>
            <a:blip r:embed="rId14" cstate="print"/>
            <a:stretch>
              <a:fillRect/>
            </a:stretch>
          </p:blipFill>
          <p:spPr>
            <a:xfrm>
              <a:off x="5574792" y="4084345"/>
              <a:ext cx="671893" cy="373227"/>
            </a:xfrm>
            <a:prstGeom prst="rect">
              <a:avLst/>
            </a:prstGeom>
          </p:spPr>
        </p:pic>
        <p:sp>
          <p:nvSpPr>
            <p:cNvPr id="73" name="object 73"/>
            <p:cNvSpPr/>
            <p:nvPr/>
          </p:nvSpPr>
          <p:spPr>
            <a:xfrm>
              <a:off x="5619496" y="4109338"/>
              <a:ext cx="474345" cy="199390"/>
            </a:xfrm>
            <a:custGeom>
              <a:avLst/>
              <a:gdLst/>
              <a:ahLst/>
              <a:cxnLst/>
              <a:rect l="l" t="t" r="r" b="b"/>
              <a:pathLst>
                <a:path w="474345" h="199389">
                  <a:moveTo>
                    <a:pt x="405174" y="165568"/>
                  </a:moveTo>
                  <a:lnTo>
                    <a:pt x="355980" y="175006"/>
                  </a:lnTo>
                  <a:lnTo>
                    <a:pt x="351663" y="181356"/>
                  </a:lnTo>
                  <a:lnTo>
                    <a:pt x="354202" y="194563"/>
                  </a:lnTo>
                  <a:lnTo>
                    <a:pt x="360679" y="198881"/>
                  </a:lnTo>
                  <a:lnTo>
                    <a:pt x="456502" y="180467"/>
                  </a:lnTo>
                  <a:lnTo>
                    <a:pt x="447548" y="180467"/>
                  </a:lnTo>
                  <a:lnTo>
                    <a:pt x="405174" y="165568"/>
                  </a:lnTo>
                  <a:close/>
                </a:path>
                <a:path w="474345" h="199389">
                  <a:moveTo>
                    <a:pt x="428748" y="161046"/>
                  </a:moveTo>
                  <a:lnTo>
                    <a:pt x="405174" y="165568"/>
                  </a:lnTo>
                  <a:lnTo>
                    <a:pt x="447548" y="180467"/>
                  </a:lnTo>
                  <a:lnTo>
                    <a:pt x="448805" y="176911"/>
                  </a:lnTo>
                  <a:lnTo>
                    <a:pt x="442213" y="176911"/>
                  </a:lnTo>
                  <a:lnTo>
                    <a:pt x="428748" y="161046"/>
                  </a:lnTo>
                  <a:close/>
                </a:path>
                <a:path w="474345" h="199389">
                  <a:moveTo>
                    <a:pt x="391667" y="88137"/>
                  </a:moveTo>
                  <a:lnTo>
                    <a:pt x="381380" y="96900"/>
                  </a:lnTo>
                  <a:lnTo>
                    <a:pt x="380745" y="104521"/>
                  </a:lnTo>
                  <a:lnTo>
                    <a:pt x="412965" y="142451"/>
                  </a:lnTo>
                  <a:lnTo>
                    <a:pt x="455675" y="157480"/>
                  </a:lnTo>
                  <a:lnTo>
                    <a:pt x="447548" y="180467"/>
                  </a:lnTo>
                  <a:lnTo>
                    <a:pt x="456502" y="180467"/>
                  </a:lnTo>
                  <a:lnTo>
                    <a:pt x="474344" y="177037"/>
                  </a:lnTo>
                  <a:lnTo>
                    <a:pt x="399414" y="88773"/>
                  </a:lnTo>
                  <a:lnTo>
                    <a:pt x="391667" y="88137"/>
                  </a:lnTo>
                  <a:close/>
                </a:path>
                <a:path w="474345" h="199389">
                  <a:moveTo>
                    <a:pt x="449325" y="157099"/>
                  </a:moveTo>
                  <a:lnTo>
                    <a:pt x="428748" y="161046"/>
                  </a:lnTo>
                  <a:lnTo>
                    <a:pt x="442213" y="176911"/>
                  </a:lnTo>
                  <a:lnTo>
                    <a:pt x="449325" y="157099"/>
                  </a:lnTo>
                  <a:close/>
                </a:path>
                <a:path w="474345" h="199389">
                  <a:moveTo>
                    <a:pt x="454593" y="157099"/>
                  </a:moveTo>
                  <a:lnTo>
                    <a:pt x="449325" y="157099"/>
                  </a:lnTo>
                  <a:lnTo>
                    <a:pt x="442213" y="176911"/>
                  </a:lnTo>
                  <a:lnTo>
                    <a:pt x="448805" y="176911"/>
                  </a:lnTo>
                  <a:lnTo>
                    <a:pt x="455675" y="157480"/>
                  </a:lnTo>
                  <a:lnTo>
                    <a:pt x="454593" y="157099"/>
                  </a:lnTo>
                  <a:close/>
                </a:path>
                <a:path w="474345" h="199389">
                  <a:moveTo>
                    <a:pt x="8127" y="0"/>
                  </a:moveTo>
                  <a:lnTo>
                    <a:pt x="0" y="23113"/>
                  </a:lnTo>
                  <a:lnTo>
                    <a:pt x="405174" y="165568"/>
                  </a:lnTo>
                  <a:lnTo>
                    <a:pt x="428748" y="161046"/>
                  </a:lnTo>
                  <a:lnTo>
                    <a:pt x="412965" y="142451"/>
                  </a:lnTo>
                  <a:lnTo>
                    <a:pt x="8127" y="0"/>
                  </a:lnTo>
                  <a:close/>
                </a:path>
                <a:path w="474345" h="199389">
                  <a:moveTo>
                    <a:pt x="412965" y="142451"/>
                  </a:moveTo>
                  <a:lnTo>
                    <a:pt x="428748" y="161046"/>
                  </a:lnTo>
                  <a:lnTo>
                    <a:pt x="449325" y="157099"/>
                  </a:lnTo>
                  <a:lnTo>
                    <a:pt x="454593" y="157099"/>
                  </a:lnTo>
                  <a:lnTo>
                    <a:pt x="412965" y="142451"/>
                  </a:lnTo>
                  <a:close/>
                </a:path>
              </a:pathLst>
            </a:custGeom>
            <a:solidFill>
              <a:srgbClr val="C0504D"/>
            </a:solidFill>
          </p:spPr>
          <p:txBody>
            <a:bodyPr wrap="square" lIns="0" tIns="0" rIns="0" bIns="0" rtlCol="0"/>
            <a:lstStyle/>
            <a:p>
              <a:endParaRPr/>
            </a:p>
          </p:txBody>
        </p:sp>
        <p:pic>
          <p:nvPicPr>
            <p:cNvPr id="74" name="object 74"/>
            <p:cNvPicPr/>
            <p:nvPr/>
          </p:nvPicPr>
          <p:blipFill>
            <a:blip r:embed="rId15" cstate="print"/>
            <a:stretch>
              <a:fillRect/>
            </a:stretch>
          </p:blipFill>
          <p:spPr>
            <a:xfrm>
              <a:off x="5468112" y="4465358"/>
              <a:ext cx="671893" cy="449414"/>
            </a:xfrm>
            <a:prstGeom prst="rect">
              <a:avLst/>
            </a:prstGeom>
          </p:spPr>
        </p:pic>
        <p:sp>
          <p:nvSpPr>
            <p:cNvPr id="75" name="object 75"/>
            <p:cNvSpPr/>
            <p:nvPr/>
          </p:nvSpPr>
          <p:spPr>
            <a:xfrm>
              <a:off x="5623560" y="4491100"/>
              <a:ext cx="476250" cy="259079"/>
            </a:xfrm>
            <a:custGeom>
              <a:avLst/>
              <a:gdLst/>
              <a:ahLst/>
              <a:cxnLst/>
              <a:rect l="l" t="t" r="r" b="b"/>
              <a:pathLst>
                <a:path w="476250" h="259079">
                  <a:moveTo>
                    <a:pt x="69850" y="153162"/>
                  </a:moveTo>
                  <a:lnTo>
                    <a:pt x="62229" y="154812"/>
                  </a:lnTo>
                  <a:lnTo>
                    <a:pt x="58674" y="160528"/>
                  </a:lnTo>
                  <a:lnTo>
                    <a:pt x="0" y="252475"/>
                  </a:lnTo>
                  <a:lnTo>
                    <a:pt x="115697" y="258699"/>
                  </a:lnTo>
                  <a:lnTo>
                    <a:pt x="121412" y="253492"/>
                  </a:lnTo>
                  <a:lnTo>
                    <a:pt x="121483" y="252222"/>
                  </a:lnTo>
                  <a:lnTo>
                    <a:pt x="27050" y="252222"/>
                  </a:lnTo>
                  <a:lnTo>
                    <a:pt x="15875" y="230631"/>
                  </a:lnTo>
                  <a:lnTo>
                    <a:pt x="56020" y="210002"/>
                  </a:lnTo>
                  <a:lnTo>
                    <a:pt x="79248" y="173609"/>
                  </a:lnTo>
                  <a:lnTo>
                    <a:pt x="82803" y="167894"/>
                  </a:lnTo>
                  <a:lnTo>
                    <a:pt x="81152" y="160400"/>
                  </a:lnTo>
                  <a:lnTo>
                    <a:pt x="75437" y="156844"/>
                  </a:lnTo>
                  <a:lnTo>
                    <a:pt x="69850" y="153162"/>
                  </a:lnTo>
                  <a:close/>
                </a:path>
                <a:path w="476250" h="259079">
                  <a:moveTo>
                    <a:pt x="56020" y="210002"/>
                  </a:moveTo>
                  <a:lnTo>
                    <a:pt x="15875" y="230631"/>
                  </a:lnTo>
                  <a:lnTo>
                    <a:pt x="27050" y="252222"/>
                  </a:lnTo>
                  <a:lnTo>
                    <a:pt x="35206" y="248031"/>
                  </a:lnTo>
                  <a:lnTo>
                    <a:pt x="31750" y="248031"/>
                  </a:lnTo>
                  <a:lnTo>
                    <a:pt x="22098" y="229235"/>
                  </a:lnTo>
                  <a:lnTo>
                    <a:pt x="43746" y="229235"/>
                  </a:lnTo>
                  <a:lnTo>
                    <a:pt x="56020" y="210002"/>
                  </a:lnTo>
                  <a:close/>
                </a:path>
                <a:path w="476250" h="259079">
                  <a:moveTo>
                    <a:pt x="67114" y="231634"/>
                  </a:moveTo>
                  <a:lnTo>
                    <a:pt x="27050" y="252222"/>
                  </a:lnTo>
                  <a:lnTo>
                    <a:pt x="121483" y="252222"/>
                  </a:lnTo>
                  <a:lnTo>
                    <a:pt x="121792" y="246761"/>
                  </a:lnTo>
                  <a:lnTo>
                    <a:pt x="122047" y="240030"/>
                  </a:lnTo>
                  <a:lnTo>
                    <a:pt x="116966" y="234315"/>
                  </a:lnTo>
                  <a:lnTo>
                    <a:pt x="67114" y="231634"/>
                  </a:lnTo>
                  <a:close/>
                </a:path>
                <a:path w="476250" h="259079">
                  <a:moveTo>
                    <a:pt x="22098" y="229235"/>
                  </a:moveTo>
                  <a:lnTo>
                    <a:pt x="31750" y="248031"/>
                  </a:lnTo>
                  <a:lnTo>
                    <a:pt x="43033" y="230351"/>
                  </a:lnTo>
                  <a:lnTo>
                    <a:pt x="22098" y="229235"/>
                  </a:lnTo>
                  <a:close/>
                </a:path>
                <a:path w="476250" h="259079">
                  <a:moveTo>
                    <a:pt x="43033" y="230351"/>
                  </a:moveTo>
                  <a:lnTo>
                    <a:pt x="31750" y="248031"/>
                  </a:lnTo>
                  <a:lnTo>
                    <a:pt x="35206" y="248031"/>
                  </a:lnTo>
                  <a:lnTo>
                    <a:pt x="67114" y="231634"/>
                  </a:lnTo>
                  <a:lnTo>
                    <a:pt x="43033" y="230351"/>
                  </a:lnTo>
                  <a:close/>
                </a:path>
                <a:path w="476250" h="259079">
                  <a:moveTo>
                    <a:pt x="464692" y="0"/>
                  </a:moveTo>
                  <a:lnTo>
                    <a:pt x="56020" y="210002"/>
                  </a:lnTo>
                  <a:lnTo>
                    <a:pt x="43033" y="230351"/>
                  </a:lnTo>
                  <a:lnTo>
                    <a:pt x="67114" y="231634"/>
                  </a:lnTo>
                  <a:lnTo>
                    <a:pt x="475868" y="21590"/>
                  </a:lnTo>
                  <a:lnTo>
                    <a:pt x="464692" y="0"/>
                  </a:lnTo>
                  <a:close/>
                </a:path>
                <a:path w="476250" h="259079">
                  <a:moveTo>
                    <a:pt x="43746" y="229235"/>
                  </a:moveTo>
                  <a:lnTo>
                    <a:pt x="22098" y="229235"/>
                  </a:lnTo>
                  <a:lnTo>
                    <a:pt x="43033" y="230351"/>
                  </a:lnTo>
                  <a:lnTo>
                    <a:pt x="43746" y="229235"/>
                  </a:lnTo>
                  <a:close/>
                </a:path>
              </a:pathLst>
            </a:custGeom>
            <a:solidFill>
              <a:srgbClr val="C0504D"/>
            </a:solidFill>
          </p:spPr>
          <p:txBody>
            <a:bodyPr wrap="square" lIns="0" tIns="0" rIns="0" bIns="0" rtlCol="0"/>
            <a:lstStyle/>
            <a:p>
              <a:endParaRPr/>
            </a:p>
          </p:txBody>
        </p:sp>
        <p:pic>
          <p:nvPicPr>
            <p:cNvPr id="76" name="object 76"/>
            <p:cNvPicPr/>
            <p:nvPr/>
          </p:nvPicPr>
          <p:blipFill>
            <a:blip r:embed="rId16" cstate="print"/>
            <a:stretch>
              <a:fillRect/>
            </a:stretch>
          </p:blipFill>
          <p:spPr>
            <a:xfrm>
              <a:off x="5468112" y="5303519"/>
              <a:ext cx="671893" cy="373227"/>
            </a:xfrm>
            <a:prstGeom prst="rect">
              <a:avLst/>
            </a:prstGeom>
          </p:spPr>
        </p:pic>
        <p:sp>
          <p:nvSpPr>
            <p:cNvPr id="77" name="object 77"/>
            <p:cNvSpPr/>
            <p:nvPr/>
          </p:nvSpPr>
          <p:spPr>
            <a:xfrm>
              <a:off x="5623560" y="5328538"/>
              <a:ext cx="474345" cy="199390"/>
            </a:xfrm>
            <a:custGeom>
              <a:avLst/>
              <a:gdLst/>
              <a:ahLst/>
              <a:cxnLst/>
              <a:rect l="l" t="t" r="r" b="b"/>
              <a:pathLst>
                <a:path w="474345" h="199389">
                  <a:moveTo>
                    <a:pt x="82676" y="88138"/>
                  </a:moveTo>
                  <a:lnTo>
                    <a:pt x="74929" y="88773"/>
                  </a:lnTo>
                  <a:lnTo>
                    <a:pt x="0" y="177038"/>
                  </a:lnTo>
                  <a:lnTo>
                    <a:pt x="113664" y="198882"/>
                  </a:lnTo>
                  <a:lnTo>
                    <a:pt x="120141" y="194564"/>
                  </a:lnTo>
                  <a:lnTo>
                    <a:pt x="122681" y="181356"/>
                  </a:lnTo>
                  <a:lnTo>
                    <a:pt x="122077" y="180467"/>
                  </a:lnTo>
                  <a:lnTo>
                    <a:pt x="26797" y="180467"/>
                  </a:lnTo>
                  <a:lnTo>
                    <a:pt x="18668" y="157480"/>
                  </a:lnTo>
                  <a:lnTo>
                    <a:pt x="61301" y="142478"/>
                  </a:lnTo>
                  <a:lnTo>
                    <a:pt x="93599" y="104521"/>
                  </a:lnTo>
                  <a:lnTo>
                    <a:pt x="92963" y="96901"/>
                  </a:lnTo>
                  <a:lnTo>
                    <a:pt x="82676" y="88138"/>
                  </a:lnTo>
                  <a:close/>
                </a:path>
                <a:path w="474345" h="199389">
                  <a:moveTo>
                    <a:pt x="61301" y="142478"/>
                  </a:moveTo>
                  <a:lnTo>
                    <a:pt x="18668" y="157480"/>
                  </a:lnTo>
                  <a:lnTo>
                    <a:pt x="26797" y="180467"/>
                  </a:lnTo>
                  <a:lnTo>
                    <a:pt x="36911" y="176911"/>
                  </a:lnTo>
                  <a:lnTo>
                    <a:pt x="32003" y="176911"/>
                  </a:lnTo>
                  <a:lnTo>
                    <a:pt x="25018" y="157099"/>
                  </a:lnTo>
                  <a:lnTo>
                    <a:pt x="48861" y="157099"/>
                  </a:lnTo>
                  <a:lnTo>
                    <a:pt x="61301" y="142478"/>
                  </a:lnTo>
                  <a:close/>
                </a:path>
                <a:path w="474345" h="199389">
                  <a:moveTo>
                    <a:pt x="69170" y="165568"/>
                  </a:moveTo>
                  <a:lnTo>
                    <a:pt x="26797" y="180467"/>
                  </a:lnTo>
                  <a:lnTo>
                    <a:pt x="122077" y="180467"/>
                  </a:lnTo>
                  <a:lnTo>
                    <a:pt x="118363" y="175006"/>
                  </a:lnTo>
                  <a:lnTo>
                    <a:pt x="69170" y="165568"/>
                  </a:lnTo>
                  <a:close/>
                </a:path>
                <a:path w="474345" h="199389">
                  <a:moveTo>
                    <a:pt x="25018" y="157099"/>
                  </a:moveTo>
                  <a:lnTo>
                    <a:pt x="32003" y="176911"/>
                  </a:lnTo>
                  <a:lnTo>
                    <a:pt x="45515" y="161031"/>
                  </a:lnTo>
                  <a:lnTo>
                    <a:pt x="25018" y="157099"/>
                  </a:lnTo>
                  <a:close/>
                </a:path>
                <a:path w="474345" h="199389">
                  <a:moveTo>
                    <a:pt x="45515" y="161031"/>
                  </a:moveTo>
                  <a:lnTo>
                    <a:pt x="32003" y="176911"/>
                  </a:lnTo>
                  <a:lnTo>
                    <a:pt x="36911" y="176911"/>
                  </a:lnTo>
                  <a:lnTo>
                    <a:pt x="69170" y="165568"/>
                  </a:lnTo>
                  <a:lnTo>
                    <a:pt x="45515" y="161031"/>
                  </a:lnTo>
                  <a:close/>
                </a:path>
                <a:path w="474345" h="199389">
                  <a:moveTo>
                    <a:pt x="466216" y="0"/>
                  </a:moveTo>
                  <a:lnTo>
                    <a:pt x="61301" y="142478"/>
                  </a:lnTo>
                  <a:lnTo>
                    <a:pt x="45515" y="161031"/>
                  </a:lnTo>
                  <a:lnTo>
                    <a:pt x="69170" y="165568"/>
                  </a:lnTo>
                  <a:lnTo>
                    <a:pt x="474344" y="23114"/>
                  </a:lnTo>
                  <a:lnTo>
                    <a:pt x="466216" y="0"/>
                  </a:lnTo>
                  <a:close/>
                </a:path>
                <a:path w="474345" h="199389">
                  <a:moveTo>
                    <a:pt x="48861" y="157099"/>
                  </a:moveTo>
                  <a:lnTo>
                    <a:pt x="25018" y="157099"/>
                  </a:lnTo>
                  <a:lnTo>
                    <a:pt x="45515" y="161031"/>
                  </a:lnTo>
                  <a:lnTo>
                    <a:pt x="48861" y="157099"/>
                  </a:lnTo>
                  <a:close/>
                </a:path>
              </a:pathLst>
            </a:custGeom>
            <a:solidFill>
              <a:srgbClr val="C0504D"/>
            </a:solidFill>
          </p:spPr>
          <p:txBody>
            <a:bodyPr wrap="square" lIns="0" tIns="0" rIns="0" bIns="0" rtlCol="0"/>
            <a:lstStyle/>
            <a:p>
              <a:endParaRPr/>
            </a:p>
          </p:txBody>
        </p:sp>
        <p:pic>
          <p:nvPicPr>
            <p:cNvPr id="78" name="object 78"/>
            <p:cNvPicPr/>
            <p:nvPr/>
          </p:nvPicPr>
          <p:blipFill>
            <a:blip r:embed="rId17" cstate="print"/>
            <a:stretch>
              <a:fillRect/>
            </a:stretch>
          </p:blipFill>
          <p:spPr>
            <a:xfrm>
              <a:off x="5571744" y="5684519"/>
              <a:ext cx="674916" cy="449414"/>
            </a:xfrm>
            <a:prstGeom prst="rect">
              <a:avLst/>
            </a:prstGeom>
          </p:spPr>
        </p:pic>
        <p:sp>
          <p:nvSpPr>
            <p:cNvPr id="79" name="object 79"/>
            <p:cNvSpPr/>
            <p:nvPr/>
          </p:nvSpPr>
          <p:spPr>
            <a:xfrm>
              <a:off x="5617972" y="5710250"/>
              <a:ext cx="476250" cy="259079"/>
            </a:xfrm>
            <a:custGeom>
              <a:avLst/>
              <a:gdLst/>
              <a:ahLst/>
              <a:cxnLst/>
              <a:rect l="l" t="t" r="r" b="b"/>
              <a:pathLst>
                <a:path w="476250" h="259079">
                  <a:moveTo>
                    <a:pt x="408718" y="231717"/>
                  </a:moveTo>
                  <a:lnTo>
                    <a:pt x="358901" y="234378"/>
                  </a:lnTo>
                  <a:lnTo>
                    <a:pt x="353822" y="240118"/>
                  </a:lnTo>
                  <a:lnTo>
                    <a:pt x="354075" y="246837"/>
                  </a:lnTo>
                  <a:lnTo>
                    <a:pt x="354456" y="253568"/>
                  </a:lnTo>
                  <a:lnTo>
                    <a:pt x="360172" y="258724"/>
                  </a:lnTo>
                  <a:lnTo>
                    <a:pt x="475868" y="252539"/>
                  </a:lnTo>
                  <a:lnTo>
                    <a:pt x="475731" y="252323"/>
                  </a:lnTo>
                  <a:lnTo>
                    <a:pt x="448817" y="252323"/>
                  </a:lnTo>
                  <a:lnTo>
                    <a:pt x="408718" y="231717"/>
                  </a:lnTo>
                  <a:close/>
                </a:path>
                <a:path w="476250" h="259079">
                  <a:moveTo>
                    <a:pt x="432866" y="230427"/>
                  </a:moveTo>
                  <a:lnTo>
                    <a:pt x="408718" y="231717"/>
                  </a:lnTo>
                  <a:lnTo>
                    <a:pt x="448817" y="252323"/>
                  </a:lnTo>
                  <a:lnTo>
                    <a:pt x="451024" y="248043"/>
                  </a:lnTo>
                  <a:lnTo>
                    <a:pt x="444118" y="248043"/>
                  </a:lnTo>
                  <a:lnTo>
                    <a:pt x="432866" y="230427"/>
                  </a:lnTo>
                  <a:close/>
                </a:path>
                <a:path w="476250" h="259079">
                  <a:moveTo>
                    <a:pt x="406018" y="153225"/>
                  </a:moveTo>
                  <a:lnTo>
                    <a:pt x="400430" y="156845"/>
                  </a:lnTo>
                  <a:lnTo>
                    <a:pt x="394715" y="160464"/>
                  </a:lnTo>
                  <a:lnTo>
                    <a:pt x="393064" y="168008"/>
                  </a:lnTo>
                  <a:lnTo>
                    <a:pt x="396620" y="173685"/>
                  </a:lnTo>
                  <a:lnTo>
                    <a:pt x="419816" y="209997"/>
                  </a:lnTo>
                  <a:lnTo>
                    <a:pt x="459993" y="230644"/>
                  </a:lnTo>
                  <a:lnTo>
                    <a:pt x="448817" y="252323"/>
                  </a:lnTo>
                  <a:lnTo>
                    <a:pt x="475731" y="252323"/>
                  </a:lnTo>
                  <a:lnTo>
                    <a:pt x="417131" y="160464"/>
                  </a:lnTo>
                  <a:lnTo>
                    <a:pt x="413638" y="154889"/>
                  </a:lnTo>
                  <a:lnTo>
                    <a:pt x="406018" y="153225"/>
                  </a:lnTo>
                  <a:close/>
                </a:path>
                <a:path w="476250" h="259079">
                  <a:moveTo>
                    <a:pt x="453770" y="229311"/>
                  </a:moveTo>
                  <a:lnTo>
                    <a:pt x="432866" y="230427"/>
                  </a:lnTo>
                  <a:lnTo>
                    <a:pt x="444118" y="248043"/>
                  </a:lnTo>
                  <a:lnTo>
                    <a:pt x="453770" y="229311"/>
                  </a:lnTo>
                  <a:close/>
                </a:path>
                <a:path w="476250" h="259079">
                  <a:moveTo>
                    <a:pt x="457399" y="229311"/>
                  </a:moveTo>
                  <a:lnTo>
                    <a:pt x="453770" y="229311"/>
                  </a:lnTo>
                  <a:lnTo>
                    <a:pt x="444118" y="248043"/>
                  </a:lnTo>
                  <a:lnTo>
                    <a:pt x="451024" y="248043"/>
                  </a:lnTo>
                  <a:lnTo>
                    <a:pt x="459993" y="230644"/>
                  </a:lnTo>
                  <a:lnTo>
                    <a:pt x="457399" y="229311"/>
                  </a:lnTo>
                  <a:close/>
                </a:path>
                <a:path w="476250" h="259079">
                  <a:moveTo>
                    <a:pt x="11175" y="0"/>
                  </a:moveTo>
                  <a:lnTo>
                    <a:pt x="0" y="21691"/>
                  </a:lnTo>
                  <a:lnTo>
                    <a:pt x="408718" y="231717"/>
                  </a:lnTo>
                  <a:lnTo>
                    <a:pt x="432866" y="230427"/>
                  </a:lnTo>
                  <a:lnTo>
                    <a:pt x="419816" y="209997"/>
                  </a:lnTo>
                  <a:lnTo>
                    <a:pt x="11175" y="0"/>
                  </a:lnTo>
                  <a:close/>
                </a:path>
                <a:path w="476250" h="259079">
                  <a:moveTo>
                    <a:pt x="419816" y="209997"/>
                  </a:moveTo>
                  <a:lnTo>
                    <a:pt x="432866" y="230427"/>
                  </a:lnTo>
                  <a:lnTo>
                    <a:pt x="453770" y="229311"/>
                  </a:lnTo>
                  <a:lnTo>
                    <a:pt x="457399" y="229311"/>
                  </a:lnTo>
                  <a:lnTo>
                    <a:pt x="419816" y="209997"/>
                  </a:lnTo>
                  <a:close/>
                </a:path>
              </a:pathLst>
            </a:custGeom>
            <a:solidFill>
              <a:srgbClr val="C0504D"/>
            </a:solidFill>
          </p:spPr>
          <p:txBody>
            <a:bodyPr wrap="square" lIns="0" tIns="0" rIns="0" bIns="0" rtlCol="0"/>
            <a:lstStyle/>
            <a:p>
              <a:endParaRPr/>
            </a:p>
          </p:txBody>
        </p:sp>
        <p:pic>
          <p:nvPicPr>
            <p:cNvPr id="80" name="object 80"/>
            <p:cNvPicPr/>
            <p:nvPr/>
          </p:nvPicPr>
          <p:blipFill>
            <a:blip r:embed="rId15" cstate="print"/>
            <a:stretch>
              <a:fillRect/>
            </a:stretch>
          </p:blipFill>
          <p:spPr>
            <a:xfrm>
              <a:off x="5468112" y="6141719"/>
              <a:ext cx="671893" cy="449414"/>
            </a:xfrm>
            <a:prstGeom prst="rect">
              <a:avLst/>
            </a:prstGeom>
          </p:spPr>
        </p:pic>
        <p:sp>
          <p:nvSpPr>
            <p:cNvPr id="81" name="object 81"/>
            <p:cNvSpPr/>
            <p:nvPr/>
          </p:nvSpPr>
          <p:spPr>
            <a:xfrm>
              <a:off x="5623560" y="6167450"/>
              <a:ext cx="476250" cy="259079"/>
            </a:xfrm>
            <a:custGeom>
              <a:avLst/>
              <a:gdLst/>
              <a:ahLst/>
              <a:cxnLst/>
              <a:rect l="l" t="t" r="r" b="b"/>
              <a:pathLst>
                <a:path w="476250" h="259079">
                  <a:moveTo>
                    <a:pt x="69850" y="153225"/>
                  </a:moveTo>
                  <a:lnTo>
                    <a:pt x="62229" y="154889"/>
                  </a:lnTo>
                  <a:lnTo>
                    <a:pt x="58674" y="160566"/>
                  </a:lnTo>
                  <a:lnTo>
                    <a:pt x="0" y="252539"/>
                  </a:lnTo>
                  <a:lnTo>
                    <a:pt x="115697" y="258724"/>
                  </a:lnTo>
                  <a:lnTo>
                    <a:pt x="121412" y="253568"/>
                  </a:lnTo>
                  <a:lnTo>
                    <a:pt x="121482" y="252323"/>
                  </a:lnTo>
                  <a:lnTo>
                    <a:pt x="27050" y="252323"/>
                  </a:lnTo>
                  <a:lnTo>
                    <a:pt x="15875" y="230644"/>
                  </a:lnTo>
                  <a:lnTo>
                    <a:pt x="56046" y="210000"/>
                  </a:lnTo>
                  <a:lnTo>
                    <a:pt x="79248" y="173672"/>
                  </a:lnTo>
                  <a:lnTo>
                    <a:pt x="82803" y="168008"/>
                  </a:lnTo>
                  <a:lnTo>
                    <a:pt x="81152" y="160464"/>
                  </a:lnTo>
                  <a:lnTo>
                    <a:pt x="75437" y="156845"/>
                  </a:lnTo>
                  <a:lnTo>
                    <a:pt x="69850" y="153225"/>
                  </a:lnTo>
                  <a:close/>
                </a:path>
                <a:path w="476250" h="259079">
                  <a:moveTo>
                    <a:pt x="56046" y="210000"/>
                  </a:moveTo>
                  <a:lnTo>
                    <a:pt x="15875" y="230644"/>
                  </a:lnTo>
                  <a:lnTo>
                    <a:pt x="27050" y="252323"/>
                  </a:lnTo>
                  <a:lnTo>
                    <a:pt x="35379" y="248043"/>
                  </a:lnTo>
                  <a:lnTo>
                    <a:pt x="31750" y="248043"/>
                  </a:lnTo>
                  <a:lnTo>
                    <a:pt x="22098" y="229311"/>
                  </a:lnTo>
                  <a:lnTo>
                    <a:pt x="43713" y="229311"/>
                  </a:lnTo>
                  <a:lnTo>
                    <a:pt x="56046" y="210000"/>
                  </a:lnTo>
                  <a:close/>
                </a:path>
                <a:path w="476250" h="259079">
                  <a:moveTo>
                    <a:pt x="67150" y="231717"/>
                  </a:moveTo>
                  <a:lnTo>
                    <a:pt x="27050" y="252323"/>
                  </a:lnTo>
                  <a:lnTo>
                    <a:pt x="121482" y="252323"/>
                  </a:lnTo>
                  <a:lnTo>
                    <a:pt x="121792" y="246837"/>
                  </a:lnTo>
                  <a:lnTo>
                    <a:pt x="122047" y="240118"/>
                  </a:lnTo>
                  <a:lnTo>
                    <a:pt x="116966" y="234378"/>
                  </a:lnTo>
                  <a:lnTo>
                    <a:pt x="67150" y="231717"/>
                  </a:lnTo>
                  <a:close/>
                </a:path>
                <a:path w="476250" h="259079">
                  <a:moveTo>
                    <a:pt x="22098" y="229311"/>
                  </a:moveTo>
                  <a:lnTo>
                    <a:pt x="31750" y="248043"/>
                  </a:lnTo>
                  <a:lnTo>
                    <a:pt x="43000" y="230427"/>
                  </a:lnTo>
                  <a:lnTo>
                    <a:pt x="22098" y="229311"/>
                  </a:lnTo>
                  <a:close/>
                </a:path>
                <a:path w="476250" h="259079">
                  <a:moveTo>
                    <a:pt x="43000" y="230427"/>
                  </a:moveTo>
                  <a:lnTo>
                    <a:pt x="31750" y="248043"/>
                  </a:lnTo>
                  <a:lnTo>
                    <a:pt x="35379" y="248043"/>
                  </a:lnTo>
                  <a:lnTo>
                    <a:pt x="67150" y="231717"/>
                  </a:lnTo>
                  <a:lnTo>
                    <a:pt x="43000" y="230427"/>
                  </a:lnTo>
                  <a:close/>
                </a:path>
                <a:path w="476250" h="259079">
                  <a:moveTo>
                    <a:pt x="464692" y="0"/>
                  </a:moveTo>
                  <a:lnTo>
                    <a:pt x="56046" y="210000"/>
                  </a:lnTo>
                  <a:lnTo>
                    <a:pt x="43000" y="230427"/>
                  </a:lnTo>
                  <a:lnTo>
                    <a:pt x="67150" y="231717"/>
                  </a:lnTo>
                  <a:lnTo>
                    <a:pt x="475868" y="21691"/>
                  </a:lnTo>
                  <a:lnTo>
                    <a:pt x="464692" y="0"/>
                  </a:lnTo>
                  <a:close/>
                </a:path>
                <a:path w="476250" h="259079">
                  <a:moveTo>
                    <a:pt x="43713" y="229311"/>
                  </a:moveTo>
                  <a:lnTo>
                    <a:pt x="22098" y="229311"/>
                  </a:lnTo>
                  <a:lnTo>
                    <a:pt x="43000" y="230427"/>
                  </a:lnTo>
                  <a:lnTo>
                    <a:pt x="43713" y="229311"/>
                  </a:lnTo>
                  <a:close/>
                </a:path>
              </a:pathLst>
            </a:custGeom>
            <a:solidFill>
              <a:srgbClr val="C0504D"/>
            </a:solidFill>
          </p:spPr>
          <p:txBody>
            <a:bodyPr wrap="square" lIns="0" tIns="0" rIns="0" bIns="0" rtlCol="0"/>
            <a:lstStyle/>
            <a:p>
              <a:endParaRPr/>
            </a:p>
          </p:txBody>
        </p:sp>
        <p:pic>
          <p:nvPicPr>
            <p:cNvPr id="82" name="object 82"/>
            <p:cNvPicPr/>
            <p:nvPr/>
          </p:nvPicPr>
          <p:blipFill>
            <a:blip r:embed="rId14" cstate="print"/>
            <a:stretch>
              <a:fillRect/>
            </a:stretch>
          </p:blipFill>
          <p:spPr>
            <a:xfrm>
              <a:off x="5574792" y="4922545"/>
              <a:ext cx="671893" cy="373227"/>
            </a:xfrm>
            <a:prstGeom prst="rect">
              <a:avLst/>
            </a:prstGeom>
          </p:spPr>
        </p:pic>
        <p:sp>
          <p:nvSpPr>
            <p:cNvPr id="83" name="object 83"/>
            <p:cNvSpPr/>
            <p:nvPr/>
          </p:nvSpPr>
          <p:spPr>
            <a:xfrm>
              <a:off x="5619496" y="4947538"/>
              <a:ext cx="474345" cy="199390"/>
            </a:xfrm>
            <a:custGeom>
              <a:avLst/>
              <a:gdLst/>
              <a:ahLst/>
              <a:cxnLst/>
              <a:rect l="l" t="t" r="r" b="b"/>
              <a:pathLst>
                <a:path w="474345" h="199389">
                  <a:moveTo>
                    <a:pt x="405174" y="165568"/>
                  </a:moveTo>
                  <a:lnTo>
                    <a:pt x="355980" y="175006"/>
                  </a:lnTo>
                  <a:lnTo>
                    <a:pt x="351663" y="181356"/>
                  </a:lnTo>
                  <a:lnTo>
                    <a:pt x="354202" y="194563"/>
                  </a:lnTo>
                  <a:lnTo>
                    <a:pt x="360679" y="198881"/>
                  </a:lnTo>
                  <a:lnTo>
                    <a:pt x="456502" y="180467"/>
                  </a:lnTo>
                  <a:lnTo>
                    <a:pt x="447548" y="180467"/>
                  </a:lnTo>
                  <a:lnTo>
                    <a:pt x="405174" y="165568"/>
                  </a:lnTo>
                  <a:close/>
                </a:path>
                <a:path w="474345" h="199389">
                  <a:moveTo>
                    <a:pt x="428748" y="161046"/>
                  </a:moveTo>
                  <a:lnTo>
                    <a:pt x="405174" y="165568"/>
                  </a:lnTo>
                  <a:lnTo>
                    <a:pt x="447548" y="180467"/>
                  </a:lnTo>
                  <a:lnTo>
                    <a:pt x="448805" y="176911"/>
                  </a:lnTo>
                  <a:lnTo>
                    <a:pt x="442213" y="176911"/>
                  </a:lnTo>
                  <a:lnTo>
                    <a:pt x="428748" y="161046"/>
                  </a:lnTo>
                  <a:close/>
                </a:path>
                <a:path w="474345" h="199389">
                  <a:moveTo>
                    <a:pt x="391667" y="88137"/>
                  </a:moveTo>
                  <a:lnTo>
                    <a:pt x="381380" y="96900"/>
                  </a:lnTo>
                  <a:lnTo>
                    <a:pt x="380745" y="104521"/>
                  </a:lnTo>
                  <a:lnTo>
                    <a:pt x="412965" y="142451"/>
                  </a:lnTo>
                  <a:lnTo>
                    <a:pt x="455675" y="157480"/>
                  </a:lnTo>
                  <a:lnTo>
                    <a:pt x="447548" y="180467"/>
                  </a:lnTo>
                  <a:lnTo>
                    <a:pt x="456502" y="180467"/>
                  </a:lnTo>
                  <a:lnTo>
                    <a:pt x="474344" y="177037"/>
                  </a:lnTo>
                  <a:lnTo>
                    <a:pt x="399414" y="88773"/>
                  </a:lnTo>
                  <a:lnTo>
                    <a:pt x="391667" y="88137"/>
                  </a:lnTo>
                  <a:close/>
                </a:path>
                <a:path w="474345" h="199389">
                  <a:moveTo>
                    <a:pt x="449325" y="157099"/>
                  </a:moveTo>
                  <a:lnTo>
                    <a:pt x="428748" y="161046"/>
                  </a:lnTo>
                  <a:lnTo>
                    <a:pt x="442213" y="176911"/>
                  </a:lnTo>
                  <a:lnTo>
                    <a:pt x="449325" y="157099"/>
                  </a:lnTo>
                  <a:close/>
                </a:path>
                <a:path w="474345" h="199389">
                  <a:moveTo>
                    <a:pt x="454593" y="157099"/>
                  </a:moveTo>
                  <a:lnTo>
                    <a:pt x="449325" y="157099"/>
                  </a:lnTo>
                  <a:lnTo>
                    <a:pt x="442213" y="176911"/>
                  </a:lnTo>
                  <a:lnTo>
                    <a:pt x="448805" y="176911"/>
                  </a:lnTo>
                  <a:lnTo>
                    <a:pt x="455675" y="157480"/>
                  </a:lnTo>
                  <a:lnTo>
                    <a:pt x="454593" y="157099"/>
                  </a:lnTo>
                  <a:close/>
                </a:path>
                <a:path w="474345" h="199389">
                  <a:moveTo>
                    <a:pt x="8127" y="0"/>
                  </a:moveTo>
                  <a:lnTo>
                    <a:pt x="0" y="23113"/>
                  </a:lnTo>
                  <a:lnTo>
                    <a:pt x="405174" y="165568"/>
                  </a:lnTo>
                  <a:lnTo>
                    <a:pt x="428748" y="161046"/>
                  </a:lnTo>
                  <a:lnTo>
                    <a:pt x="412965" y="142451"/>
                  </a:lnTo>
                  <a:lnTo>
                    <a:pt x="8127" y="0"/>
                  </a:lnTo>
                  <a:close/>
                </a:path>
                <a:path w="474345" h="199389">
                  <a:moveTo>
                    <a:pt x="412965" y="142451"/>
                  </a:moveTo>
                  <a:lnTo>
                    <a:pt x="428748" y="161046"/>
                  </a:lnTo>
                  <a:lnTo>
                    <a:pt x="449325" y="157099"/>
                  </a:lnTo>
                  <a:lnTo>
                    <a:pt x="454593" y="157099"/>
                  </a:lnTo>
                  <a:lnTo>
                    <a:pt x="412965" y="142451"/>
                  </a:lnTo>
                  <a:close/>
                </a:path>
              </a:pathLst>
            </a:custGeom>
            <a:solidFill>
              <a:srgbClr val="C0504D"/>
            </a:solidFill>
          </p:spPr>
          <p:txBody>
            <a:bodyPr wrap="square" lIns="0" tIns="0" rIns="0" bIns="0" rtlCol="0"/>
            <a:lstStyle/>
            <a:p>
              <a:endParaRPr/>
            </a:p>
          </p:txBody>
        </p:sp>
        <p:sp>
          <p:nvSpPr>
            <p:cNvPr id="84" name="object 84"/>
            <p:cNvSpPr/>
            <p:nvPr/>
          </p:nvSpPr>
          <p:spPr>
            <a:xfrm>
              <a:off x="7918704" y="386181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399"/>
                  </a:lnTo>
                  <a:lnTo>
                    <a:pt x="7766" y="200582"/>
                  </a:lnTo>
                  <a:lnTo>
                    <a:pt x="29394" y="242419"/>
                  </a:lnTo>
                  <a:lnTo>
                    <a:pt x="62380" y="275405"/>
                  </a:lnTo>
                  <a:lnTo>
                    <a:pt x="104217" y="297033"/>
                  </a:lnTo>
                  <a:lnTo>
                    <a:pt x="152400" y="304799"/>
                  </a:lnTo>
                  <a:lnTo>
                    <a:pt x="200582" y="297033"/>
                  </a:lnTo>
                  <a:lnTo>
                    <a:pt x="242419" y="275405"/>
                  </a:lnTo>
                  <a:lnTo>
                    <a:pt x="275405" y="242419"/>
                  </a:lnTo>
                  <a:lnTo>
                    <a:pt x="297033" y="200582"/>
                  </a:lnTo>
                  <a:lnTo>
                    <a:pt x="304800" y="152399"/>
                  </a:lnTo>
                  <a:lnTo>
                    <a:pt x="297033" y="104217"/>
                  </a:lnTo>
                  <a:lnTo>
                    <a:pt x="275405" y="62380"/>
                  </a:lnTo>
                  <a:lnTo>
                    <a:pt x="242419" y="29394"/>
                  </a:lnTo>
                  <a:lnTo>
                    <a:pt x="200582" y="7766"/>
                  </a:lnTo>
                  <a:lnTo>
                    <a:pt x="152400" y="0"/>
                  </a:lnTo>
                  <a:close/>
                </a:path>
              </a:pathLst>
            </a:custGeom>
            <a:solidFill>
              <a:srgbClr val="FFFFFF"/>
            </a:solidFill>
          </p:spPr>
          <p:txBody>
            <a:bodyPr wrap="square" lIns="0" tIns="0" rIns="0" bIns="0" rtlCol="0"/>
            <a:lstStyle/>
            <a:p>
              <a:endParaRPr/>
            </a:p>
          </p:txBody>
        </p:sp>
        <p:sp>
          <p:nvSpPr>
            <p:cNvPr id="85" name="object 85"/>
            <p:cNvSpPr/>
            <p:nvPr/>
          </p:nvSpPr>
          <p:spPr>
            <a:xfrm>
              <a:off x="7918704" y="3861815"/>
              <a:ext cx="304800" cy="304800"/>
            </a:xfrm>
            <a:custGeom>
              <a:avLst/>
              <a:gdLst/>
              <a:ahLst/>
              <a:cxnLst/>
              <a:rect l="l" t="t" r="r" b="b"/>
              <a:pathLst>
                <a:path w="304800" h="304800">
                  <a:moveTo>
                    <a:pt x="0" y="152399"/>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399"/>
                  </a:lnTo>
                  <a:lnTo>
                    <a:pt x="297033" y="200582"/>
                  </a:lnTo>
                  <a:lnTo>
                    <a:pt x="275405" y="242419"/>
                  </a:lnTo>
                  <a:lnTo>
                    <a:pt x="242419" y="275405"/>
                  </a:lnTo>
                  <a:lnTo>
                    <a:pt x="200582" y="297033"/>
                  </a:lnTo>
                  <a:lnTo>
                    <a:pt x="152400" y="304799"/>
                  </a:lnTo>
                  <a:lnTo>
                    <a:pt x="104217" y="297033"/>
                  </a:lnTo>
                  <a:lnTo>
                    <a:pt x="62380" y="275405"/>
                  </a:lnTo>
                  <a:lnTo>
                    <a:pt x="29394" y="242419"/>
                  </a:lnTo>
                  <a:lnTo>
                    <a:pt x="7766" y="200582"/>
                  </a:lnTo>
                  <a:lnTo>
                    <a:pt x="0" y="152399"/>
                  </a:lnTo>
                  <a:close/>
                </a:path>
              </a:pathLst>
            </a:custGeom>
            <a:ln w="24384">
              <a:solidFill>
                <a:srgbClr val="4F81BC"/>
              </a:solidFill>
            </a:ln>
          </p:spPr>
          <p:txBody>
            <a:bodyPr wrap="square" lIns="0" tIns="0" rIns="0" bIns="0" rtlCol="0"/>
            <a:lstStyle/>
            <a:p>
              <a:endParaRPr/>
            </a:p>
          </p:txBody>
        </p:sp>
        <p:sp>
          <p:nvSpPr>
            <p:cNvPr id="86" name="object 86"/>
            <p:cNvSpPr/>
            <p:nvPr/>
          </p:nvSpPr>
          <p:spPr>
            <a:xfrm>
              <a:off x="7309104" y="424281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399"/>
                  </a:lnTo>
                  <a:lnTo>
                    <a:pt x="7766" y="200582"/>
                  </a:lnTo>
                  <a:lnTo>
                    <a:pt x="29394" y="242419"/>
                  </a:lnTo>
                  <a:lnTo>
                    <a:pt x="62380" y="275405"/>
                  </a:lnTo>
                  <a:lnTo>
                    <a:pt x="104217" y="297033"/>
                  </a:lnTo>
                  <a:lnTo>
                    <a:pt x="152400" y="304799"/>
                  </a:lnTo>
                  <a:lnTo>
                    <a:pt x="200582" y="297033"/>
                  </a:lnTo>
                  <a:lnTo>
                    <a:pt x="242419" y="275405"/>
                  </a:lnTo>
                  <a:lnTo>
                    <a:pt x="275405" y="242419"/>
                  </a:lnTo>
                  <a:lnTo>
                    <a:pt x="297033" y="200582"/>
                  </a:lnTo>
                  <a:lnTo>
                    <a:pt x="304800" y="152399"/>
                  </a:lnTo>
                  <a:lnTo>
                    <a:pt x="297033" y="104217"/>
                  </a:lnTo>
                  <a:lnTo>
                    <a:pt x="275405" y="62380"/>
                  </a:lnTo>
                  <a:lnTo>
                    <a:pt x="242419" y="29394"/>
                  </a:lnTo>
                  <a:lnTo>
                    <a:pt x="200582" y="7766"/>
                  </a:lnTo>
                  <a:lnTo>
                    <a:pt x="152400" y="0"/>
                  </a:lnTo>
                  <a:close/>
                </a:path>
              </a:pathLst>
            </a:custGeom>
            <a:solidFill>
              <a:srgbClr val="FFFFFF"/>
            </a:solidFill>
          </p:spPr>
          <p:txBody>
            <a:bodyPr wrap="square" lIns="0" tIns="0" rIns="0" bIns="0" rtlCol="0"/>
            <a:lstStyle/>
            <a:p>
              <a:endParaRPr/>
            </a:p>
          </p:txBody>
        </p:sp>
        <p:sp>
          <p:nvSpPr>
            <p:cNvPr id="87" name="object 87"/>
            <p:cNvSpPr/>
            <p:nvPr/>
          </p:nvSpPr>
          <p:spPr>
            <a:xfrm>
              <a:off x="7309104" y="4242815"/>
              <a:ext cx="304800" cy="304800"/>
            </a:xfrm>
            <a:custGeom>
              <a:avLst/>
              <a:gdLst/>
              <a:ahLst/>
              <a:cxnLst/>
              <a:rect l="l" t="t" r="r" b="b"/>
              <a:pathLst>
                <a:path w="304800" h="304800">
                  <a:moveTo>
                    <a:pt x="0" y="152399"/>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399"/>
                  </a:lnTo>
                  <a:lnTo>
                    <a:pt x="297033" y="200582"/>
                  </a:lnTo>
                  <a:lnTo>
                    <a:pt x="275405" y="242419"/>
                  </a:lnTo>
                  <a:lnTo>
                    <a:pt x="242419" y="275405"/>
                  </a:lnTo>
                  <a:lnTo>
                    <a:pt x="200582" y="297033"/>
                  </a:lnTo>
                  <a:lnTo>
                    <a:pt x="152400" y="304799"/>
                  </a:lnTo>
                  <a:lnTo>
                    <a:pt x="104217" y="297033"/>
                  </a:lnTo>
                  <a:lnTo>
                    <a:pt x="62380" y="275405"/>
                  </a:lnTo>
                  <a:lnTo>
                    <a:pt x="29394" y="242419"/>
                  </a:lnTo>
                  <a:lnTo>
                    <a:pt x="7766" y="200582"/>
                  </a:lnTo>
                  <a:lnTo>
                    <a:pt x="0" y="152399"/>
                  </a:lnTo>
                  <a:close/>
                </a:path>
              </a:pathLst>
            </a:custGeom>
            <a:ln w="24384">
              <a:solidFill>
                <a:srgbClr val="4F81BC"/>
              </a:solidFill>
            </a:ln>
          </p:spPr>
          <p:txBody>
            <a:bodyPr wrap="square" lIns="0" tIns="0" rIns="0" bIns="0" rtlCol="0"/>
            <a:lstStyle/>
            <a:p>
              <a:endParaRPr/>
            </a:p>
          </p:txBody>
        </p:sp>
        <p:sp>
          <p:nvSpPr>
            <p:cNvPr id="88" name="object 88"/>
            <p:cNvSpPr/>
            <p:nvPr/>
          </p:nvSpPr>
          <p:spPr>
            <a:xfrm>
              <a:off x="7918704" y="470001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399"/>
                  </a:lnTo>
                  <a:lnTo>
                    <a:pt x="7766" y="200582"/>
                  </a:lnTo>
                  <a:lnTo>
                    <a:pt x="29394" y="242419"/>
                  </a:lnTo>
                  <a:lnTo>
                    <a:pt x="62380" y="275405"/>
                  </a:lnTo>
                  <a:lnTo>
                    <a:pt x="104217" y="297033"/>
                  </a:lnTo>
                  <a:lnTo>
                    <a:pt x="152400" y="304799"/>
                  </a:lnTo>
                  <a:lnTo>
                    <a:pt x="200582" y="297033"/>
                  </a:lnTo>
                  <a:lnTo>
                    <a:pt x="242419" y="275405"/>
                  </a:lnTo>
                  <a:lnTo>
                    <a:pt x="275405" y="242419"/>
                  </a:lnTo>
                  <a:lnTo>
                    <a:pt x="297033" y="200582"/>
                  </a:lnTo>
                  <a:lnTo>
                    <a:pt x="304800" y="152399"/>
                  </a:lnTo>
                  <a:lnTo>
                    <a:pt x="297033" y="104217"/>
                  </a:lnTo>
                  <a:lnTo>
                    <a:pt x="275405" y="62380"/>
                  </a:lnTo>
                  <a:lnTo>
                    <a:pt x="242419" y="29394"/>
                  </a:lnTo>
                  <a:lnTo>
                    <a:pt x="200582" y="7766"/>
                  </a:lnTo>
                  <a:lnTo>
                    <a:pt x="152400" y="0"/>
                  </a:lnTo>
                  <a:close/>
                </a:path>
              </a:pathLst>
            </a:custGeom>
            <a:solidFill>
              <a:srgbClr val="FFFFFF"/>
            </a:solidFill>
          </p:spPr>
          <p:txBody>
            <a:bodyPr wrap="square" lIns="0" tIns="0" rIns="0" bIns="0" rtlCol="0"/>
            <a:lstStyle/>
            <a:p>
              <a:endParaRPr/>
            </a:p>
          </p:txBody>
        </p:sp>
        <p:sp>
          <p:nvSpPr>
            <p:cNvPr id="89" name="object 89"/>
            <p:cNvSpPr/>
            <p:nvPr/>
          </p:nvSpPr>
          <p:spPr>
            <a:xfrm>
              <a:off x="7918704" y="4700015"/>
              <a:ext cx="304800" cy="304800"/>
            </a:xfrm>
            <a:custGeom>
              <a:avLst/>
              <a:gdLst/>
              <a:ahLst/>
              <a:cxnLst/>
              <a:rect l="l" t="t" r="r" b="b"/>
              <a:pathLst>
                <a:path w="304800" h="304800">
                  <a:moveTo>
                    <a:pt x="0" y="152399"/>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399"/>
                  </a:lnTo>
                  <a:lnTo>
                    <a:pt x="297033" y="200582"/>
                  </a:lnTo>
                  <a:lnTo>
                    <a:pt x="275405" y="242419"/>
                  </a:lnTo>
                  <a:lnTo>
                    <a:pt x="242419" y="275405"/>
                  </a:lnTo>
                  <a:lnTo>
                    <a:pt x="200582" y="297033"/>
                  </a:lnTo>
                  <a:lnTo>
                    <a:pt x="152400" y="304799"/>
                  </a:lnTo>
                  <a:lnTo>
                    <a:pt x="104217" y="297033"/>
                  </a:lnTo>
                  <a:lnTo>
                    <a:pt x="62380" y="275405"/>
                  </a:lnTo>
                  <a:lnTo>
                    <a:pt x="29394" y="242419"/>
                  </a:lnTo>
                  <a:lnTo>
                    <a:pt x="7766" y="200582"/>
                  </a:lnTo>
                  <a:lnTo>
                    <a:pt x="0" y="152399"/>
                  </a:lnTo>
                  <a:close/>
                </a:path>
              </a:pathLst>
            </a:custGeom>
            <a:ln w="24384">
              <a:solidFill>
                <a:srgbClr val="4F81BC"/>
              </a:solidFill>
            </a:ln>
          </p:spPr>
          <p:txBody>
            <a:bodyPr wrap="square" lIns="0" tIns="0" rIns="0" bIns="0" rtlCol="0"/>
            <a:lstStyle/>
            <a:p>
              <a:endParaRPr/>
            </a:p>
          </p:txBody>
        </p:sp>
        <p:sp>
          <p:nvSpPr>
            <p:cNvPr id="90" name="object 90"/>
            <p:cNvSpPr/>
            <p:nvPr/>
          </p:nvSpPr>
          <p:spPr>
            <a:xfrm>
              <a:off x="7309104" y="508101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399"/>
                  </a:lnTo>
                  <a:lnTo>
                    <a:pt x="7766" y="200582"/>
                  </a:lnTo>
                  <a:lnTo>
                    <a:pt x="29394" y="242419"/>
                  </a:lnTo>
                  <a:lnTo>
                    <a:pt x="62380" y="275405"/>
                  </a:lnTo>
                  <a:lnTo>
                    <a:pt x="104217" y="297033"/>
                  </a:lnTo>
                  <a:lnTo>
                    <a:pt x="152400" y="304799"/>
                  </a:lnTo>
                  <a:lnTo>
                    <a:pt x="200582" y="297033"/>
                  </a:lnTo>
                  <a:lnTo>
                    <a:pt x="242419" y="275405"/>
                  </a:lnTo>
                  <a:lnTo>
                    <a:pt x="275405" y="242419"/>
                  </a:lnTo>
                  <a:lnTo>
                    <a:pt x="297033" y="200582"/>
                  </a:lnTo>
                  <a:lnTo>
                    <a:pt x="304800" y="152399"/>
                  </a:lnTo>
                  <a:lnTo>
                    <a:pt x="297033" y="104217"/>
                  </a:lnTo>
                  <a:lnTo>
                    <a:pt x="275405" y="62380"/>
                  </a:lnTo>
                  <a:lnTo>
                    <a:pt x="242419" y="29394"/>
                  </a:lnTo>
                  <a:lnTo>
                    <a:pt x="200582" y="7766"/>
                  </a:lnTo>
                  <a:lnTo>
                    <a:pt x="152400" y="0"/>
                  </a:lnTo>
                  <a:close/>
                </a:path>
              </a:pathLst>
            </a:custGeom>
            <a:solidFill>
              <a:srgbClr val="FFFFFF"/>
            </a:solidFill>
          </p:spPr>
          <p:txBody>
            <a:bodyPr wrap="square" lIns="0" tIns="0" rIns="0" bIns="0" rtlCol="0"/>
            <a:lstStyle/>
            <a:p>
              <a:endParaRPr/>
            </a:p>
          </p:txBody>
        </p:sp>
        <p:sp>
          <p:nvSpPr>
            <p:cNvPr id="91" name="object 91"/>
            <p:cNvSpPr/>
            <p:nvPr/>
          </p:nvSpPr>
          <p:spPr>
            <a:xfrm>
              <a:off x="7309104" y="5081015"/>
              <a:ext cx="304800" cy="304800"/>
            </a:xfrm>
            <a:custGeom>
              <a:avLst/>
              <a:gdLst/>
              <a:ahLst/>
              <a:cxnLst/>
              <a:rect l="l" t="t" r="r" b="b"/>
              <a:pathLst>
                <a:path w="304800" h="304800">
                  <a:moveTo>
                    <a:pt x="0" y="152399"/>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399"/>
                  </a:lnTo>
                  <a:lnTo>
                    <a:pt x="297033" y="200582"/>
                  </a:lnTo>
                  <a:lnTo>
                    <a:pt x="275405" y="242419"/>
                  </a:lnTo>
                  <a:lnTo>
                    <a:pt x="242419" y="275405"/>
                  </a:lnTo>
                  <a:lnTo>
                    <a:pt x="200582" y="297033"/>
                  </a:lnTo>
                  <a:lnTo>
                    <a:pt x="152400" y="304799"/>
                  </a:lnTo>
                  <a:lnTo>
                    <a:pt x="104217" y="297033"/>
                  </a:lnTo>
                  <a:lnTo>
                    <a:pt x="62380" y="275405"/>
                  </a:lnTo>
                  <a:lnTo>
                    <a:pt x="29394" y="242419"/>
                  </a:lnTo>
                  <a:lnTo>
                    <a:pt x="7766" y="200582"/>
                  </a:lnTo>
                  <a:lnTo>
                    <a:pt x="0" y="152399"/>
                  </a:lnTo>
                  <a:close/>
                </a:path>
              </a:pathLst>
            </a:custGeom>
            <a:ln w="24384">
              <a:solidFill>
                <a:srgbClr val="4F81BC"/>
              </a:solidFill>
            </a:ln>
          </p:spPr>
          <p:txBody>
            <a:bodyPr wrap="square" lIns="0" tIns="0" rIns="0" bIns="0" rtlCol="0"/>
            <a:lstStyle/>
            <a:p>
              <a:endParaRPr/>
            </a:p>
          </p:txBody>
        </p:sp>
        <p:sp>
          <p:nvSpPr>
            <p:cNvPr id="92" name="object 92"/>
            <p:cNvSpPr/>
            <p:nvPr/>
          </p:nvSpPr>
          <p:spPr>
            <a:xfrm>
              <a:off x="7918704" y="5462015"/>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17"/>
                  </a:lnTo>
                  <a:lnTo>
                    <a:pt x="275405" y="62380"/>
                  </a:lnTo>
                  <a:lnTo>
                    <a:pt x="242419" y="29394"/>
                  </a:lnTo>
                  <a:lnTo>
                    <a:pt x="200582" y="7766"/>
                  </a:lnTo>
                  <a:lnTo>
                    <a:pt x="152400" y="0"/>
                  </a:lnTo>
                  <a:close/>
                </a:path>
              </a:pathLst>
            </a:custGeom>
            <a:solidFill>
              <a:srgbClr val="FFFFFF"/>
            </a:solidFill>
          </p:spPr>
          <p:txBody>
            <a:bodyPr wrap="square" lIns="0" tIns="0" rIns="0" bIns="0" rtlCol="0"/>
            <a:lstStyle/>
            <a:p>
              <a:endParaRPr/>
            </a:p>
          </p:txBody>
        </p:sp>
        <p:sp>
          <p:nvSpPr>
            <p:cNvPr id="93" name="object 93"/>
            <p:cNvSpPr/>
            <p:nvPr/>
          </p:nvSpPr>
          <p:spPr>
            <a:xfrm>
              <a:off x="7918704" y="5462015"/>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68"/>
                  </a:lnTo>
                  <a:lnTo>
                    <a:pt x="275405" y="242403"/>
                  </a:lnTo>
                  <a:lnTo>
                    <a:pt x="242419" y="275394"/>
                  </a:lnTo>
                  <a:lnTo>
                    <a:pt x="200582" y="297030"/>
                  </a:lnTo>
                  <a:lnTo>
                    <a:pt x="152400" y="304800"/>
                  </a:lnTo>
                  <a:lnTo>
                    <a:pt x="104217" y="297030"/>
                  </a:lnTo>
                  <a:lnTo>
                    <a:pt x="62380" y="275394"/>
                  </a:lnTo>
                  <a:lnTo>
                    <a:pt x="29394" y="242403"/>
                  </a:lnTo>
                  <a:lnTo>
                    <a:pt x="7766" y="200568"/>
                  </a:lnTo>
                  <a:lnTo>
                    <a:pt x="0" y="152400"/>
                  </a:lnTo>
                  <a:close/>
                </a:path>
              </a:pathLst>
            </a:custGeom>
            <a:ln w="24384">
              <a:solidFill>
                <a:srgbClr val="4F81BC"/>
              </a:solidFill>
            </a:ln>
          </p:spPr>
          <p:txBody>
            <a:bodyPr wrap="square" lIns="0" tIns="0" rIns="0" bIns="0" rtlCol="0"/>
            <a:lstStyle/>
            <a:p>
              <a:endParaRPr/>
            </a:p>
          </p:txBody>
        </p:sp>
        <p:sp>
          <p:nvSpPr>
            <p:cNvPr id="94" name="object 94"/>
            <p:cNvSpPr/>
            <p:nvPr/>
          </p:nvSpPr>
          <p:spPr>
            <a:xfrm>
              <a:off x="7309104" y="5919216"/>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FFFFFF"/>
            </a:solidFill>
          </p:spPr>
          <p:txBody>
            <a:bodyPr wrap="square" lIns="0" tIns="0" rIns="0" bIns="0" rtlCol="0"/>
            <a:lstStyle/>
            <a:p>
              <a:endParaRPr/>
            </a:p>
          </p:txBody>
        </p:sp>
        <p:sp>
          <p:nvSpPr>
            <p:cNvPr id="95" name="object 95"/>
            <p:cNvSpPr/>
            <p:nvPr/>
          </p:nvSpPr>
          <p:spPr>
            <a:xfrm>
              <a:off x="7309104" y="5919216"/>
              <a:ext cx="304800" cy="304800"/>
            </a:xfrm>
            <a:custGeom>
              <a:avLst/>
              <a:gdLst/>
              <a:ahLst/>
              <a:cxnLst/>
              <a:rect l="l" t="t" r="r" b="b"/>
              <a:pathLst>
                <a:path w="304800" h="304800">
                  <a:moveTo>
                    <a:pt x="0" y="152400"/>
                  </a:moveTo>
                  <a:lnTo>
                    <a:pt x="7766" y="104231"/>
                  </a:lnTo>
                  <a:lnTo>
                    <a:pt x="29394" y="62396"/>
                  </a:lnTo>
                  <a:lnTo>
                    <a:pt x="62380" y="29405"/>
                  </a:lnTo>
                  <a:lnTo>
                    <a:pt x="104217" y="7769"/>
                  </a:lnTo>
                  <a:lnTo>
                    <a:pt x="152400" y="0"/>
                  </a:lnTo>
                  <a:lnTo>
                    <a:pt x="200582" y="7769"/>
                  </a:lnTo>
                  <a:lnTo>
                    <a:pt x="242419" y="29405"/>
                  </a:lnTo>
                  <a:lnTo>
                    <a:pt x="275405" y="62396"/>
                  </a:lnTo>
                  <a:lnTo>
                    <a:pt x="297033" y="104231"/>
                  </a:lnTo>
                  <a:lnTo>
                    <a:pt x="304800" y="152400"/>
                  </a:lnTo>
                  <a:lnTo>
                    <a:pt x="297033" y="200568"/>
                  </a:lnTo>
                  <a:lnTo>
                    <a:pt x="275405" y="242403"/>
                  </a:lnTo>
                  <a:lnTo>
                    <a:pt x="242419" y="275394"/>
                  </a:lnTo>
                  <a:lnTo>
                    <a:pt x="200582" y="297030"/>
                  </a:lnTo>
                  <a:lnTo>
                    <a:pt x="152400" y="304800"/>
                  </a:lnTo>
                  <a:lnTo>
                    <a:pt x="104217" y="297030"/>
                  </a:lnTo>
                  <a:lnTo>
                    <a:pt x="62380" y="275394"/>
                  </a:lnTo>
                  <a:lnTo>
                    <a:pt x="29394" y="242403"/>
                  </a:lnTo>
                  <a:lnTo>
                    <a:pt x="7766" y="200568"/>
                  </a:lnTo>
                  <a:lnTo>
                    <a:pt x="0" y="152400"/>
                  </a:lnTo>
                  <a:close/>
                </a:path>
              </a:pathLst>
            </a:custGeom>
            <a:ln w="24384">
              <a:solidFill>
                <a:srgbClr val="4F81BC"/>
              </a:solidFill>
            </a:ln>
          </p:spPr>
          <p:txBody>
            <a:bodyPr wrap="square" lIns="0" tIns="0" rIns="0" bIns="0" rtlCol="0"/>
            <a:lstStyle/>
            <a:p>
              <a:endParaRPr/>
            </a:p>
          </p:txBody>
        </p:sp>
        <p:sp>
          <p:nvSpPr>
            <p:cNvPr id="96" name="object 96"/>
            <p:cNvSpPr/>
            <p:nvPr/>
          </p:nvSpPr>
          <p:spPr>
            <a:xfrm>
              <a:off x="7918704" y="6376416"/>
              <a:ext cx="304800" cy="304800"/>
            </a:xfrm>
            <a:custGeom>
              <a:avLst/>
              <a:gdLst/>
              <a:ahLst/>
              <a:cxnLst/>
              <a:rect l="l" t="t" r="r" b="b"/>
              <a:pathLst>
                <a:path w="304800" h="304800">
                  <a:moveTo>
                    <a:pt x="152400" y="0"/>
                  </a:moveTo>
                  <a:lnTo>
                    <a:pt x="104217" y="7769"/>
                  </a:lnTo>
                  <a:lnTo>
                    <a:pt x="62380" y="29405"/>
                  </a:lnTo>
                  <a:lnTo>
                    <a:pt x="29394" y="62396"/>
                  </a:lnTo>
                  <a:lnTo>
                    <a:pt x="7766" y="104231"/>
                  </a:lnTo>
                  <a:lnTo>
                    <a:pt x="0" y="152400"/>
                  </a:lnTo>
                  <a:lnTo>
                    <a:pt x="7766" y="200568"/>
                  </a:lnTo>
                  <a:lnTo>
                    <a:pt x="29394" y="242403"/>
                  </a:lnTo>
                  <a:lnTo>
                    <a:pt x="62380" y="275394"/>
                  </a:lnTo>
                  <a:lnTo>
                    <a:pt x="104217" y="297030"/>
                  </a:lnTo>
                  <a:lnTo>
                    <a:pt x="152400" y="304800"/>
                  </a:lnTo>
                  <a:lnTo>
                    <a:pt x="200582" y="297030"/>
                  </a:lnTo>
                  <a:lnTo>
                    <a:pt x="242419" y="275394"/>
                  </a:lnTo>
                  <a:lnTo>
                    <a:pt x="275405" y="242403"/>
                  </a:lnTo>
                  <a:lnTo>
                    <a:pt x="297033" y="200568"/>
                  </a:lnTo>
                  <a:lnTo>
                    <a:pt x="304800" y="152400"/>
                  </a:lnTo>
                  <a:lnTo>
                    <a:pt x="297033" y="104231"/>
                  </a:lnTo>
                  <a:lnTo>
                    <a:pt x="275405" y="62396"/>
                  </a:lnTo>
                  <a:lnTo>
                    <a:pt x="242419" y="29405"/>
                  </a:lnTo>
                  <a:lnTo>
                    <a:pt x="200582" y="7769"/>
                  </a:lnTo>
                  <a:lnTo>
                    <a:pt x="152400" y="0"/>
                  </a:lnTo>
                  <a:close/>
                </a:path>
              </a:pathLst>
            </a:custGeom>
            <a:solidFill>
              <a:srgbClr val="FFFFFF"/>
            </a:solidFill>
          </p:spPr>
          <p:txBody>
            <a:bodyPr wrap="square" lIns="0" tIns="0" rIns="0" bIns="0" rtlCol="0"/>
            <a:lstStyle/>
            <a:p>
              <a:endParaRPr/>
            </a:p>
          </p:txBody>
        </p:sp>
        <p:sp>
          <p:nvSpPr>
            <p:cNvPr id="97" name="object 97"/>
            <p:cNvSpPr/>
            <p:nvPr/>
          </p:nvSpPr>
          <p:spPr>
            <a:xfrm>
              <a:off x="7918704" y="6376416"/>
              <a:ext cx="304800" cy="304800"/>
            </a:xfrm>
            <a:custGeom>
              <a:avLst/>
              <a:gdLst/>
              <a:ahLst/>
              <a:cxnLst/>
              <a:rect l="l" t="t" r="r" b="b"/>
              <a:pathLst>
                <a:path w="304800" h="304800">
                  <a:moveTo>
                    <a:pt x="0" y="152400"/>
                  </a:moveTo>
                  <a:lnTo>
                    <a:pt x="7766" y="104231"/>
                  </a:lnTo>
                  <a:lnTo>
                    <a:pt x="29394" y="62396"/>
                  </a:lnTo>
                  <a:lnTo>
                    <a:pt x="62380" y="29405"/>
                  </a:lnTo>
                  <a:lnTo>
                    <a:pt x="104217" y="7769"/>
                  </a:lnTo>
                  <a:lnTo>
                    <a:pt x="152400" y="0"/>
                  </a:lnTo>
                  <a:lnTo>
                    <a:pt x="200582" y="7769"/>
                  </a:lnTo>
                  <a:lnTo>
                    <a:pt x="242419" y="29405"/>
                  </a:lnTo>
                  <a:lnTo>
                    <a:pt x="275405" y="62396"/>
                  </a:lnTo>
                  <a:lnTo>
                    <a:pt x="297033" y="104231"/>
                  </a:lnTo>
                  <a:lnTo>
                    <a:pt x="304800" y="152400"/>
                  </a:lnTo>
                  <a:lnTo>
                    <a:pt x="297033" y="200568"/>
                  </a:lnTo>
                  <a:lnTo>
                    <a:pt x="275405" y="242403"/>
                  </a:lnTo>
                  <a:lnTo>
                    <a:pt x="242419" y="275394"/>
                  </a:lnTo>
                  <a:lnTo>
                    <a:pt x="200582" y="297030"/>
                  </a:lnTo>
                  <a:lnTo>
                    <a:pt x="152400" y="304800"/>
                  </a:lnTo>
                  <a:lnTo>
                    <a:pt x="104217" y="297030"/>
                  </a:lnTo>
                  <a:lnTo>
                    <a:pt x="62380" y="275394"/>
                  </a:lnTo>
                  <a:lnTo>
                    <a:pt x="29394" y="242403"/>
                  </a:lnTo>
                  <a:lnTo>
                    <a:pt x="7766" y="200568"/>
                  </a:lnTo>
                  <a:lnTo>
                    <a:pt x="0" y="152400"/>
                  </a:lnTo>
                  <a:close/>
                </a:path>
              </a:pathLst>
            </a:custGeom>
            <a:ln w="24384">
              <a:solidFill>
                <a:srgbClr val="4F81BC"/>
              </a:solidFill>
            </a:ln>
          </p:spPr>
          <p:txBody>
            <a:bodyPr wrap="square" lIns="0" tIns="0" rIns="0" bIns="0" rtlCol="0"/>
            <a:lstStyle/>
            <a:p>
              <a:endParaRPr/>
            </a:p>
          </p:txBody>
        </p:sp>
        <p:pic>
          <p:nvPicPr>
            <p:cNvPr id="98" name="object 98"/>
            <p:cNvPicPr/>
            <p:nvPr/>
          </p:nvPicPr>
          <p:blipFill>
            <a:blip r:embed="rId18" cstate="print"/>
            <a:stretch>
              <a:fillRect/>
            </a:stretch>
          </p:blipFill>
          <p:spPr>
            <a:xfrm>
              <a:off x="7412735" y="4084345"/>
              <a:ext cx="595693" cy="373227"/>
            </a:xfrm>
            <a:prstGeom prst="rect">
              <a:avLst/>
            </a:prstGeom>
          </p:spPr>
        </p:pic>
        <p:sp>
          <p:nvSpPr>
            <p:cNvPr id="99" name="object 99"/>
            <p:cNvSpPr/>
            <p:nvPr/>
          </p:nvSpPr>
          <p:spPr>
            <a:xfrm>
              <a:off x="7568184" y="4109592"/>
              <a:ext cx="398780" cy="192405"/>
            </a:xfrm>
            <a:custGeom>
              <a:avLst/>
              <a:gdLst/>
              <a:ahLst/>
              <a:cxnLst/>
              <a:rect l="l" t="t" r="r" b="b"/>
              <a:pathLst>
                <a:path w="398779" h="192404">
                  <a:moveTo>
                    <a:pt x="77216" y="83184"/>
                  </a:moveTo>
                  <a:lnTo>
                    <a:pt x="69596" y="84200"/>
                  </a:lnTo>
                  <a:lnTo>
                    <a:pt x="65532" y="89661"/>
                  </a:lnTo>
                  <a:lnTo>
                    <a:pt x="0" y="176783"/>
                  </a:lnTo>
                  <a:lnTo>
                    <a:pt x="114808" y="191896"/>
                  </a:lnTo>
                  <a:lnTo>
                    <a:pt x="120904" y="187197"/>
                  </a:lnTo>
                  <a:lnTo>
                    <a:pt x="122038" y="178688"/>
                  </a:lnTo>
                  <a:lnTo>
                    <a:pt x="26924" y="178688"/>
                  </a:lnTo>
                  <a:lnTo>
                    <a:pt x="17525" y="156209"/>
                  </a:lnTo>
                  <a:lnTo>
                    <a:pt x="59132" y="138731"/>
                  </a:lnTo>
                  <a:lnTo>
                    <a:pt x="85090" y="104266"/>
                  </a:lnTo>
                  <a:lnTo>
                    <a:pt x="89154" y="98932"/>
                  </a:lnTo>
                  <a:lnTo>
                    <a:pt x="88011" y="91312"/>
                  </a:lnTo>
                  <a:lnTo>
                    <a:pt x="82676" y="87248"/>
                  </a:lnTo>
                  <a:lnTo>
                    <a:pt x="77216" y="83184"/>
                  </a:lnTo>
                  <a:close/>
                </a:path>
                <a:path w="398779" h="192404">
                  <a:moveTo>
                    <a:pt x="59132" y="138731"/>
                  </a:moveTo>
                  <a:lnTo>
                    <a:pt x="17525" y="156209"/>
                  </a:lnTo>
                  <a:lnTo>
                    <a:pt x="26924" y="178688"/>
                  </a:lnTo>
                  <a:lnTo>
                    <a:pt x="36303" y="174751"/>
                  </a:lnTo>
                  <a:lnTo>
                    <a:pt x="32004" y="174751"/>
                  </a:lnTo>
                  <a:lnTo>
                    <a:pt x="23875" y="155320"/>
                  </a:lnTo>
                  <a:lnTo>
                    <a:pt x="46638" y="155320"/>
                  </a:lnTo>
                  <a:lnTo>
                    <a:pt x="59132" y="138731"/>
                  </a:lnTo>
                  <a:close/>
                </a:path>
                <a:path w="398779" h="192404">
                  <a:moveTo>
                    <a:pt x="68526" y="161226"/>
                  </a:moveTo>
                  <a:lnTo>
                    <a:pt x="26924" y="178688"/>
                  </a:lnTo>
                  <a:lnTo>
                    <a:pt x="122038" y="178688"/>
                  </a:lnTo>
                  <a:lnTo>
                    <a:pt x="122682" y="173862"/>
                  </a:lnTo>
                  <a:lnTo>
                    <a:pt x="117983" y="167639"/>
                  </a:lnTo>
                  <a:lnTo>
                    <a:pt x="111251" y="166877"/>
                  </a:lnTo>
                  <a:lnTo>
                    <a:pt x="68526" y="161226"/>
                  </a:lnTo>
                  <a:close/>
                </a:path>
                <a:path w="398779" h="192404">
                  <a:moveTo>
                    <a:pt x="23875" y="155320"/>
                  </a:moveTo>
                  <a:lnTo>
                    <a:pt x="32004" y="174751"/>
                  </a:lnTo>
                  <a:lnTo>
                    <a:pt x="44576" y="158058"/>
                  </a:lnTo>
                  <a:lnTo>
                    <a:pt x="23875" y="155320"/>
                  </a:lnTo>
                  <a:close/>
                </a:path>
                <a:path w="398779" h="192404">
                  <a:moveTo>
                    <a:pt x="44576" y="158058"/>
                  </a:moveTo>
                  <a:lnTo>
                    <a:pt x="32004" y="174751"/>
                  </a:lnTo>
                  <a:lnTo>
                    <a:pt x="36303" y="174751"/>
                  </a:lnTo>
                  <a:lnTo>
                    <a:pt x="68526" y="161226"/>
                  </a:lnTo>
                  <a:lnTo>
                    <a:pt x="44576" y="158058"/>
                  </a:lnTo>
                  <a:close/>
                </a:path>
                <a:path w="398779" h="192404">
                  <a:moveTo>
                    <a:pt x="389382" y="0"/>
                  </a:moveTo>
                  <a:lnTo>
                    <a:pt x="59132" y="138731"/>
                  </a:lnTo>
                  <a:lnTo>
                    <a:pt x="44576" y="158058"/>
                  </a:lnTo>
                  <a:lnTo>
                    <a:pt x="68526" y="161226"/>
                  </a:lnTo>
                  <a:lnTo>
                    <a:pt x="398780" y="22605"/>
                  </a:lnTo>
                  <a:lnTo>
                    <a:pt x="389382" y="0"/>
                  </a:lnTo>
                  <a:close/>
                </a:path>
                <a:path w="398779" h="192404">
                  <a:moveTo>
                    <a:pt x="46638" y="155320"/>
                  </a:moveTo>
                  <a:lnTo>
                    <a:pt x="23875" y="155320"/>
                  </a:lnTo>
                  <a:lnTo>
                    <a:pt x="44576" y="158058"/>
                  </a:lnTo>
                  <a:lnTo>
                    <a:pt x="46638" y="155320"/>
                  </a:lnTo>
                  <a:close/>
                </a:path>
              </a:pathLst>
            </a:custGeom>
            <a:solidFill>
              <a:srgbClr val="C0504D"/>
            </a:solidFill>
          </p:spPr>
          <p:txBody>
            <a:bodyPr wrap="square" lIns="0" tIns="0" rIns="0" bIns="0" rtlCol="0"/>
            <a:lstStyle/>
            <a:p>
              <a:endParaRPr/>
            </a:p>
          </p:txBody>
        </p:sp>
        <p:pic>
          <p:nvPicPr>
            <p:cNvPr id="100" name="object 100"/>
            <p:cNvPicPr/>
            <p:nvPr/>
          </p:nvPicPr>
          <p:blipFill>
            <a:blip r:embed="rId19" cstate="print"/>
            <a:stretch>
              <a:fillRect/>
            </a:stretch>
          </p:blipFill>
          <p:spPr>
            <a:xfrm>
              <a:off x="7516367" y="4465358"/>
              <a:ext cx="598716" cy="449414"/>
            </a:xfrm>
            <a:prstGeom prst="rect">
              <a:avLst/>
            </a:prstGeom>
          </p:spPr>
        </p:pic>
        <p:sp>
          <p:nvSpPr>
            <p:cNvPr id="101" name="object 101"/>
            <p:cNvSpPr/>
            <p:nvPr/>
          </p:nvSpPr>
          <p:spPr>
            <a:xfrm>
              <a:off x="7561834" y="4491481"/>
              <a:ext cx="400685" cy="252095"/>
            </a:xfrm>
            <a:custGeom>
              <a:avLst/>
              <a:gdLst/>
              <a:ahLst/>
              <a:cxnLst/>
              <a:rect l="l" t="t" r="r" b="b"/>
              <a:pathLst>
                <a:path w="400684" h="252095">
                  <a:moveTo>
                    <a:pt x="285242" y="225171"/>
                  </a:moveTo>
                  <a:lnTo>
                    <a:pt x="279654" y="230505"/>
                  </a:lnTo>
                  <a:lnTo>
                    <a:pt x="279400" y="237236"/>
                  </a:lnTo>
                  <a:lnTo>
                    <a:pt x="279273" y="243967"/>
                  </a:lnTo>
                  <a:lnTo>
                    <a:pt x="284607" y="249555"/>
                  </a:lnTo>
                  <a:lnTo>
                    <a:pt x="400431" y="252095"/>
                  </a:lnTo>
                  <a:lnTo>
                    <a:pt x="399204" y="249809"/>
                  </a:lnTo>
                  <a:lnTo>
                    <a:pt x="373507" y="249809"/>
                  </a:lnTo>
                  <a:lnTo>
                    <a:pt x="335149" y="226293"/>
                  </a:lnTo>
                  <a:lnTo>
                    <a:pt x="285242" y="225171"/>
                  </a:lnTo>
                  <a:close/>
                </a:path>
                <a:path w="400684" h="252095">
                  <a:moveTo>
                    <a:pt x="335149" y="226293"/>
                  </a:moveTo>
                  <a:lnTo>
                    <a:pt x="373507" y="249809"/>
                  </a:lnTo>
                  <a:lnTo>
                    <a:pt x="376311" y="245237"/>
                  </a:lnTo>
                  <a:lnTo>
                    <a:pt x="369062" y="245237"/>
                  </a:lnTo>
                  <a:lnTo>
                    <a:pt x="359206" y="226848"/>
                  </a:lnTo>
                  <a:lnTo>
                    <a:pt x="335149" y="226293"/>
                  </a:lnTo>
                  <a:close/>
                </a:path>
                <a:path w="400684" h="252095">
                  <a:moveTo>
                    <a:pt x="338327" y="147828"/>
                  </a:moveTo>
                  <a:lnTo>
                    <a:pt x="326390" y="154178"/>
                  </a:lnTo>
                  <a:lnTo>
                    <a:pt x="324231" y="161544"/>
                  </a:lnTo>
                  <a:lnTo>
                    <a:pt x="327406" y="167513"/>
                  </a:lnTo>
                  <a:lnTo>
                    <a:pt x="347787" y="205541"/>
                  </a:lnTo>
                  <a:lnTo>
                    <a:pt x="386207" y="229108"/>
                  </a:lnTo>
                  <a:lnTo>
                    <a:pt x="373507" y="249809"/>
                  </a:lnTo>
                  <a:lnTo>
                    <a:pt x="399204" y="249809"/>
                  </a:lnTo>
                  <a:lnTo>
                    <a:pt x="348869" y="155956"/>
                  </a:lnTo>
                  <a:lnTo>
                    <a:pt x="345694" y="149987"/>
                  </a:lnTo>
                  <a:lnTo>
                    <a:pt x="338327" y="147828"/>
                  </a:lnTo>
                  <a:close/>
                </a:path>
                <a:path w="400684" h="252095">
                  <a:moveTo>
                    <a:pt x="359206" y="226848"/>
                  </a:moveTo>
                  <a:lnTo>
                    <a:pt x="369062" y="245237"/>
                  </a:lnTo>
                  <a:lnTo>
                    <a:pt x="380111" y="227330"/>
                  </a:lnTo>
                  <a:lnTo>
                    <a:pt x="359206" y="226848"/>
                  </a:lnTo>
                  <a:close/>
                </a:path>
                <a:path w="400684" h="252095">
                  <a:moveTo>
                    <a:pt x="347787" y="205541"/>
                  </a:moveTo>
                  <a:lnTo>
                    <a:pt x="359206" y="226848"/>
                  </a:lnTo>
                  <a:lnTo>
                    <a:pt x="380111" y="227330"/>
                  </a:lnTo>
                  <a:lnTo>
                    <a:pt x="369062" y="245237"/>
                  </a:lnTo>
                  <a:lnTo>
                    <a:pt x="376311" y="245237"/>
                  </a:lnTo>
                  <a:lnTo>
                    <a:pt x="386207" y="229108"/>
                  </a:lnTo>
                  <a:lnTo>
                    <a:pt x="347787" y="205541"/>
                  </a:lnTo>
                  <a:close/>
                </a:path>
                <a:path w="400684" h="252095">
                  <a:moveTo>
                    <a:pt x="12700" y="0"/>
                  </a:moveTo>
                  <a:lnTo>
                    <a:pt x="0" y="20828"/>
                  </a:lnTo>
                  <a:lnTo>
                    <a:pt x="335149" y="226293"/>
                  </a:lnTo>
                  <a:lnTo>
                    <a:pt x="359206" y="226848"/>
                  </a:lnTo>
                  <a:lnTo>
                    <a:pt x="347787" y="205541"/>
                  </a:lnTo>
                  <a:lnTo>
                    <a:pt x="12700" y="0"/>
                  </a:lnTo>
                  <a:close/>
                </a:path>
              </a:pathLst>
            </a:custGeom>
            <a:solidFill>
              <a:srgbClr val="C0504D"/>
            </a:solidFill>
          </p:spPr>
          <p:txBody>
            <a:bodyPr wrap="square" lIns="0" tIns="0" rIns="0" bIns="0" rtlCol="0"/>
            <a:lstStyle/>
            <a:p>
              <a:endParaRPr/>
            </a:p>
          </p:txBody>
        </p:sp>
        <p:pic>
          <p:nvPicPr>
            <p:cNvPr id="102" name="object 102"/>
            <p:cNvPicPr/>
            <p:nvPr/>
          </p:nvPicPr>
          <p:blipFill>
            <a:blip r:embed="rId18" cstate="print"/>
            <a:stretch>
              <a:fillRect/>
            </a:stretch>
          </p:blipFill>
          <p:spPr>
            <a:xfrm>
              <a:off x="7412735" y="4922545"/>
              <a:ext cx="595693" cy="373227"/>
            </a:xfrm>
            <a:prstGeom prst="rect">
              <a:avLst/>
            </a:prstGeom>
          </p:spPr>
        </p:pic>
        <p:sp>
          <p:nvSpPr>
            <p:cNvPr id="103" name="object 103"/>
            <p:cNvSpPr/>
            <p:nvPr/>
          </p:nvSpPr>
          <p:spPr>
            <a:xfrm>
              <a:off x="7568184" y="4947792"/>
              <a:ext cx="398780" cy="192405"/>
            </a:xfrm>
            <a:custGeom>
              <a:avLst/>
              <a:gdLst/>
              <a:ahLst/>
              <a:cxnLst/>
              <a:rect l="l" t="t" r="r" b="b"/>
              <a:pathLst>
                <a:path w="398779" h="192404">
                  <a:moveTo>
                    <a:pt x="77216" y="83184"/>
                  </a:moveTo>
                  <a:lnTo>
                    <a:pt x="69596" y="84200"/>
                  </a:lnTo>
                  <a:lnTo>
                    <a:pt x="65532" y="89661"/>
                  </a:lnTo>
                  <a:lnTo>
                    <a:pt x="0" y="176783"/>
                  </a:lnTo>
                  <a:lnTo>
                    <a:pt x="114808" y="191896"/>
                  </a:lnTo>
                  <a:lnTo>
                    <a:pt x="120904" y="187197"/>
                  </a:lnTo>
                  <a:lnTo>
                    <a:pt x="122038" y="178688"/>
                  </a:lnTo>
                  <a:lnTo>
                    <a:pt x="26924" y="178688"/>
                  </a:lnTo>
                  <a:lnTo>
                    <a:pt x="17525" y="156209"/>
                  </a:lnTo>
                  <a:lnTo>
                    <a:pt x="59132" y="138731"/>
                  </a:lnTo>
                  <a:lnTo>
                    <a:pt x="85090" y="104266"/>
                  </a:lnTo>
                  <a:lnTo>
                    <a:pt x="89154" y="98932"/>
                  </a:lnTo>
                  <a:lnTo>
                    <a:pt x="88011" y="91312"/>
                  </a:lnTo>
                  <a:lnTo>
                    <a:pt x="82676" y="87248"/>
                  </a:lnTo>
                  <a:lnTo>
                    <a:pt x="77216" y="83184"/>
                  </a:lnTo>
                  <a:close/>
                </a:path>
                <a:path w="398779" h="192404">
                  <a:moveTo>
                    <a:pt x="59132" y="138731"/>
                  </a:moveTo>
                  <a:lnTo>
                    <a:pt x="17525" y="156209"/>
                  </a:lnTo>
                  <a:lnTo>
                    <a:pt x="26924" y="178688"/>
                  </a:lnTo>
                  <a:lnTo>
                    <a:pt x="36295" y="174751"/>
                  </a:lnTo>
                  <a:lnTo>
                    <a:pt x="32004" y="174751"/>
                  </a:lnTo>
                  <a:lnTo>
                    <a:pt x="23875" y="155320"/>
                  </a:lnTo>
                  <a:lnTo>
                    <a:pt x="46638" y="155320"/>
                  </a:lnTo>
                  <a:lnTo>
                    <a:pt x="59132" y="138731"/>
                  </a:lnTo>
                  <a:close/>
                </a:path>
                <a:path w="398779" h="192404">
                  <a:moveTo>
                    <a:pt x="68500" y="161223"/>
                  </a:moveTo>
                  <a:lnTo>
                    <a:pt x="26924" y="178688"/>
                  </a:lnTo>
                  <a:lnTo>
                    <a:pt x="122038" y="178688"/>
                  </a:lnTo>
                  <a:lnTo>
                    <a:pt x="122682" y="173862"/>
                  </a:lnTo>
                  <a:lnTo>
                    <a:pt x="117983" y="167639"/>
                  </a:lnTo>
                  <a:lnTo>
                    <a:pt x="111251" y="166877"/>
                  </a:lnTo>
                  <a:lnTo>
                    <a:pt x="68500" y="161223"/>
                  </a:lnTo>
                  <a:close/>
                </a:path>
                <a:path w="398779" h="192404">
                  <a:moveTo>
                    <a:pt x="23875" y="155320"/>
                  </a:moveTo>
                  <a:lnTo>
                    <a:pt x="32004" y="174751"/>
                  </a:lnTo>
                  <a:lnTo>
                    <a:pt x="44576" y="158058"/>
                  </a:lnTo>
                  <a:lnTo>
                    <a:pt x="23875" y="155320"/>
                  </a:lnTo>
                  <a:close/>
                </a:path>
                <a:path w="398779" h="192404">
                  <a:moveTo>
                    <a:pt x="44576" y="158058"/>
                  </a:moveTo>
                  <a:lnTo>
                    <a:pt x="32004" y="174751"/>
                  </a:lnTo>
                  <a:lnTo>
                    <a:pt x="36295" y="174751"/>
                  </a:lnTo>
                  <a:lnTo>
                    <a:pt x="68500" y="161223"/>
                  </a:lnTo>
                  <a:lnTo>
                    <a:pt x="44576" y="158058"/>
                  </a:lnTo>
                  <a:close/>
                </a:path>
                <a:path w="398779" h="192404">
                  <a:moveTo>
                    <a:pt x="389382" y="0"/>
                  </a:moveTo>
                  <a:lnTo>
                    <a:pt x="59132" y="138731"/>
                  </a:lnTo>
                  <a:lnTo>
                    <a:pt x="44576" y="158058"/>
                  </a:lnTo>
                  <a:lnTo>
                    <a:pt x="68500" y="161223"/>
                  </a:lnTo>
                  <a:lnTo>
                    <a:pt x="398780" y="22478"/>
                  </a:lnTo>
                  <a:lnTo>
                    <a:pt x="389382" y="0"/>
                  </a:lnTo>
                  <a:close/>
                </a:path>
                <a:path w="398779" h="192404">
                  <a:moveTo>
                    <a:pt x="46638" y="155320"/>
                  </a:moveTo>
                  <a:lnTo>
                    <a:pt x="23875" y="155320"/>
                  </a:lnTo>
                  <a:lnTo>
                    <a:pt x="44576" y="158058"/>
                  </a:lnTo>
                  <a:lnTo>
                    <a:pt x="46638" y="155320"/>
                  </a:lnTo>
                  <a:close/>
                </a:path>
              </a:pathLst>
            </a:custGeom>
            <a:solidFill>
              <a:srgbClr val="C0504D"/>
            </a:solidFill>
          </p:spPr>
          <p:txBody>
            <a:bodyPr wrap="square" lIns="0" tIns="0" rIns="0" bIns="0" rtlCol="0"/>
            <a:lstStyle/>
            <a:p>
              <a:endParaRPr/>
            </a:p>
          </p:txBody>
        </p:sp>
        <p:pic>
          <p:nvPicPr>
            <p:cNvPr id="104" name="object 104"/>
            <p:cNvPicPr/>
            <p:nvPr/>
          </p:nvPicPr>
          <p:blipFill>
            <a:blip r:embed="rId20" cstate="print"/>
            <a:stretch>
              <a:fillRect/>
            </a:stretch>
          </p:blipFill>
          <p:spPr>
            <a:xfrm>
              <a:off x="7516367" y="5303519"/>
              <a:ext cx="598716" cy="373227"/>
            </a:xfrm>
            <a:prstGeom prst="rect">
              <a:avLst/>
            </a:prstGeom>
          </p:spPr>
        </p:pic>
        <p:sp>
          <p:nvSpPr>
            <p:cNvPr id="105" name="object 105"/>
            <p:cNvSpPr/>
            <p:nvPr/>
          </p:nvSpPr>
          <p:spPr>
            <a:xfrm>
              <a:off x="7563485" y="5328792"/>
              <a:ext cx="398780" cy="192405"/>
            </a:xfrm>
            <a:custGeom>
              <a:avLst/>
              <a:gdLst/>
              <a:ahLst/>
              <a:cxnLst/>
              <a:rect l="l" t="t" r="r" b="b"/>
              <a:pathLst>
                <a:path w="398779" h="192404">
                  <a:moveTo>
                    <a:pt x="330238" y="161220"/>
                  </a:moveTo>
                  <a:lnTo>
                    <a:pt x="287400" y="166877"/>
                  </a:lnTo>
                  <a:lnTo>
                    <a:pt x="280797" y="167639"/>
                  </a:lnTo>
                  <a:lnTo>
                    <a:pt x="276098" y="173862"/>
                  </a:lnTo>
                  <a:lnTo>
                    <a:pt x="277875" y="187197"/>
                  </a:lnTo>
                  <a:lnTo>
                    <a:pt x="283972" y="191896"/>
                  </a:lnTo>
                  <a:lnTo>
                    <a:pt x="384288" y="178688"/>
                  </a:lnTo>
                  <a:lnTo>
                    <a:pt x="371856" y="178688"/>
                  </a:lnTo>
                  <a:lnTo>
                    <a:pt x="330238" y="161220"/>
                  </a:lnTo>
                  <a:close/>
                </a:path>
                <a:path w="398779" h="192404">
                  <a:moveTo>
                    <a:pt x="354200" y="158055"/>
                  </a:moveTo>
                  <a:lnTo>
                    <a:pt x="330238" y="161220"/>
                  </a:lnTo>
                  <a:lnTo>
                    <a:pt x="371856" y="178688"/>
                  </a:lnTo>
                  <a:lnTo>
                    <a:pt x="373501" y="174751"/>
                  </a:lnTo>
                  <a:lnTo>
                    <a:pt x="366775" y="174751"/>
                  </a:lnTo>
                  <a:lnTo>
                    <a:pt x="354200" y="158055"/>
                  </a:lnTo>
                  <a:close/>
                </a:path>
                <a:path w="398779" h="192404">
                  <a:moveTo>
                    <a:pt x="321564" y="83184"/>
                  </a:moveTo>
                  <a:lnTo>
                    <a:pt x="316103" y="87248"/>
                  </a:lnTo>
                  <a:lnTo>
                    <a:pt x="310769" y="91312"/>
                  </a:lnTo>
                  <a:lnTo>
                    <a:pt x="309625" y="98932"/>
                  </a:lnTo>
                  <a:lnTo>
                    <a:pt x="313690" y="104266"/>
                  </a:lnTo>
                  <a:lnTo>
                    <a:pt x="339647" y="138731"/>
                  </a:lnTo>
                  <a:lnTo>
                    <a:pt x="381254" y="156209"/>
                  </a:lnTo>
                  <a:lnTo>
                    <a:pt x="371856" y="178688"/>
                  </a:lnTo>
                  <a:lnTo>
                    <a:pt x="384288" y="178688"/>
                  </a:lnTo>
                  <a:lnTo>
                    <a:pt x="398780" y="176783"/>
                  </a:lnTo>
                  <a:lnTo>
                    <a:pt x="333248" y="89661"/>
                  </a:lnTo>
                  <a:lnTo>
                    <a:pt x="329184" y="84200"/>
                  </a:lnTo>
                  <a:lnTo>
                    <a:pt x="321564" y="83184"/>
                  </a:lnTo>
                  <a:close/>
                </a:path>
                <a:path w="398779" h="192404">
                  <a:moveTo>
                    <a:pt x="374904" y="155320"/>
                  </a:moveTo>
                  <a:lnTo>
                    <a:pt x="354200" y="158055"/>
                  </a:lnTo>
                  <a:lnTo>
                    <a:pt x="366775" y="174751"/>
                  </a:lnTo>
                  <a:lnTo>
                    <a:pt x="374904" y="155320"/>
                  </a:lnTo>
                  <a:close/>
                </a:path>
                <a:path w="398779" h="192404">
                  <a:moveTo>
                    <a:pt x="379137" y="155320"/>
                  </a:moveTo>
                  <a:lnTo>
                    <a:pt x="374904" y="155320"/>
                  </a:lnTo>
                  <a:lnTo>
                    <a:pt x="366775" y="174751"/>
                  </a:lnTo>
                  <a:lnTo>
                    <a:pt x="373501" y="174751"/>
                  </a:lnTo>
                  <a:lnTo>
                    <a:pt x="381254" y="156209"/>
                  </a:lnTo>
                  <a:lnTo>
                    <a:pt x="379137" y="155320"/>
                  </a:lnTo>
                  <a:close/>
                </a:path>
                <a:path w="398779" h="192404">
                  <a:moveTo>
                    <a:pt x="9398" y="0"/>
                  </a:moveTo>
                  <a:lnTo>
                    <a:pt x="0" y="22605"/>
                  </a:lnTo>
                  <a:lnTo>
                    <a:pt x="330238" y="161220"/>
                  </a:lnTo>
                  <a:lnTo>
                    <a:pt x="354200" y="158055"/>
                  </a:lnTo>
                  <a:lnTo>
                    <a:pt x="339647" y="138731"/>
                  </a:lnTo>
                  <a:lnTo>
                    <a:pt x="9398" y="0"/>
                  </a:lnTo>
                  <a:close/>
                </a:path>
                <a:path w="398779" h="192404">
                  <a:moveTo>
                    <a:pt x="339647" y="138731"/>
                  </a:moveTo>
                  <a:lnTo>
                    <a:pt x="354200" y="158055"/>
                  </a:lnTo>
                  <a:lnTo>
                    <a:pt x="374904" y="155320"/>
                  </a:lnTo>
                  <a:lnTo>
                    <a:pt x="379137" y="155320"/>
                  </a:lnTo>
                  <a:lnTo>
                    <a:pt x="339647" y="138731"/>
                  </a:lnTo>
                  <a:close/>
                </a:path>
              </a:pathLst>
            </a:custGeom>
            <a:solidFill>
              <a:srgbClr val="C0504D"/>
            </a:solidFill>
          </p:spPr>
          <p:txBody>
            <a:bodyPr wrap="square" lIns="0" tIns="0" rIns="0" bIns="0" rtlCol="0"/>
            <a:lstStyle/>
            <a:p>
              <a:endParaRPr/>
            </a:p>
          </p:txBody>
        </p:sp>
        <p:pic>
          <p:nvPicPr>
            <p:cNvPr id="106" name="object 106"/>
            <p:cNvPicPr/>
            <p:nvPr/>
          </p:nvPicPr>
          <p:blipFill>
            <a:blip r:embed="rId21" cstate="print"/>
            <a:stretch>
              <a:fillRect/>
            </a:stretch>
          </p:blipFill>
          <p:spPr>
            <a:xfrm>
              <a:off x="7412735" y="5684519"/>
              <a:ext cx="595693" cy="449414"/>
            </a:xfrm>
            <a:prstGeom prst="rect">
              <a:avLst/>
            </a:prstGeom>
          </p:spPr>
        </p:pic>
        <p:sp>
          <p:nvSpPr>
            <p:cNvPr id="107" name="object 107"/>
            <p:cNvSpPr/>
            <p:nvPr/>
          </p:nvSpPr>
          <p:spPr>
            <a:xfrm>
              <a:off x="7568184" y="5710694"/>
              <a:ext cx="400685" cy="252729"/>
            </a:xfrm>
            <a:custGeom>
              <a:avLst/>
              <a:gdLst/>
              <a:ahLst/>
              <a:cxnLst/>
              <a:rect l="l" t="t" r="r" b="b"/>
              <a:pathLst>
                <a:path w="400684" h="252729">
                  <a:moveTo>
                    <a:pt x="62102" y="147802"/>
                  </a:moveTo>
                  <a:lnTo>
                    <a:pt x="54737" y="150025"/>
                  </a:lnTo>
                  <a:lnTo>
                    <a:pt x="0" y="252107"/>
                  </a:lnTo>
                  <a:lnTo>
                    <a:pt x="102570" y="249847"/>
                  </a:lnTo>
                  <a:lnTo>
                    <a:pt x="26924" y="249847"/>
                  </a:lnTo>
                  <a:lnTo>
                    <a:pt x="14224" y="229057"/>
                  </a:lnTo>
                  <a:lnTo>
                    <a:pt x="52662" y="205484"/>
                  </a:lnTo>
                  <a:lnTo>
                    <a:pt x="76200" y="161556"/>
                  </a:lnTo>
                  <a:lnTo>
                    <a:pt x="74041" y="154165"/>
                  </a:lnTo>
                  <a:lnTo>
                    <a:pt x="62102" y="147802"/>
                  </a:lnTo>
                  <a:close/>
                </a:path>
                <a:path w="400684" h="252729">
                  <a:moveTo>
                    <a:pt x="52662" y="205484"/>
                  </a:moveTo>
                  <a:lnTo>
                    <a:pt x="14224" y="229057"/>
                  </a:lnTo>
                  <a:lnTo>
                    <a:pt x="26924" y="249847"/>
                  </a:lnTo>
                  <a:lnTo>
                    <a:pt x="34462" y="245224"/>
                  </a:lnTo>
                  <a:lnTo>
                    <a:pt x="31369" y="245224"/>
                  </a:lnTo>
                  <a:lnTo>
                    <a:pt x="20320" y="227266"/>
                  </a:lnTo>
                  <a:lnTo>
                    <a:pt x="41238" y="226804"/>
                  </a:lnTo>
                  <a:lnTo>
                    <a:pt x="52662" y="205484"/>
                  </a:lnTo>
                  <a:close/>
                </a:path>
                <a:path w="400684" h="252729">
                  <a:moveTo>
                    <a:pt x="115189" y="225171"/>
                  </a:moveTo>
                  <a:lnTo>
                    <a:pt x="65367" y="226271"/>
                  </a:lnTo>
                  <a:lnTo>
                    <a:pt x="26924" y="249847"/>
                  </a:lnTo>
                  <a:lnTo>
                    <a:pt x="102570" y="249847"/>
                  </a:lnTo>
                  <a:lnTo>
                    <a:pt x="115824" y="249555"/>
                  </a:lnTo>
                  <a:lnTo>
                    <a:pt x="121158" y="243966"/>
                  </a:lnTo>
                  <a:lnTo>
                    <a:pt x="120904" y="237235"/>
                  </a:lnTo>
                  <a:lnTo>
                    <a:pt x="120776" y="230505"/>
                  </a:lnTo>
                  <a:lnTo>
                    <a:pt x="115189" y="225171"/>
                  </a:lnTo>
                  <a:close/>
                </a:path>
                <a:path w="400684" h="252729">
                  <a:moveTo>
                    <a:pt x="41238" y="226804"/>
                  </a:moveTo>
                  <a:lnTo>
                    <a:pt x="20320" y="227266"/>
                  </a:lnTo>
                  <a:lnTo>
                    <a:pt x="31369" y="245224"/>
                  </a:lnTo>
                  <a:lnTo>
                    <a:pt x="41238" y="226804"/>
                  </a:lnTo>
                  <a:close/>
                </a:path>
                <a:path w="400684" h="252729">
                  <a:moveTo>
                    <a:pt x="65367" y="226271"/>
                  </a:moveTo>
                  <a:lnTo>
                    <a:pt x="41238" y="226804"/>
                  </a:lnTo>
                  <a:lnTo>
                    <a:pt x="31369" y="245224"/>
                  </a:lnTo>
                  <a:lnTo>
                    <a:pt x="34462" y="245224"/>
                  </a:lnTo>
                  <a:lnTo>
                    <a:pt x="65367" y="226271"/>
                  </a:lnTo>
                  <a:close/>
                </a:path>
                <a:path w="400684" h="252729">
                  <a:moveTo>
                    <a:pt x="387731" y="0"/>
                  </a:moveTo>
                  <a:lnTo>
                    <a:pt x="52662" y="205484"/>
                  </a:lnTo>
                  <a:lnTo>
                    <a:pt x="41238" y="226804"/>
                  </a:lnTo>
                  <a:lnTo>
                    <a:pt x="65367" y="226271"/>
                  </a:lnTo>
                  <a:lnTo>
                    <a:pt x="400431" y="20789"/>
                  </a:lnTo>
                  <a:lnTo>
                    <a:pt x="387731" y="0"/>
                  </a:lnTo>
                  <a:close/>
                </a:path>
              </a:pathLst>
            </a:custGeom>
            <a:solidFill>
              <a:srgbClr val="C0504D"/>
            </a:solidFill>
          </p:spPr>
          <p:txBody>
            <a:bodyPr wrap="square" lIns="0" tIns="0" rIns="0" bIns="0" rtlCol="0"/>
            <a:lstStyle/>
            <a:p>
              <a:endParaRPr/>
            </a:p>
          </p:txBody>
        </p:sp>
        <p:pic>
          <p:nvPicPr>
            <p:cNvPr id="108" name="object 108"/>
            <p:cNvPicPr/>
            <p:nvPr/>
          </p:nvPicPr>
          <p:blipFill>
            <a:blip r:embed="rId19" cstate="print"/>
            <a:stretch>
              <a:fillRect/>
            </a:stretch>
          </p:blipFill>
          <p:spPr>
            <a:xfrm>
              <a:off x="7516367" y="6141719"/>
              <a:ext cx="598716" cy="449414"/>
            </a:xfrm>
            <a:prstGeom prst="rect">
              <a:avLst/>
            </a:prstGeom>
          </p:spPr>
        </p:pic>
        <p:sp>
          <p:nvSpPr>
            <p:cNvPr id="109" name="object 109"/>
            <p:cNvSpPr/>
            <p:nvPr/>
          </p:nvSpPr>
          <p:spPr>
            <a:xfrm>
              <a:off x="7561834" y="6167907"/>
              <a:ext cx="400685" cy="252095"/>
            </a:xfrm>
            <a:custGeom>
              <a:avLst/>
              <a:gdLst/>
              <a:ahLst/>
              <a:cxnLst/>
              <a:rect l="l" t="t" r="r" b="b"/>
              <a:pathLst>
                <a:path w="400684" h="252095">
                  <a:moveTo>
                    <a:pt x="285242" y="225158"/>
                  </a:moveTo>
                  <a:lnTo>
                    <a:pt x="279654" y="230492"/>
                  </a:lnTo>
                  <a:lnTo>
                    <a:pt x="279400" y="237223"/>
                  </a:lnTo>
                  <a:lnTo>
                    <a:pt x="279273" y="243954"/>
                  </a:lnTo>
                  <a:lnTo>
                    <a:pt x="284607" y="249542"/>
                  </a:lnTo>
                  <a:lnTo>
                    <a:pt x="400431" y="252095"/>
                  </a:lnTo>
                  <a:lnTo>
                    <a:pt x="399218" y="249834"/>
                  </a:lnTo>
                  <a:lnTo>
                    <a:pt x="373507" y="249834"/>
                  </a:lnTo>
                  <a:lnTo>
                    <a:pt x="335063" y="226258"/>
                  </a:lnTo>
                  <a:lnTo>
                    <a:pt x="285242" y="225158"/>
                  </a:lnTo>
                  <a:close/>
                </a:path>
                <a:path w="400684" h="252095">
                  <a:moveTo>
                    <a:pt x="335063" y="226258"/>
                  </a:moveTo>
                  <a:lnTo>
                    <a:pt x="373507" y="249834"/>
                  </a:lnTo>
                  <a:lnTo>
                    <a:pt x="376330" y="245211"/>
                  </a:lnTo>
                  <a:lnTo>
                    <a:pt x="369062" y="245211"/>
                  </a:lnTo>
                  <a:lnTo>
                    <a:pt x="359192" y="226791"/>
                  </a:lnTo>
                  <a:lnTo>
                    <a:pt x="335063" y="226258"/>
                  </a:lnTo>
                  <a:close/>
                </a:path>
                <a:path w="400684" h="252095">
                  <a:moveTo>
                    <a:pt x="338327" y="147789"/>
                  </a:moveTo>
                  <a:lnTo>
                    <a:pt x="326390" y="154152"/>
                  </a:lnTo>
                  <a:lnTo>
                    <a:pt x="324231" y="161544"/>
                  </a:lnTo>
                  <a:lnTo>
                    <a:pt x="347769" y="205473"/>
                  </a:lnTo>
                  <a:lnTo>
                    <a:pt x="386207" y="229044"/>
                  </a:lnTo>
                  <a:lnTo>
                    <a:pt x="373507" y="249834"/>
                  </a:lnTo>
                  <a:lnTo>
                    <a:pt x="399218" y="249834"/>
                  </a:lnTo>
                  <a:lnTo>
                    <a:pt x="345694" y="150012"/>
                  </a:lnTo>
                  <a:lnTo>
                    <a:pt x="338327" y="147789"/>
                  </a:lnTo>
                  <a:close/>
                </a:path>
                <a:path w="400684" h="252095">
                  <a:moveTo>
                    <a:pt x="359192" y="226791"/>
                  </a:moveTo>
                  <a:lnTo>
                    <a:pt x="369062" y="245211"/>
                  </a:lnTo>
                  <a:lnTo>
                    <a:pt x="380111" y="227253"/>
                  </a:lnTo>
                  <a:lnTo>
                    <a:pt x="359192" y="226791"/>
                  </a:lnTo>
                  <a:close/>
                </a:path>
                <a:path w="400684" h="252095">
                  <a:moveTo>
                    <a:pt x="347769" y="205473"/>
                  </a:moveTo>
                  <a:lnTo>
                    <a:pt x="359192" y="226791"/>
                  </a:lnTo>
                  <a:lnTo>
                    <a:pt x="380111" y="227253"/>
                  </a:lnTo>
                  <a:lnTo>
                    <a:pt x="369062" y="245211"/>
                  </a:lnTo>
                  <a:lnTo>
                    <a:pt x="376330" y="245211"/>
                  </a:lnTo>
                  <a:lnTo>
                    <a:pt x="386207" y="229044"/>
                  </a:lnTo>
                  <a:lnTo>
                    <a:pt x="347769" y="205473"/>
                  </a:lnTo>
                  <a:close/>
                </a:path>
                <a:path w="400684" h="252095">
                  <a:moveTo>
                    <a:pt x="12700" y="0"/>
                  </a:moveTo>
                  <a:lnTo>
                    <a:pt x="0" y="20777"/>
                  </a:lnTo>
                  <a:lnTo>
                    <a:pt x="335063" y="226258"/>
                  </a:lnTo>
                  <a:lnTo>
                    <a:pt x="359192" y="226791"/>
                  </a:lnTo>
                  <a:lnTo>
                    <a:pt x="347769" y="205473"/>
                  </a:lnTo>
                  <a:lnTo>
                    <a:pt x="12700" y="0"/>
                  </a:lnTo>
                  <a:close/>
                </a:path>
              </a:pathLst>
            </a:custGeom>
            <a:solidFill>
              <a:srgbClr val="C0504D"/>
            </a:solidFill>
          </p:spPr>
          <p:txBody>
            <a:bodyPr wrap="square" lIns="0" tIns="0" rIns="0" bIns="0" rtlCol="0"/>
            <a:lstStyle/>
            <a:p>
              <a:endParaRPr/>
            </a:p>
          </p:txBody>
        </p:sp>
        <p:pic>
          <p:nvPicPr>
            <p:cNvPr id="110" name="object 110"/>
            <p:cNvPicPr/>
            <p:nvPr/>
          </p:nvPicPr>
          <p:blipFill>
            <a:blip r:embed="rId9" cstate="print"/>
            <a:stretch>
              <a:fillRect/>
            </a:stretch>
          </p:blipFill>
          <p:spPr>
            <a:xfrm>
              <a:off x="6818376" y="3907480"/>
              <a:ext cx="110998" cy="2848229"/>
            </a:xfrm>
            <a:prstGeom prst="rect">
              <a:avLst/>
            </a:prstGeom>
          </p:spPr>
        </p:pic>
        <p:sp>
          <p:nvSpPr>
            <p:cNvPr id="111" name="object 111"/>
            <p:cNvSpPr/>
            <p:nvPr/>
          </p:nvSpPr>
          <p:spPr>
            <a:xfrm>
              <a:off x="6876288" y="3931919"/>
              <a:ext cx="0" cy="2749550"/>
            </a:xfrm>
            <a:custGeom>
              <a:avLst/>
              <a:gdLst/>
              <a:ahLst/>
              <a:cxnLst/>
              <a:rect l="l" t="t" r="r" b="b"/>
              <a:pathLst>
                <a:path h="2749550">
                  <a:moveTo>
                    <a:pt x="0" y="0"/>
                  </a:moveTo>
                  <a:lnTo>
                    <a:pt x="0" y="2749143"/>
                  </a:lnTo>
                </a:path>
              </a:pathLst>
            </a:custGeom>
            <a:ln w="24384">
              <a:solidFill>
                <a:srgbClr val="000000"/>
              </a:solidFill>
            </a:ln>
          </p:spPr>
          <p:txBody>
            <a:bodyPr wrap="square" lIns="0" tIns="0" rIns="0" bIns="0" rtlCol="0"/>
            <a:lstStyle/>
            <a:p>
              <a:endParaRPr/>
            </a:p>
          </p:txBody>
        </p:sp>
      </p:grpSp>
      <p:sp>
        <p:nvSpPr>
          <p:cNvPr id="112" name="object 112"/>
          <p:cNvSpPr txBox="1"/>
          <p:nvPr/>
        </p:nvSpPr>
        <p:spPr>
          <a:xfrm>
            <a:off x="78739" y="2295906"/>
            <a:ext cx="8742680" cy="1245870"/>
          </a:xfrm>
          <a:prstGeom prst="rect">
            <a:avLst/>
          </a:prstGeom>
        </p:spPr>
        <p:txBody>
          <a:bodyPr vert="horz" wrap="square" lIns="0" tIns="11430" rIns="0" bIns="0" rtlCol="0">
            <a:spAutoFit/>
          </a:bodyPr>
          <a:lstStyle/>
          <a:p>
            <a:pPr marL="356870" indent="-344805">
              <a:lnSpc>
                <a:spcPct val="100000"/>
              </a:lnSpc>
              <a:spcBef>
                <a:spcPts val="90"/>
              </a:spcBef>
              <a:buFont typeface="Microsoft Sans Serif"/>
              <a:buChar char="•"/>
              <a:tabLst>
                <a:tab pos="356870" algn="l"/>
                <a:tab pos="357505" algn="l"/>
              </a:tabLst>
            </a:pPr>
            <a:r>
              <a:rPr sz="2000" spc="-5" dirty="0">
                <a:latin typeface="Calibri"/>
                <a:cs typeface="Calibri"/>
              </a:rPr>
              <a:t>Binary</a:t>
            </a:r>
            <a:r>
              <a:rPr sz="2000" spc="10" dirty="0">
                <a:latin typeface="Calibri"/>
                <a:cs typeface="Calibri"/>
              </a:rPr>
              <a:t> </a:t>
            </a:r>
            <a:r>
              <a:rPr sz="2000" spc="-15" dirty="0">
                <a:latin typeface="Calibri"/>
                <a:cs typeface="Calibri"/>
              </a:rPr>
              <a:t>Search</a:t>
            </a:r>
            <a:r>
              <a:rPr sz="2000" spc="35" dirty="0">
                <a:latin typeface="Calibri"/>
                <a:cs typeface="Calibri"/>
              </a:rPr>
              <a:t> </a:t>
            </a:r>
            <a:r>
              <a:rPr sz="2000" spc="-50" dirty="0">
                <a:latin typeface="Calibri"/>
                <a:cs typeface="Calibri"/>
              </a:rPr>
              <a:t>Tree</a:t>
            </a:r>
            <a:r>
              <a:rPr sz="2000" spc="45" dirty="0">
                <a:latin typeface="Calibri"/>
                <a:cs typeface="Calibri"/>
              </a:rPr>
              <a:t> </a:t>
            </a:r>
            <a:r>
              <a:rPr sz="2000" spc="-15" dirty="0">
                <a:latin typeface="Calibri"/>
                <a:cs typeface="Calibri"/>
              </a:rPr>
              <a:t>gives</a:t>
            </a:r>
            <a:r>
              <a:rPr sz="2000" spc="40" dirty="0">
                <a:latin typeface="Calibri"/>
                <a:cs typeface="Calibri"/>
              </a:rPr>
              <a:t> </a:t>
            </a:r>
            <a:r>
              <a:rPr sz="2000" spc="-15" dirty="0">
                <a:latin typeface="Calibri"/>
                <a:cs typeface="Calibri"/>
              </a:rPr>
              <a:t>advantage</a:t>
            </a:r>
            <a:r>
              <a:rPr sz="2000" spc="45" dirty="0">
                <a:latin typeface="Calibri"/>
                <a:cs typeface="Calibri"/>
              </a:rPr>
              <a:t> </a:t>
            </a:r>
            <a:r>
              <a:rPr sz="2000" spc="-5" dirty="0">
                <a:latin typeface="Calibri"/>
                <a:cs typeface="Calibri"/>
              </a:rPr>
              <a:t>of</a:t>
            </a:r>
            <a:r>
              <a:rPr sz="2000" spc="-10" dirty="0">
                <a:latin typeface="Calibri"/>
                <a:cs typeface="Calibri"/>
              </a:rPr>
              <a:t> </a:t>
            </a:r>
            <a:r>
              <a:rPr sz="2000" spc="-25" dirty="0">
                <a:latin typeface="Calibri"/>
                <a:cs typeface="Calibri"/>
              </a:rPr>
              <a:t>Fast</a:t>
            </a:r>
            <a:r>
              <a:rPr sz="2000" spc="35" dirty="0">
                <a:latin typeface="Calibri"/>
                <a:cs typeface="Calibri"/>
              </a:rPr>
              <a:t> </a:t>
            </a:r>
            <a:r>
              <a:rPr sz="2000" spc="-10" dirty="0">
                <a:latin typeface="Calibri"/>
                <a:cs typeface="Calibri"/>
              </a:rPr>
              <a:t>Search,</a:t>
            </a:r>
            <a:r>
              <a:rPr sz="2000" spc="35" dirty="0">
                <a:latin typeface="Calibri"/>
                <a:cs typeface="Calibri"/>
              </a:rPr>
              <a:t> </a:t>
            </a:r>
            <a:r>
              <a:rPr sz="2000" spc="-5" dirty="0">
                <a:latin typeface="Calibri"/>
                <a:cs typeface="Calibri"/>
              </a:rPr>
              <a:t>but</a:t>
            </a:r>
            <a:r>
              <a:rPr sz="2000" spc="-15" dirty="0">
                <a:latin typeface="Calibri"/>
                <a:cs typeface="Calibri"/>
              </a:rPr>
              <a:t> </a:t>
            </a:r>
            <a:r>
              <a:rPr sz="2000" spc="-10" dirty="0">
                <a:latin typeface="Calibri"/>
                <a:cs typeface="Calibri"/>
              </a:rPr>
              <a:t>sometimes</a:t>
            </a:r>
            <a:r>
              <a:rPr sz="2000" spc="90" dirty="0">
                <a:latin typeface="Calibri"/>
                <a:cs typeface="Calibri"/>
              </a:rPr>
              <a:t> </a:t>
            </a:r>
            <a:r>
              <a:rPr sz="2000" spc="-5" dirty="0">
                <a:latin typeface="Calibri"/>
                <a:cs typeface="Calibri"/>
              </a:rPr>
              <a:t>in</a:t>
            </a:r>
            <a:r>
              <a:rPr sz="2000" spc="10" dirty="0">
                <a:latin typeface="Calibri"/>
                <a:cs typeface="Calibri"/>
              </a:rPr>
              <a:t> </a:t>
            </a:r>
            <a:r>
              <a:rPr sz="2000" spc="-30" dirty="0">
                <a:latin typeface="Calibri"/>
                <a:cs typeface="Calibri"/>
              </a:rPr>
              <a:t>few</a:t>
            </a:r>
            <a:r>
              <a:rPr sz="2000" spc="-5" dirty="0">
                <a:latin typeface="Calibri"/>
                <a:cs typeface="Calibri"/>
              </a:rPr>
              <a:t> </a:t>
            </a:r>
            <a:r>
              <a:rPr sz="2000" spc="-15" dirty="0">
                <a:latin typeface="Calibri"/>
                <a:cs typeface="Calibri"/>
              </a:rPr>
              <a:t>cases</a:t>
            </a:r>
            <a:endParaRPr sz="2000">
              <a:latin typeface="Calibri"/>
              <a:cs typeface="Calibri"/>
            </a:endParaRPr>
          </a:p>
          <a:p>
            <a:pPr marL="356870">
              <a:lnSpc>
                <a:spcPct val="100000"/>
              </a:lnSpc>
            </a:pPr>
            <a:r>
              <a:rPr sz="2000" spc="-25" dirty="0">
                <a:latin typeface="Calibri"/>
                <a:cs typeface="Calibri"/>
              </a:rPr>
              <a:t>we</a:t>
            </a:r>
            <a:r>
              <a:rPr sz="2000" spc="15" dirty="0">
                <a:latin typeface="Calibri"/>
                <a:cs typeface="Calibri"/>
              </a:rPr>
              <a:t> </a:t>
            </a:r>
            <a:r>
              <a:rPr sz="2000" spc="-10" dirty="0">
                <a:latin typeface="Calibri"/>
                <a:cs typeface="Calibri"/>
              </a:rPr>
              <a:t>are</a:t>
            </a:r>
            <a:r>
              <a:rPr sz="2000" spc="15" dirty="0">
                <a:latin typeface="Calibri"/>
                <a:cs typeface="Calibri"/>
              </a:rPr>
              <a:t> </a:t>
            </a:r>
            <a:r>
              <a:rPr sz="2000" spc="-5" dirty="0">
                <a:latin typeface="Calibri"/>
                <a:cs typeface="Calibri"/>
              </a:rPr>
              <a:t>not</a:t>
            </a:r>
            <a:r>
              <a:rPr sz="2000" spc="-10" dirty="0">
                <a:latin typeface="Calibri"/>
                <a:cs typeface="Calibri"/>
              </a:rPr>
              <a:t> </a:t>
            </a:r>
            <a:r>
              <a:rPr sz="2000" dirty="0">
                <a:latin typeface="Calibri"/>
                <a:cs typeface="Calibri"/>
              </a:rPr>
              <a:t>able</a:t>
            </a:r>
            <a:r>
              <a:rPr sz="2000" spc="15" dirty="0">
                <a:latin typeface="Calibri"/>
                <a:cs typeface="Calibri"/>
              </a:rPr>
              <a:t> </a:t>
            </a:r>
            <a:r>
              <a:rPr sz="2000" spc="-15" dirty="0">
                <a:latin typeface="Calibri"/>
                <a:cs typeface="Calibri"/>
              </a:rPr>
              <a:t>to </a:t>
            </a:r>
            <a:r>
              <a:rPr sz="2000" spc="-20" dirty="0">
                <a:latin typeface="Calibri"/>
                <a:cs typeface="Calibri"/>
              </a:rPr>
              <a:t>get</a:t>
            </a:r>
            <a:r>
              <a:rPr sz="2000" spc="30" dirty="0">
                <a:latin typeface="Calibri"/>
                <a:cs typeface="Calibri"/>
              </a:rPr>
              <a:t> </a:t>
            </a:r>
            <a:r>
              <a:rPr sz="2000" dirty="0">
                <a:latin typeface="Calibri"/>
                <a:cs typeface="Calibri"/>
              </a:rPr>
              <a:t>this</a:t>
            </a:r>
            <a:r>
              <a:rPr sz="2000" spc="10" dirty="0">
                <a:latin typeface="Calibri"/>
                <a:cs typeface="Calibri"/>
              </a:rPr>
              <a:t> </a:t>
            </a:r>
            <a:r>
              <a:rPr sz="2000" spc="-15" dirty="0">
                <a:latin typeface="Calibri"/>
                <a:cs typeface="Calibri"/>
              </a:rPr>
              <a:t>advantage.</a:t>
            </a:r>
            <a:r>
              <a:rPr sz="2000" spc="25" dirty="0">
                <a:latin typeface="Calibri"/>
                <a:cs typeface="Calibri"/>
              </a:rPr>
              <a:t> </a:t>
            </a:r>
            <a:r>
              <a:rPr sz="2000" dirty="0">
                <a:latin typeface="Calibri"/>
                <a:cs typeface="Calibri"/>
              </a:rPr>
              <a:t>E.g.</a:t>
            </a:r>
            <a:r>
              <a:rPr sz="2000" spc="-25" dirty="0">
                <a:latin typeface="Calibri"/>
                <a:cs typeface="Calibri"/>
              </a:rPr>
              <a:t> </a:t>
            </a:r>
            <a:r>
              <a:rPr sz="2000" spc="-5" dirty="0">
                <a:latin typeface="Calibri"/>
                <a:cs typeface="Calibri"/>
              </a:rPr>
              <a:t>look</a:t>
            </a:r>
            <a:r>
              <a:rPr sz="2000" spc="-10" dirty="0">
                <a:latin typeface="Calibri"/>
                <a:cs typeface="Calibri"/>
              </a:rPr>
              <a:t> </a:t>
            </a:r>
            <a:r>
              <a:rPr sz="2000" spc="-15" dirty="0">
                <a:latin typeface="Calibri"/>
                <a:cs typeface="Calibri"/>
              </a:rPr>
              <a:t>into</a:t>
            </a:r>
            <a:r>
              <a:rPr sz="2000" spc="5" dirty="0">
                <a:latin typeface="Calibri"/>
                <a:cs typeface="Calibri"/>
              </a:rPr>
              <a:t> </a:t>
            </a:r>
            <a:r>
              <a:rPr sz="2000" spc="-25" dirty="0">
                <a:latin typeface="Calibri"/>
                <a:cs typeface="Calibri"/>
              </a:rPr>
              <a:t>worst</a:t>
            </a:r>
            <a:r>
              <a:rPr sz="2000" spc="30" dirty="0">
                <a:latin typeface="Calibri"/>
                <a:cs typeface="Calibri"/>
              </a:rPr>
              <a:t> </a:t>
            </a:r>
            <a:r>
              <a:rPr sz="2000" spc="-15" dirty="0">
                <a:latin typeface="Calibri"/>
                <a:cs typeface="Calibri"/>
              </a:rPr>
              <a:t>case</a:t>
            </a:r>
            <a:r>
              <a:rPr sz="2000" spc="45" dirty="0">
                <a:latin typeface="Calibri"/>
                <a:cs typeface="Calibri"/>
              </a:rPr>
              <a:t> </a:t>
            </a:r>
            <a:r>
              <a:rPr sz="2000" spc="-15" dirty="0">
                <a:latin typeface="Calibri"/>
                <a:cs typeface="Calibri"/>
              </a:rPr>
              <a:t>BST</a:t>
            </a:r>
            <a:endParaRPr sz="2000">
              <a:latin typeface="Calibri"/>
              <a:cs typeface="Calibri"/>
            </a:endParaRPr>
          </a:p>
          <a:p>
            <a:pPr marL="356870" indent="-344805">
              <a:lnSpc>
                <a:spcPts val="2285"/>
              </a:lnSpc>
              <a:spcBef>
                <a:spcPts val="480"/>
              </a:spcBef>
              <a:buFont typeface="Microsoft Sans Serif"/>
              <a:buChar char="•"/>
              <a:tabLst>
                <a:tab pos="356870" algn="l"/>
                <a:tab pos="357505" algn="l"/>
              </a:tabLst>
            </a:pPr>
            <a:r>
              <a:rPr sz="2000" spc="-5" dirty="0">
                <a:latin typeface="Calibri"/>
                <a:cs typeface="Calibri"/>
              </a:rPr>
              <a:t>Balanced</a:t>
            </a:r>
            <a:r>
              <a:rPr sz="2000" spc="30" dirty="0">
                <a:latin typeface="Calibri"/>
                <a:cs typeface="Calibri"/>
              </a:rPr>
              <a:t> </a:t>
            </a:r>
            <a:r>
              <a:rPr sz="2000" spc="-5" dirty="0">
                <a:latin typeface="Calibri"/>
                <a:cs typeface="Calibri"/>
              </a:rPr>
              <a:t>binary</a:t>
            </a:r>
            <a:r>
              <a:rPr sz="2000" spc="5" dirty="0">
                <a:latin typeface="Calibri"/>
                <a:cs typeface="Calibri"/>
              </a:rPr>
              <a:t> </a:t>
            </a:r>
            <a:r>
              <a:rPr sz="2000" spc="-15" dirty="0">
                <a:latin typeface="Calibri"/>
                <a:cs typeface="Calibri"/>
              </a:rPr>
              <a:t>trees</a:t>
            </a:r>
            <a:r>
              <a:rPr sz="2000" spc="35" dirty="0">
                <a:latin typeface="Calibri"/>
                <a:cs typeface="Calibri"/>
              </a:rPr>
              <a:t> </a:t>
            </a:r>
            <a:r>
              <a:rPr sz="2000" spc="-15" dirty="0">
                <a:latin typeface="Calibri"/>
                <a:cs typeface="Calibri"/>
              </a:rPr>
              <a:t>are</a:t>
            </a:r>
            <a:r>
              <a:rPr sz="2000" spc="15" dirty="0">
                <a:latin typeface="Calibri"/>
                <a:cs typeface="Calibri"/>
              </a:rPr>
              <a:t> </a:t>
            </a:r>
            <a:r>
              <a:rPr sz="2000" spc="-10" dirty="0">
                <a:latin typeface="Calibri"/>
                <a:cs typeface="Calibri"/>
              </a:rPr>
              <a:t>classified</a:t>
            </a:r>
            <a:r>
              <a:rPr sz="2000" spc="85" dirty="0">
                <a:latin typeface="Calibri"/>
                <a:cs typeface="Calibri"/>
              </a:rPr>
              <a:t> </a:t>
            </a:r>
            <a:r>
              <a:rPr sz="2000" spc="-15" dirty="0">
                <a:latin typeface="Calibri"/>
                <a:cs typeface="Calibri"/>
              </a:rPr>
              <a:t>into</a:t>
            </a:r>
            <a:r>
              <a:rPr sz="2000" dirty="0">
                <a:latin typeface="Calibri"/>
                <a:cs typeface="Calibri"/>
              </a:rPr>
              <a:t> </a:t>
            </a:r>
            <a:r>
              <a:rPr sz="2000" spc="-15" dirty="0">
                <a:latin typeface="Calibri"/>
                <a:cs typeface="Calibri"/>
              </a:rPr>
              <a:t>two</a:t>
            </a:r>
            <a:r>
              <a:rPr sz="2000" dirty="0">
                <a:latin typeface="Calibri"/>
                <a:cs typeface="Calibri"/>
              </a:rPr>
              <a:t> </a:t>
            </a:r>
            <a:r>
              <a:rPr sz="2000" spc="-15" dirty="0">
                <a:latin typeface="Calibri"/>
                <a:cs typeface="Calibri"/>
              </a:rPr>
              <a:t>categories</a:t>
            </a:r>
            <a:endParaRPr sz="2000">
              <a:latin typeface="Calibri"/>
              <a:cs typeface="Calibri"/>
            </a:endParaRPr>
          </a:p>
          <a:p>
            <a:pPr marR="5080" algn="r">
              <a:lnSpc>
                <a:spcPts val="2045"/>
              </a:lnSpc>
            </a:pPr>
            <a:r>
              <a:rPr sz="1800" b="1" spc="-5" dirty="0">
                <a:solidFill>
                  <a:srgbClr val="FF0000"/>
                </a:solidFill>
                <a:latin typeface="Arial"/>
                <a:cs typeface="Arial"/>
              </a:rPr>
              <a:t>Worst</a:t>
            </a:r>
            <a:r>
              <a:rPr sz="1800" b="1" spc="-35" dirty="0">
                <a:solidFill>
                  <a:srgbClr val="FF0000"/>
                </a:solidFill>
                <a:latin typeface="Arial"/>
                <a:cs typeface="Arial"/>
              </a:rPr>
              <a:t> </a:t>
            </a:r>
            <a:r>
              <a:rPr sz="1800" b="1" dirty="0">
                <a:solidFill>
                  <a:srgbClr val="FF0000"/>
                </a:solidFill>
                <a:latin typeface="Arial"/>
                <a:cs typeface="Arial"/>
              </a:rPr>
              <a:t>search</a:t>
            </a:r>
            <a:r>
              <a:rPr sz="1800" b="1" spc="-50" dirty="0">
                <a:solidFill>
                  <a:srgbClr val="FF0000"/>
                </a:solidFill>
                <a:latin typeface="Arial"/>
                <a:cs typeface="Arial"/>
              </a:rPr>
              <a:t> </a:t>
            </a:r>
            <a:r>
              <a:rPr sz="1800" b="1" dirty="0">
                <a:solidFill>
                  <a:srgbClr val="FF0000"/>
                </a:solidFill>
                <a:latin typeface="Arial"/>
                <a:cs typeface="Arial"/>
              </a:rPr>
              <a:t>time</a:t>
            </a:r>
            <a:r>
              <a:rPr sz="1800" b="1" spc="-25" dirty="0">
                <a:solidFill>
                  <a:srgbClr val="FF0000"/>
                </a:solidFill>
                <a:latin typeface="Arial"/>
                <a:cs typeface="Arial"/>
              </a:rPr>
              <a:t> </a:t>
            </a:r>
            <a:r>
              <a:rPr sz="1800" b="1" dirty="0">
                <a:solidFill>
                  <a:srgbClr val="FF0000"/>
                </a:solidFill>
                <a:latin typeface="Arial"/>
                <a:cs typeface="Arial"/>
              </a:rPr>
              <a:t>cases</a:t>
            </a:r>
            <a:endParaRPr sz="1800">
              <a:latin typeface="Arial"/>
              <a:cs typeface="Arial"/>
            </a:endParaRPr>
          </a:p>
        </p:txBody>
      </p:sp>
      <p:sp>
        <p:nvSpPr>
          <p:cNvPr id="113" name="object 113"/>
          <p:cNvSpPr txBox="1"/>
          <p:nvPr/>
        </p:nvSpPr>
        <p:spPr>
          <a:xfrm>
            <a:off x="6239002" y="3515995"/>
            <a:ext cx="246888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a:cs typeface="Arial"/>
              </a:rPr>
              <a:t>for</a:t>
            </a:r>
            <a:r>
              <a:rPr sz="1800" b="1" spc="-20" dirty="0">
                <a:solidFill>
                  <a:srgbClr val="FF0000"/>
                </a:solidFill>
                <a:latin typeface="Arial"/>
                <a:cs typeface="Arial"/>
              </a:rPr>
              <a:t> </a:t>
            </a:r>
            <a:r>
              <a:rPr sz="1800" b="1" dirty="0">
                <a:solidFill>
                  <a:srgbClr val="FF0000"/>
                </a:solidFill>
                <a:latin typeface="Arial"/>
                <a:cs typeface="Arial"/>
              </a:rPr>
              <a:t>Binary</a:t>
            </a:r>
            <a:r>
              <a:rPr sz="1800" b="1" spc="-35" dirty="0">
                <a:solidFill>
                  <a:srgbClr val="FF0000"/>
                </a:solidFill>
                <a:latin typeface="Arial"/>
                <a:cs typeface="Arial"/>
              </a:rPr>
              <a:t> </a:t>
            </a:r>
            <a:r>
              <a:rPr sz="1800" b="1" dirty="0">
                <a:solidFill>
                  <a:srgbClr val="FF0000"/>
                </a:solidFill>
                <a:latin typeface="Arial"/>
                <a:cs typeface="Arial"/>
              </a:rPr>
              <a:t>Search</a:t>
            </a:r>
            <a:r>
              <a:rPr sz="1800" b="1" spc="-30" dirty="0">
                <a:solidFill>
                  <a:srgbClr val="FF0000"/>
                </a:solidFill>
                <a:latin typeface="Arial"/>
                <a:cs typeface="Arial"/>
              </a:rPr>
              <a:t> </a:t>
            </a:r>
            <a:r>
              <a:rPr sz="1800" b="1" spc="-25" dirty="0">
                <a:solidFill>
                  <a:srgbClr val="FF0000"/>
                </a:solidFill>
                <a:latin typeface="Arial"/>
                <a:cs typeface="Arial"/>
              </a:rPr>
              <a:t>Tree</a:t>
            </a:r>
            <a:endParaRPr sz="1800">
              <a:latin typeface="Arial"/>
              <a:cs typeface="Arial"/>
            </a:endParaRPr>
          </a:p>
        </p:txBody>
      </p:sp>
    </p:spTree>
    <p:extLst>
      <p:ext uri="{BB962C8B-B14F-4D97-AF65-F5344CB8AC3E}">
        <p14:creationId xmlns:p14="http://schemas.microsoft.com/office/powerpoint/2010/main" val="259512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596380"/>
            <a:chOff x="0" y="0"/>
            <a:chExt cx="9144000" cy="6596380"/>
          </a:xfrm>
        </p:grpSpPr>
        <p:pic>
          <p:nvPicPr>
            <p:cNvPr id="3" name="object 3"/>
            <p:cNvPicPr/>
            <p:nvPr/>
          </p:nvPicPr>
          <p:blipFill>
            <a:blip r:embed="rId2" cstate="print"/>
            <a:stretch>
              <a:fillRect/>
            </a:stretch>
          </p:blipFill>
          <p:spPr>
            <a:xfrm>
              <a:off x="0" y="0"/>
              <a:ext cx="9144000" cy="6595872"/>
            </a:xfrm>
            <a:prstGeom prst="rect">
              <a:avLst/>
            </a:prstGeom>
          </p:spPr>
        </p:pic>
        <p:pic>
          <p:nvPicPr>
            <p:cNvPr id="4" name="object 4"/>
            <p:cNvPicPr/>
            <p:nvPr/>
          </p:nvPicPr>
          <p:blipFill>
            <a:blip r:embed="rId3" cstate="print"/>
            <a:stretch>
              <a:fillRect/>
            </a:stretch>
          </p:blipFill>
          <p:spPr>
            <a:xfrm>
              <a:off x="1856232" y="30723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506158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FFFFFF"/>
                </a:solidFill>
              </a:rPr>
              <a:t>Height</a:t>
            </a:r>
            <a:r>
              <a:rPr sz="3000" spc="-25" dirty="0">
                <a:solidFill>
                  <a:srgbClr val="FFFFFF"/>
                </a:solidFill>
              </a:rPr>
              <a:t> </a:t>
            </a:r>
            <a:r>
              <a:rPr sz="3000" dirty="0">
                <a:solidFill>
                  <a:srgbClr val="FFFFFF"/>
                </a:solidFill>
              </a:rPr>
              <a:t>Balanced</a:t>
            </a:r>
            <a:r>
              <a:rPr sz="3000" spc="-15" dirty="0">
                <a:solidFill>
                  <a:srgbClr val="FFFFFF"/>
                </a:solidFill>
              </a:rPr>
              <a:t> </a:t>
            </a:r>
            <a:r>
              <a:rPr sz="3000" spc="-50" dirty="0">
                <a:solidFill>
                  <a:srgbClr val="FFFFFF"/>
                </a:solidFill>
              </a:rPr>
              <a:t>Tree</a:t>
            </a:r>
            <a:r>
              <a:rPr sz="3000" spc="-40" dirty="0">
                <a:solidFill>
                  <a:srgbClr val="FFFFFF"/>
                </a:solidFill>
              </a:rPr>
              <a:t> </a:t>
            </a:r>
            <a:r>
              <a:rPr sz="3000" spc="-35" dirty="0">
                <a:solidFill>
                  <a:srgbClr val="FFFFFF"/>
                </a:solidFill>
              </a:rPr>
              <a:t>(AVL</a:t>
            </a:r>
            <a:r>
              <a:rPr sz="3000" spc="-40" dirty="0">
                <a:solidFill>
                  <a:srgbClr val="FFFFFF"/>
                </a:solidFill>
              </a:rPr>
              <a:t> </a:t>
            </a:r>
            <a:r>
              <a:rPr sz="3000" spc="-35" dirty="0">
                <a:solidFill>
                  <a:srgbClr val="FFFFFF"/>
                </a:solidFill>
              </a:rPr>
              <a:t>Tree)</a:t>
            </a:r>
            <a:endParaRPr sz="3000"/>
          </a:p>
        </p:txBody>
      </p:sp>
      <p:sp>
        <p:nvSpPr>
          <p:cNvPr id="8" name="object 8"/>
          <p:cNvSpPr txBox="1"/>
          <p:nvPr/>
        </p:nvSpPr>
        <p:spPr>
          <a:xfrm>
            <a:off x="3282441" y="2367483"/>
            <a:ext cx="5122545" cy="329565"/>
          </a:xfrm>
          <a:prstGeom prst="rect">
            <a:avLst/>
          </a:prstGeom>
        </p:spPr>
        <p:txBody>
          <a:bodyPr vert="horz" wrap="square" lIns="0" tIns="12065" rIns="0" bIns="0" rtlCol="0">
            <a:spAutoFit/>
          </a:bodyPr>
          <a:lstStyle/>
          <a:p>
            <a:pPr marL="38100">
              <a:lnSpc>
                <a:spcPct val="100000"/>
              </a:lnSpc>
              <a:spcBef>
                <a:spcPts val="95"/>
              </a:spcBef>
            </a:pPr>
            <a:r>
              <a:rPr sz="2000" spc="-5" dirty="0">
                <a:solidFill>
                  <a:srgbClr val="006FC0"/>
                </a:solidFill>
                <a:latin typeface="Calibri"/>
                <a:cs typeface="Calibri"/>
              </a:rPr>
              <a:t>|</a:t>
            </a:r>
            <a:r>
              <a:rPr sz="2000" spc="-10" dirty="0">
                <a:solidFill>
                  <a:srgbClr val="006FC0"/>
                </a:solidFill>
                <a:latin typeface="Calibri"/>
                <a:cs typeface="Calibri"/>
              </a:rPr>
              <a:t> </a:t>
            </a:r>
            <a:r>
              <a:rPr sz="2000" dirty="0">
                <a:solidFill>
                  <a:srgbClr val="006FC0"/>
                </a:solidFill>
                <a:latin typeface="Calibri"/>
                <a:cs typeface="Calibri"/>
              </a:rPr>
              <a:t>H</a:t>
            </a:r>
            <a:r>
              <a:rPr sz="2025" baseline="-20576" dirty="0">
                <a:solidFill>
                  <a:srgbClr val="006FC0"/>
                </a:solidFill>
                <a:latin typeface="Calibri"/>
                <a:cs typeface="Calibri"/>
              </a:rPr>
              <a:t>L</a:t>
            </a:r>
            <a:r>
              <a:rPr sz="2025" spc="240" baseline="-20576" dirty="0">
                <a:solidFill>
                  <a:srgbClr val="006FC0"/>
                </a:solidFill>
                <a:latin typeface="Calibri"/>
                <a:cs typeface="Calibri"/>
              </a:rPr>
              <a:t> </a:t>
            </a:r>
            <a:r>
              <a:rPr sz="2000" spc="-5" dirty="0">
                <a:solidFill>
                  <a:srgbClr val="006FC0"/>
                </a:solidFill>
                <a:latin typeface="Calibri"/>
                <a:cs typeface="Calibri"/>
              </a:rPr>
              <a:t>-</a:t>
            </a:r>
            <a:r>
              <a:rPr sz="2000" spc="-10" dirty="0">
                <a:solidFill>
                  <a:srgbClr val="006FC0"/>
                </a:solidFill>
                <a:latin typeface="Calibri"/>
                <a:cs typeface="Calibri"/>
              </a:rPr>
              <a:t> H</a:t>
            </a:r>
            <a:r>
              <a:rPr sz="2025" spc="-15" baseline="-20576" dirty="0">
                <a:solidFill>
                  <a:srgbClr val="006FC0"/>
                </a:solidFill>
                <a:latin typeface="Calibri"/>
                <a:cs typeface="Calibri"/>
              </a:rPr>
              <a:t>R</a:t>
            </a:r>
            <a:r>
              <a:rPr sz="2000" spc="-10" dirty="0">
                <a:solidFill>
                  <a:srgbClr val="006FC0"/>
                </a:solidFill>
                <a:latin typeface="Calibri"/>
                <a:cs typeface="Calibri"/>
              </a:rPr>
              <a:t>|&lt;=1</a:t>
            </a:r>
            <a:r>
              <a:rPr sz="2000" spc="-10" dirty="0">
                <a:latin typeface="Calibri"/>
                <a:cs typeface="Calibri"/>
              </a:rPr>
              <a:t>,</a:t>
            </a:r>
            <a:r>
              <a:rPr sz="2000" spc="55" dirty="0">
                <a:latin typeface="Calibri"/>
                <a:cs typeface="Calibri"/>
              </a:rPr>
              <a:t> </a:t>
            </a:r>
            <a:r>
              <a:rPr sz="2000" spc="-15" dirty="0">
                <a:latin typeface="Calibri"/>
                <a:cs typeface="Calibri"/>
              </a:rPr>
              <a:t>where</a:t>
            </a:r>
            <a:r>
              <a:rPr sz="2000" spc="10" dirty="0">
                <a:latin typeface="Calibri"/>
                <a:cs typeface="Calibri"/>
              </a:rPr>
              <a:t> </a:t>
            </a:r>
            <a:r>
              <a:rPr sz="2000" dirty="0">
                <a:latin typeface="Calibri"/>
                <a:cs typeface="Calibri"/>
              </a:rPr>
              <a:t>H</a:t>
            </a:r>
            <a:r>
              <a:rPr sz="2025" baseline="-20576" dirty="0">
                <a:latin typeface="Calibri"/>
                <a:cs typeface="Calibri"/>
              </a:rPr>
              <a:t>L,</a:t>
            </a:r>
            <a:r>
              <a:rPr sz="2025" spc="7" baseline="-20576" dirty="0">
                <a:latin typeface="Calibri"/>
                <a:cs typeface="Calibri"/>
              </a:rPr>
              <a:t> </a:t>
            </a:r>
            <a:r>
              <a:rPr sz="2000" spc="-5" dirty="0">
                <a:latin typeface="Calibri"/>
                <a:cs typeface="Calibri"/>
              </a:rPr>
              <a:t>H</a:t>
            </a:r>
            <a:r>
              <a:rPr sz="2025" spc="-7" baseline="-20576" dirty="0">
                <a:latin typeface="Calibri"/>
                <a:cs typeface="Calibri"/>
              </a:rPr>
              <a:t>R</a:t>
            </a:r>
            <a:r>
              <a:rPr sz="2025" spc="-44" baseline="-20576" dirty="0">
                <a:latin typeface="Calibri"/>
                <a:cs typeface="Calibri"/>
              </a:rPr>
              <a:t> </a:t>
            </a:r>
            <a:r>
              <a:rPr sz="2000" spc="-10" dirty="0">
                <a:latin typeface="Calibri"/>
                <a:cs typeface="Calibri"/>
              </a:rPr>
              <a:t>are</a:t>
            </a:r>
            <a:r>
              <a:rPr sz="2000" spc="15" dirty="0">
                <a:latin typeface="Calibri"/>
                <a:cs typeface="Calibri"/>
              </a:rPr>
              <a:t> </a:t>
            </a:r>
            <a:r>
              <a:rPr sz="2000" spc="-10" dirty="0">
                <a:latin typeface="Calibri"/>
                <a:cs typeface="Calibri"/>
              </a:rPr>
              <a:t>heights</a:t>
            </a:r>
            <a:r>
              <a:rPr sz="2000" spc="15" dirty="0">
                <a:latin typeface="Calibri"/>
                <a:cs typeface="Calibri"/>
              </a:rPr>
              <a:t> </a:t>
            </a:r>
            <a:r>
              <a:rPr sz="2000" spc="-5" dirty="0">
                <a:latin typeface="Calibri"/>
                <a:cs typeface="Calibri"/>
              </a:rPr>
              <a:t>of</a:t>
            </a:r>
            <a:r>
              <a:rPr sz="2000" spc="-10" dirty="0">
                <a:latin typeface="Calibri"/>
                <a:cs typeface="Calibri"/>
              </a:rPr>
              <a:t> </a:t>
            </a:r>
            <a:r>
              <a:rPr sz="2000" spc="-15" dirty="0">
                <a:latin typeface="Calibri"/>
                <a:cs typeface="Calibri"/>
              </a:rPr>
              <a:t>left</a:t>
            </a:r>
            <a:r>
              <a:rPr sz="2000" spc="50" dirty="0">
                <a:latin typeface="Calibri"/>
                <a:cs typeface="Calibri"/>
              </a:rPr>
              <a:t> </a:t>
            </a:r>
            <a:r>
              <a:rPr sz="2000" dirty="0">
                <a:latin typeface="Calibri"/>
                <a:cs typeface="Calibri"/>
              </a:rPr>
              <a:t>and</a:t>
            </a:r>
            <a:endParaRPr sz="2000">
              <a:latin typeface="Calibri"/>
              <a:cs typeface="Calibri"/>
            </a:endParaRPr>
          </a:p>
        </p:txBody>
      </p:sp>
      <p:sp>
        <p:nvSpPr>
          <p:cNvPr id="9" name="object 9"/>
          <p:cNvSpPr txBox="1"/>
          <p:nvPr/>
        </p:nvSpPr>
        <p:spPr>
          <a:xfrm>
            <a:off x="78739" y="2367483"/>
            <a:ext cx="3234055" cy="1000760"/>
          </a:xfrm>
          <a:prstGeom prst="rect">
            <a:avLst/>
          </a:prstGeom>
        </p:spPr>
        <p:txBody>
          <a:bodyPr vert="horz" wrap="square" lIns="0" tIns="12065" rIns="0" bIns="0" rtlCol="0">
            <a:spAutoFit/>
          </a:bodyPr>
          <a:lstStyle/>
          <a:p>
            <a:pPr marL="344170" marR="156845" indent="-344170" algn="r">
              <a:lnSpc>
                <a:spcPct val="100000"/>
              </a:lnSpc>
              <a:spcBef>
                <a:spcPts val="95"/>
              </a:spcBef>
              <a:buFont typeface="Microsoft Sans Serif"/>
              <a:buChar char="•"/>
              <a:tabLst>
                <a:tab pos="344170" algn="l"/>
                <a:tab pos="344805" algn="l"/>
              </a:tabLst>
            </a:pPr>
            <a:r>
              <a:rPr sz="2000" spc="-5" dirty="0">
                <a:latin typeface="Calibri"/>
                <a:cs typeface="Calibri"/>
              </a:rPr>
              <a:t>A</a:t>
            </a:r>
            <a:r>
              <a:rPr sz="2000" spc="-10" dirty="0">
                <a:latin typeface="Calibri"/>
                <a:cs typeface="Calibri"/>
              </a:rPr>
              <a:t> </a:t>
            </a:r>
            <a:r>
              <a:rPr sz="2000" spc="-5" dirty="0">
                <a:latin typeface="Calibri"/>
                <a:cs typeface="Calibri"/>
              </a:rPr>
              <a:t>Balance</a:t>
            </a:r>
            <a:r>
              <a:rPr sz="2000" spc="25" dirty="0">
                <a:latin typeface="Calibri"/>
                <a:cs typeface="Calibri"/>
              </a:rPr>
              <a:t> </a:t>
            </a:r>
            <a:r>
              <a:rPr sz="2000" spc="-20" dirty="0">
                <a:latin typeface="Calibri"/>
                <a:cs typeface="Calibri"/>
              </a:rPr>
              <a:t>factor</a:t>
            </a:r>
            <a:r>
              <a:rPr sz="2000" spc="15" dirty="0">
                <a:latin typeface="Calibri"/>
                <a:cs typeface="Calibri"/>
              </a:rPr>
              <a:t> </a:t>
            </a:r>
            <a:r>
              <a:rPr sz="2000" spc="-5" dirty="0">
                <a:latin typeface="Calibri"/>
                <a:cs typeface="Calibri"/>
              </a:rPr>
              <a:t>of</a:t>
            </a:r>
            <a:r>
              <a:rPr sz="2000" spc="-15" dirty="0">
                <a:latin typeface="Calibri"/>
                <a:cs typeface="Calibri"/>
              </a:rPr>
              <a:t> </a:t>
            </a:r>
            <a:r>
              <a:rPr sz="2000" spc="-5" dirty="0">
                <a:latin typeface="Calibri"/>
                <a:cs typeface="Calibri"/>
              </a:rPr>
              <a:t>a</a:t>
            </a:r>
            <a:r>
              <a:rPr sz="2000" spc="-10" dirty="0">
                <a:latin typeface="Calibri"/>
                <a:cs typeface="Calibri"/>
              </a:rPr>
              <a:t> </a:t>
            </a:r>
            <a:r>
              <a:rPr sz="2000" dirty="0">
                <a:latin typeface="Calibri"/>
                <a:cs typeface="Calibri"/>
              </a:rPr>
              <a:t>node</a:t>
            </a:r>
            <a:endParaRPr sz="2000">
              <a:latin typeface="Calibri"/>
              <a:cs typeface="Calibri"/>
            </a:endParaRPr>
          </a:p>
          <a:p>
            <a:pPr marR="178435" algn="r">
              <a:lnSpc>
                <a:spcPct val="100000"/>
              </a:lnSpc>
            </a:pPr>
            <a:r>
              <a:rPr sz="2000" spc="-10" dirty="0">
                <a:latin typeface="Calibri"/>
                <a:cs typeface="Calibri"/>
              </a:rPr>
              <a:t>right</a:t>
            </a:r>
            <a:r>
              <a:rPr sz="2000" spc="-15" dirty="0">
                <a:latin typeface="Calibri"/>
                <a:cs typeface="Calibri"/>
              </a:rPr>
              <a:t> </a:t>
            </a:r>
            <a:r>
              <a:rPr sz="2000" spc="-10" dirty="0">
                <a:latin typeface="Calibri"/>
                <a:cs typeface="Calibri"/>
              </a:rPr>
              <a:t>sub-tree</a:t>
            </a:r>
            <a:r>
              <a:rPr sz="2000" spc="20" dirty="0">
                <a:latin typeface="Calibri"/>
                <a:cs typeface="Calibri"/>
              </a:rPr>
              <a:t> </a:t>
            </a:r>
            <a:r>
              <a:rPr sz="2000" spc="-15" dirty="0">
                <a:latin typeface="Calibri"/>
                <a:cs typeface="Calibri"/>
              </a:rPr>
              <a:t>respectively</a:t>
            </a:r>
            <a:endParaRPr sz="200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15" dirty="0">
                <a:latin typeface="Calibri"/>
                <a:cs typeface="Calibri"/>
              </a:rPr>
              <a:t>Permissible</a:t>
            </a:r>
            <a:r>
              <a:rPr sz="2000" spc="105" dirty="0">
                <a:latin typeface="Calibri"/>
                <a:cs typeface="Calibri"/>
              </a:rPr>
              <a:t> </a:t>
            </a:r>
            <a:r>
              <a:rPr sz="2000" spc="-5" dirty="0">
                <a:latin typeface="Calibri"/>
                <a:cs typeface="Calibri"/>
              </a:rPr>
              <a:t>balance</a:t>
            </a:r>
            <a:r>
              <a:rPr sz="2000" spc="-20" dirty="0">
                <a:latin typeface="Calibri"/>
                <a:cs typeface="Calibri"/>
              </a:rPr>
              <a:t> factors:</a:t>
            </a:r>
            <a:endParaRPr sz="2000">
              <a:latin typeface="Calibri"/>
              <a:cs typeface="Calibri"/>
            </a:endParaRPr>
          </a:p>
        </p:txBody>
      </p:sp>
      <p:sp>
        <p:nvSpPr>
          <p:cNvPr id="10" name="object 10"/>
          <p:cNvSpPr txBox="1"/>
          <p:nvPr/>
        </p:nvSpPr>
        <p:spPr>
          <a:xfrm>
            <a:off x="78739" y="3404742"/>
            <a:ext cx="8357234" cy="3012440"/>
          </a:xfrm>
          <a:prstGeom prst="rect">
            <a:avLst/>
          </a:prstGeom>
        </p:spPr>
        <p:txBody>
          <a:bodyPr vert="horz" wrap="square" lIns="0" tIns="11430" rIns="0" bIns="0" rtlCol="0">
            <a:spAutoFit/>
          </a:bodyPr>
          <a:lstStyle/>
          <a:p>
            <a:pPr marL="756285" indent="-287020">
              <a:lnSpc>
                <a:spcPct val="100000"/>
              </a:lnSpc>
              <a:spcBef>
                <a:spcPts val="90"/>
              </a:spcBef>
              <a:buFont typeface="Microsoft Sans Serif"/>
              <a:buChar char="–"/>
              <a:tabLst>
                <a:tab pos="756285" algn="l"/>
                <a:tab pos="756920" algn="l"/>
              </a:tabLst>
            </a:pPr>
            <a:r>
              <a:rPr sz="2000" spc="-5" dirty="0">
                <a:latin typeface="Calibri"/>
                <a:cs typeface="Calibri"/>
              </a:rPr>
              <a:t>A</a:t>
            </a:r>
            <a:r>
              <a:rPr sz="2000" spc="-10" dirty="0">
                <a:latin typeface="Calibri"/>
                <a:cs typeface="Calibri"/>
              </a:rPr>
              <a:t> </a:t>
            </a:r>
            <a:r>
              <a:rPr sz="2000" spc="-10" dirty="0">
                <a:solidFill>
                  <a:srgbClr val="006FC0"/>
                </a:solidFill>
                <a:latin typeface="Calibri"/>
                <a:cs typeface="Calibri"/>
              </a:rPr>
              <a:t>Left-High</a:t>
            </a:r>
            <a:r>
              <a:rPr sz="2000" spc="50" dirty="0">
                <a:solidFill>
                  <a:srgbClr val="006FC0"/>
                </a:solidFill>
                <a:latin typeface="Calibri"/>
                <a:cs typeface="Calibri"/>
              </a:rPr>
              <a:t> </a:t>
            </a:r>
            <a:r>
              <a:rPr sz="2000" spc="-5" dirty="0">
                <a:latin typeface="Calibri"/>
                <a:cs typeface="Calibri"/>
              </a:rPr>
              <a:t>(balance</a:t>
            </a:r>
            <a:r>
              <a:rPr sz="2000" spc="5" dirty="0">
                <a:latin typeface="Calibri"/>
                <a:cs typeface="Calibri"/>
              </a:rPr>
              <a:t> </a:t>
            </a:r>
            <a:r>
              <a:rPr sz="2000" spc="-20" dirty="0">
                <a:latin typeface="Calibri"/>
                <a:cs typeface="Calibri"/>
              </a:rPr>
              <a:t>factor</a:t>
            </a:r>
            <a:r>
              <a:rPr sz="2000" spc="45" dirty="0">
                <a:latin typeface="Calibri"/>
                <a:cs typeface="Calibri"/>
              </a:rPr>
              <a:t> </a:t>
            </a:r>
            <a:r>
              <a:rPr sz="2000" spc="-10" dirty="0">
                <a:latin typeface="Calibri"/>
                <a:cs typeface="Calibri"/>
              </a:rPr>
              <a:t>+1)</a:t>
            </a:r>
            <a:endParaRPr sz="2000">
              <a:latin typeface="Calibri"/>
              <a:cs typeface="Calibri"/>
            </a:endParaRPr>
          </a:p>
          <a:p>
            <a:pPr marL="756285">
              <a:lnSpc>
                <a:spcPct val="100000"/>
              </a:lnSpc>
            </a:pPr>
            <a:r>
              <a:rPr sz="2000" spc="-10" dirty="0">
                <a:latin typeface="Calibri"/>
                <a:cs typeface="Calibri"/>
              </a:rPr>
              <a:t>The</a:t>
            </a:r>
            <a:r>
              <a:rPr sz="2000" spc="10" dirty="0">
                <a:latin typeface="Calibri"/>
                <a:cs typeface="Calibri"/>
              </a:rPr>
              <a:t> </a:t>
            </a:r>
            <a:r>
              <a:rPr sz="2000" spc="-10" dirty="0">
                <a:latin typeface="Calibri"/>
                <a:cs typeface="Calibri"/>
              </a:rPr>
              <a:t>left-sub</a:t>
            </a:r>
            <a:r>
              <a:rPr sz="2000" spc="55" dirty="0">
                <a:latin typeface="Calibri"/>
                <a:cs typeface="Calibri"/>
              </a:rPr>
              <a:t> </a:t>
            </a:r>
            <a:r>
              <a:rPr sz="2000" spc="-10" dirty="0">
                <a:latin typeface="Calibri"/>
                <a:cs typeface="Calibri"/>
              </a:rPr>
              <a:t>tree</a:t>
            </a:r>
            <a:r>
              <a:rPr sz="2000" spc="40" dirty="0">
                <a:latin typeface="Calibri"/>
                <a:cs typeface="Calibri"/>
              </a:rPr>
              <a:t> </a:t>
            </a:r>
            <a:r>
              <a:rPr sz="2000" spc="-5" dirty="0">
                <a:latin typeface="Calibri"/>
                <a:cs typeface="Calibri"/>
              </a:rPr>
              <a:t>is</a:t>
            </a:r>
            <a:r>
              <a:rPr sz="2000" spc="-15" dirty="0">
                <a:latin typeface="Calibri"/>
                <a:cs typeface="Calibri"/>
              </a:rPr>
              <a:t> </a:t>
            </a:r>
            <a:r>
              <a:rPr sz="2000" dirty="0">
                <a:latin typeface="Calibri"/>
                <a:cs typeface="Calibri"/>
              </a:rPr>
              <a:t>one</a:t>
            </a:r>
            <a:r>
              <a:rPr sz="2000" spc="-15" dirty="0">
                <a:latin typeface="Calibri"/>
                <a:cs typeface="Calibri"/>
              </a:rPr>
              <a:t> level</a:t>
            </a:r>
            <a:r>
              <a:rPr sz="2000" spc="45" dirty="0">
                <a:latin typeface="Calibri"/>
                <a:cs typeface="Calibri"/>
              </a:rPr>
              <a:t> </a:t>
            </a:r>
            <a:r>
              <a:rPr sz="2000" spc="-10" dirty="0">
                <a:latin typeface="Calibri"/>
                <a:cs typeface="Calibri"/>
              </a:rPr>
              <a:t>taller</a:t>
            </a:r>
            <a:r>
              <a:rPr sz="2000" spc="25" dirty="0">
                <a:latin typeface="Calibri"/>
                <a:cs typeface="Calibri"/>
              </a:rPr>
              <a:t> </a:t>
            </a:r>
            <a:r>
              <a:rPr sz="2000" spc="-5" dirty="0">
                <a:latin typeface="Calibri"/>
                <a:cs typeface="Calibri"/>
              </a:rPr>
              <a:t>than</a:t>
            </a:r>
            <a:r>
              <a:rPr sz="2000" spc="5" dirty="0">
                <a:latin typeface="Calibri"/>
                <a:cs typeface="Calibri"/>
              </a:rPr>
              <a:t> </a:t>
            </a:r>
            <a:r>
              <a:rPr sz="2000" dirty="0">
                <a:latin typeface="Calibri"/>
                <a:cs typeface="Calibri"/>
              </a:rPr>
              <a:t>the</a:t>
            </a:r>
            <a:r>
              <a:rPr sz="2000" spc="-15" dirty="0">
                <a:latin typeface="Calibri"/>
                <a:cs typeface="Calibri"/>
              </a:rPr>
              <a:t> </a:t>
            </a:r>
            <a:r>
              <a:rPr sz="2000" spc="-5" dirty="0">
                <a:latin typeface="Calibri"/>
                <a:cs typeface="Calibri"/>
              </a:rPr>
              <a:t>right-sub</a:t>
            </a:r>
            <a:r>
              <a:rPr sz="2000" spc="30" dirty="0">
                <a:latin typeface="Calibri"/>
                <a:cs typeface="Calibri"/>
              </a:rPr>
              <a:t> </a:t>
            </a:r>
            <a:r>
              <a:rPr sz="2000" spc="-10" dirty="0">
                <a:latin typeface="Calibri"/>
                <a:cs typeface="Calibri"/>
              </a:rPr>
              <a:t>tree</a:t>
            </a:r>
            <a:endParaRPr sz="2000">
              <a:latin typeface="Calibri"/>
              <a:cs typeface="Calibri"/>
            </a:endParaRPr>
          </a:p>
          <a:p>
            <a:pPr marL="756285" indent="-287020">
              <a:lnSpc>
                <a:spcPct val="100000"/>
              </a:lnSpc>
              <a:spcBef>
                <a:spcPts val="484"/>
              </a:spcBef>
              <a:buFont typeface="Microsoft Sans Serif"/>
              <a:buChar char="–"/>
              <a:tabLst>
                <a:tab pos="756285" algn="l"/>
                <a:tab pos="756920" algn="l"/>
              </a:tabLst>
            </a:pPr>
            <a:r>
              <a:rPr sz="2000" spc="-5" dirty="0">
                <a:solidFill>
                  <a:srgbClr val="006FC0"/>
                </a:solidFill>
                <a:latin typeface="Calibri"/>
                <a:cs typeface="Calibri"/>
              </a:rPr>
              <a:t>Balanced</a:t>
            </a:r>
            <a:r>
              <a:rPr sz="2000" spc="25" dirty="0">
                <a:solidFill>
                  <a:srgbClr val="006FC0"/>
                </a:solidFill>
                <a:latin typeface="Calibri"/>
                <a:cs typeface="Calibri"/>
              </a:rPr>
              <a:t> </a:t>
            </a:r>
            <a:r>
              <a:rPr sz="2000" spc="-5" dirty="0">
                <a:latin typeface="Calibri"/>
                <a:cs typeface="Calibri"/>
              </a:rPr>
              <a:t>(balance</a:t>
            </a:r>
            <a:r>
              <a:rPr sz="2000" spc="5" dirty="0">
                <a:latin typeface="Calibri"/>
                <a:cs typeface="Calibri"/>
              </a:rPr>
              <a:t> </a:t>
            </a:r>
            <a:r>
              <a:rPr sz="2000" spc="-20" dirty="0">
                <a:latin typeface="Calibri"/>
                <a:cs typeface="Calibri"/>
              </a:rPr>
              <a:t>factor</a:t>
            </a:r>
            <a:r>
              <a:rPr sz="2000" spc="40" dirty="0">
                <a:latin typeface="Calibri"/>
                <a:cs typeface="Calibri"/>
              </a:rPr>
              <a:t> </a:t>
            </a:r>
            <a:r>
              <a:rPr sz="2000" spc="-5" dirty="0">
                <a:latin typeface="Calibri"/>
                <a:cs typeface="Calibri"/>
              </a:rPr>
              <a:t>0)</a:t>
            </a:r>
            <a:endParaRPr sz="2000">
              <a:latin typeface="Calibri"/>
              <a:cs typeface="Calibri"/>
            </a:endParaRPr>
          </a:p>
          <a:p>
            <a:pPr marL="756285">
              <a:lnSpc>
                <a:spcPct val="100000"/>
              </a:lnSpc>
            </a:pPr>
            <a:r>
              <a:rPr sz="2000" spc="-10" dirty="0">
                <a:latin typeface="Calibri"/>
                <a:cs typeface="Calibri"/>
              </a:rPr>
              <a:t>The</a:t>
            </a:r>
            <a:r>
              <a:rPr sz="2000" spc="15" dirty="0">
                <a:latin typeface="Calibri"/>
                <a:cs typeface="Calibri"/>
              </a:rPr>
              <a:t> </a:t>
            </a:r>
            <a:r>
              <a:rPr sz="2000" spc="-15" dirty="0">
                <a:latin typeface="Calibri"/>
                <a:cs typeface="Calibri"/>
              </a:rPr>
              <a:t>left</a:t>
            </a:r>
            <a:r>
              <a:rPr sz="2000" spc="35" dirty="0">
                <a:latin typeface="Calibri"/>
                <a:cs typeface="Calibri"/>
              </a:rPr>
              <a:t> </a:t>
            </a:r>
            <a:r>
              <a:rPr sz="2000" dirty="0">
                <a:latin typeface="Calibri"/>
                <a:cs typeface="Calibri"/>
              </a:rPr>
              <a:t>and </a:t>
            </a:r>
            <a:r>
              <a:rPr sz="2000" spc="-10" dirty="0">
                <a:latin typeface="Calibri"/>
                <a:cs typeface="Calibri"/>
              </a:rPr>
              <a:t>right</a:t>
            </a:r>
            <a:r>
              <a:rPr sz="2000" spc="10" dirty="0">
                <a:latin typeface="Calibri"/>
                <a:cs typeface="Calibri"/>
              </a:rPr>
              <a:t> </a:t>
            </a:r>
            <a:r>
              <a:rPr sz="2000" spc="-10" dirty="0">
                <a:latin typeface="Calibri"/>
                <a:cs typeface="Calibri"/>
              </a:rPr>
              <a:t>sub-trees</a:t>
            </a:r>
            <a:r>
              <a:rPr sz="2000" spc="65" dirty="0">
                <a:latin typeface="Calibri"/>
                <a:cs typeface="Calibri"/>
              </a:rPr>
              <a:t> </a:t>
            </a:r>
            <a:r>
              <a:rPr sz="2000" spc="-10" dirty="0">
                <a:latin typeface="Calibri"/>
                <a:cs typeface="Calibri"/>
              </a:rPr>
              <a:t>are</a:t>
            </a:r>
            <a:r>
              <a:rPr sz="2000" spc="15" dirty="0">
                <a:latin typeface="Calibri"/>
                <a:cs typeface="Calibri"/>
              </a:rPr>
              <a:t> </a:t>
            </a:r>
            <a:r>
              <a:rPr sz="2000" spc="-5" dirty="0">
                <a:latin typeface="Calibri"/>
                <a:cs typeface="Calibri"/>
              </a:rPr>
              <a:t>both</a:t>
            </a:r>
            <a:r>
              <a:rPr sz="2000" spc="-10" dirty="0">
                <a:latin typeface="Calibri"/>
                <a:cs typeface="Calibri"/>
              </a:rPr>
              <a:t> </a:t>
            </a:r>
            <a:r>
              <a:rPr sz="2000" dirty="0">
                <a:latin typeface="Calibri"/>
                <a:cs typeface="Calibri"/>
              </a:rPr>
              <a:t>the</a:t>
            </a:r>
            <a:r>
              <a:rPr sz="2000" spc="-10" dirty="0">
                <a:latin typeface="Calibri"/>
                <a:cs typeface="Calibri"/>
              </a:rPr>
              <a:t> same</a:t>
            </a:r>
            <a:r>
              <a:rPr sz="2000" spc="35" dirty="0">
                <a:latin typeface="Calibri"/>
                <a:cs typeface="Calibri"/>
              </a:rPr>
              <a:t> </a:t>
            </a:r>
            <a:r>
              <a:rPr sz="2000" spc="-10" dirty="0">
                <a:latin typeface="Calibri"/>
                <a:cs typeface="Calibri"/>
              </a:rPr>
              <a:t>heights</a:t>
            </a:r>
            <a:endParaRPr sz="2000">
              <a:latin typeface="Calibri"/>
              <a:cs typeface="Calibri"/>
            </a:endParaRPr>
          </a:p>
          <a:p>
            <a:pPr marL="756285" indent="-287020">
              <a:lnSpc>
                <a:spcPct val="100000"/>
              </a:lnSpc>
              <a:spcBef>
                <a:spcPts val="480"/>
              </a:spcBef>
              <a:buFont typeface="Microsoft Sans Serif"/>
              <a:buChar char="–"/>
              <a:tabLst>
                <a:tab pos="756285" algn="l"/>
                <a:tab pos="756920" algn="l"/>
              </a:tabLst>
            </a:pPr>
            <a:r>
              <a:rPr sz="2000" spc="-10" dirty="0">
                <a:solidFill>
                  <a:srgbClr val="006FC0"/>
                </a:solidFill>
                <a:latin typeface="Calibri"/>
                <a:cs typeface="Calibri"/>
              </a:rPr>
              <a:t>Right-High</a:t>
            </a:r>
            <a:r>
              <a:rPr sz="2000" spc="25" dirty="0">
                <a:solidFill>
                  <a:srgbClr val="006FC0"/>
                </a:solidFill>
                <a:latin typeface="Calibri"/>
                <a:cs typeface="Calibri"/>
              </a:rPr>
              <a:t> </a:t>
            </a:r>
            <a:r>
              <a:rPr sz="2000" spc="-5" dirty="0">
                <a:latin typeface="Calibri"/>
                <a:cs typeface="Calibri"/>
              </a:rPr>
              <a:t>(balance</a:t>
            </a:r>
            <a:r>
              <a:rPr sz="2000" spc="40" dirty="0">
                <a:latin typeface="Calibri"/>
                <a:cs typeface="Calibri"/>
              </a:rPr>
              <a:t> </a:t>
            </a:r>
            <a:r>
              <a:rPr sz="2000" spc="-20" dirty="0">
                <a:latin typeface="Calibri"/>
                <a:cs typeface="Calibri"/>
              </a:rPr>
              <a:t>factor</a:t>
            </a:r>
            <a:r>
              <a:rPr sz="2000" spc="40" dirty="0">
                <a:latin typeface="Calibri"/>
                <a:cs typeface="Calibri"/>
              </a:rPr>
              <a:t> </a:t>
            </a:r>
            <a:r>
              <a:rPr sz="2000" spc="-10" dirty="0">
                <a:latin typeface="Calibri"/>
                <a:cs typeface="Calibri"/>
              </a:rPr>
              <a:t>-1)</a:t>
            </a:r>
            <a:endParaRPr sz="2000">
              <a:latin typeface="Calibri"/>
              <a:cs typeface="Calibri"/>
            </a:endParaRPr>
          </a:p>
          <a:p>
            <a:pPr marL="756285">
              <a:lnSpc>
                <a:spcPct val="100000"/>
              </a:lnSpc>
            </a:pPr>
            <a:r>
              <a:rPr sz="2000" spc="-10" dirty="0">
                <a:latin typeface="Calibri"/>
                <a:cs typeface="Calibri"/>
              </a:rPr>
              <a:t>The</a:t>
            </a:r>
            <a:r>
              <a:rPr sz="2000" spc="20" dirty="0">
                <a:latin typeface="Calibri"/>
                <a:cs typeface="Calibri"/>
              </a:rPr>
              <a:t> </a:t>
            </a:r>
            <a:r>
              <a:rPr sz="2000" spc="-10" dirty="0">
                <a:latin typeface="Calibri"/>
                <a:cs typeface="Calibri"/>
              </a:rPr>
              <a:t>right</a:t>
            </a:r>
            <a:r>
              <a:rPr sz="2000" spc="10" dirty="0">
                <a:latin typeface="Calibri"/>
                <a:cs typeface="Calibri"/>
              </a:rPr>
              <a:t> </a:t>
            </a:r>
            <a:r>
              <a:rPr sz="2000" spc="-10" dirty="0">
                <a:latin typeface="Calibri"/>
                <a:cs typeface="Calibri"/>
              </a:rPr>
              <a:t>sub-tree</a:t>
            </a:r>
            <a:r>
              <a:rPr sz="2000" spc="45" dirty="0">
                <a:latin typeface="Calibri"/>
                <a:cs typeface="Calibri"/>
              </a:rPr>
              <a:t> </a:t>
            </a:r>
            <a:r>
              <a:rPr sz="2000" spc="-5" dirty="0">
                <a:latin typeface="Calibri"/>
                <a:cs typeface="Calibri"/>
              </a:rPr>
              <a:t>is</a:t>
            </a:r>
            <a:r>
              <a:rPr sz="2000" spc="15" dirty="0">
                <a:latin typeface="Calibri"/>
                <a:cs typeface="Calibri"/>
              </a:rPr>
              <a:t> </a:t>
            </a:r>
            <a:r>
              <a:rPr sz="2000" spc="-5" dirty="0">
                <a:latin typeface="Calibri"/>
                <a:cs typeface="Calibri"/>
              </a:rPr>
              <a:t>one</a:t>
            </a:r>
            <a:r>
              <a:rPr sz="2000" spc="-10" dirty="0">
                <a:latin typeface="Calibri"/>
                <a:cs typeface="Calibri"/>
              </a:rPr>
              <a:t> </a:t>
            </a:r>
            <a:r>
              <a:rPr sz="2000" spc="-15" dirty="0">
                <a:latin typeface="Calibri"/>
                <a:cs typeface="Calibri"/>
              </a:rPr>
              <a:t>level</a:t>
            </a:r>
            <a:r>
              <a:rPr sz="2000" spc="50" dirty="0">
                <a:latin typeface="Calibri"/>
                <a:cs typeface="Calibri"/>
              </a:rPr>
              <a:t> </a:t>
            </a:r>
            <a:r>
              <a:rPr sz="2000" spc="-10" dirty="0">
                <a:latin typeface="Calibri"/>
                <a:cs typeface="Calibri"/>
              </a:rPr>
              <a:t>taller</a:t>
            </a:r>
            <a:r>
              <a:rPr sz="2000" spc="35" dirty="0">
                <a:latin typeface="Calibri"/>
                <a:cs typeface="Calibri"/>
              </a:rPr>
              <a:t> </a:t>
            </a:r>
            <a:r>
              <a:rPr sz="2000" spc="-5" dirty="0">
                <a:latin typeface="Calibri"/>
                <a:cs typeface="Calibri"/>
              </a:rPr>
              <a:t>than</a:t>
            </a:r>
            <a:r>
              <a:rPr sz="2000" spc="15" dirty="0">
                <a:latin typeface="Calibri"/>
                <a:cs typeface="Calibri"/>
              </a:rPr>
              <a:t> </a:t>
            </a:r>
            <a:r>
              <a:rPr sz="2000" dirty="0">
                <a:latin typeface="Calibri"/>
                <a:cs typeface="Calibri"/>
              </a:rPr>
              <a:t>the</a:t>
            </a:r>
            <a:r>
              <a:rPr sz="2000" spc="-10" dirty="0">
                <a:latin typeface="Calibri"/>
                <a:cs typeface="Calibri"/>
              </a:rPr>
              <a:t> left-sub</a:t>
            </a:r>
            <a:r>
              <a:rPr sz="2000" spc="60" dirty="0">
                <a:latin typeface="Calibri"/>
                <a:cs typeface="Calibri"/>
              </a:rPr>
              <a:t> </a:t>
            </a:r>
            <a:r>
              <a:rPr sz="2000" spc="-15" dirty="0">
                <a:latin typeface="Calibri"/>
                <a:cs typeface="Calibri"/>
              </a:rPr>
              <a:t>tree.</a:t>
            </a:r>
            <a:endParaRPr sz="2000">
              <a:latin typeface="Calibri"/>
              <a:cs typeface="Calibri"/>
            </a:endParaRPr>
          </a:p>
          <a:p>
            <a:pPr marL="356870" indent="-344805">
              <a:lnSpc>
                <a:spcPct val="100000"/>
              </a:lnSpc>
              <a:spcBef>
                <a:spcPts val="484"/>
              </a:spcBef>
              <a:buFont typeface="Microsoft Sans Serif"/>
              <a:buChar char="•"/>
              <a:tabLst>
                <a:tab pos="356870" algn="l"/>
                <a:tab pos="357505" algn="l"/>
              </a:tabLst>
            </a:pPr>
            <a:r>
              <a:rPr sz="2000" spc="-5" dirty="0">
                <a:latin typeface="Calibri"/>
                <a:cs typeface="Calibri"/>
              </a:rPr>
              <a:t>In</a:t>
            </a:r>
            <a:r>
              <a:rPr sz="2000" spc="-10" dirty="0">
                <a:latin typeface="Calibri"/>
                <a:cs typeface="Calibri"/>
              </a:rPr>
              <a:t> height</a:t>
            </a:r>
            <a:r>
              <a:rPr sz="2000" spc="35" dirty="0">
                <a:latin typeface="Calibri"/>
                <a:cs typeface="Calibri"/>
              </a:rPr>
              <a:t> </a:t>
            </a:r>
            <a:r>
              <a:rPr sz="2000" spc="-5" dirty="0">
                <a:latin typeface="Calibri"/>
                <a:cs typeface="Calibri"/>
              </a:rPr>
              <a:t>balanced</a:t>
            </a:r>
            <a:r>
              <a:rPr sz="2000" spc="35" dirty="0">
                <a:latin typeface="Calibri"/>
                <a:cs typeface="Calibri"/>
              </a:rPr>
              <a:t> </a:t>
            </a:r>
            <a:r>
              <a:rPr sz="2000" spc="-15" dirty="0">
                <a:latin typeface="Calibri"/>
                <a:cs typeface="Calibri"/>
              </a:rPr>
              <a:t>tree,</a:t>
            </a:r>
            <a:r>
              <a:rPr sz="2000" spc="35" dirty="0">
                <a:latin typeface="Calibri"/>
                <a:cs typeface="Calibri"/>
              </a:rPr>
              <a:t> </a:t>
            </a:r>
            <a:r>
              <a:rPr sz="2000" spc="-10" dirty="0">
                <a:latin typeface="Calibri"/>
                <a:cs typeface="Calibri"/>
              </a:rPr>
              <a:t>each</a:t>
            </a:r>
            <a:r>
              <a:rPr sz="2000" spc="40" dirty="0">
                <a:latin typeface="Calibri"/>
                <a:cs typeface="Calibri"/>
              </a:rPr>
              <a:t> </a:t>
            </a:r>
            <a:r>
              <a:rPr sz="2000" spc="-5" dirty="0">
                <a:latin typeface="Calibri"/>
                <a:cs typeface="Calibri"/>
              </a:rPr>
              <a:t>node </a:t>
            </a:r>
            <a:r>
              <a:rPr sz="2000" spc="-15" dirty="0">
                <a:latin typeface="Calibri"/>
                <a:cs typeface="Calibri"/>
              </a:rPr>
              <a:t>must</a:t>
            </a:r>
            <a:r>
              <a:rPr sz="2000" spc="35" dirty="0">
                <a:latin typeface="Calibri"/>
                <a:cs typeface="Calibri"/>
              </a:rPr>
              <a:t> </a:t>
            </a:r>
            <a:r>
              <a:rPr sz="2000" spc="-5" dirty="0">
                <a:latin typeface="Calibri"/>
                <a:cs typeface="Calibri"/>
              </a:rPr>
              <a:t>be</a:t>
            </a:r>
            <a:r>
              <a:rPr sz="2000" spc="-10" dirty="0">
                <a:latin typeface="Calibri"/>
                <a:cs typeface="Calibri"/>
              </a:rPr>
              <a:t> </a:t>
            </a:r>
            <a:r>
              <a:rPr sz="2000" spc="-5" dirty="0">
                <a:latin typeface="Calibri"/>
                <a:cs typeface="Calibri"/>
              </a:rPr>
              <a:t>in</a:t>
            </a:r>
            <a:r>
              <a:rPr sz="2000" spc="15" dirty="0">
                <a:latin typeface="Calibri"/>
                <a:cs typeface="Calibri"/>
              </a:rPr>
              <a:t> </a:t>
            </a:r>
            <a:r>
              <a:rPr sz="2000" spc="-5" dirty="0">
                <a:latin typeface="Calibri"/>
                <a:cs typeface="Calibri"/>
              </a:rPr>
              <a:t>one of</a:t>
            </a:r>
            <a:r>
              <a:rPr sz="2000" spc="-10" dirty="0">
                <a:latin typeface="Calibri"/>
                <a:cs typeface="Calibri"/>
              </a:rPr>
              <a:t> these</a:t>
            </a:r>
            <a:r>
              <a:rPr sz="2000" spc="45" dirty="0">
                <a:latin typeface="Calibri"/>
                <a:cs typeface="Calibri"/>
              </a:rPr>
              <a:t> </a:t>
            </a:r>
            <a:r>
              <a:rPr sz="2000" spc="-25" dirty="0">
                <a:latin typeface="Calibri"/>
                <a:cs typeface="Calibri"/>
              </a:rPr>
              <a:t>states</a:t>
            </a:r>
            <a:endParaRPr sz="2000">
              <a:latin typeface="Calibri"/>
              <a:cs typeface="Calibri"/>
            </a:endParaRPr>
          </a:p>
          <a:p>
            <a:pPr marL="356870" indent="-344805">
              <a:lnSpc>
                <a:spcPct val="100000"/>
              </a:lnSpc>
              <a:spcBef>
                <a:spcPts val="480"/>
              </a:spcBef>
              <a:buFont typeface="Microsoft Sans Serif"/>
              <a:buChar char="•"/>
              <a:tabLst>
                <a:tab pos="356870" algn="l"/>
                <a:tab pos="357505" algn="l"/>
              </a:tabLst>
            </a:pPr>
            <a:r>
              <a:rPr sz="2000" spc="-5" dirty="0">
                <a:latin typeface="Calibri"/>
                <a:cs typeface="Calibri"/>
              </a:rPr>
              <a:t>If</a:t>
            </a:r>
            <a:r>
              <a:rPr sz="2000" spc="-10" dirty="0">
                <a:latin typeface="Calibri"/>
                <a:cs typeface="Calibri"/>
              </a:rPr>
              <a:t> there</a:t>
            </a:r>
            <a:r>
              <a:rPr sz="2000" spc="20" dirty="0">
                <a:latin typeface="Calibri"/>
                <a:cs typeface="Calibri"/>
              </a:rPr>
              <a:t> </a:t>
            </a:r>
            <a:r>
              <a:rPr sz="2000" spc="-20" dirty="0">
                <a:latin typeface="Calibri"/>
                <a:cs typeface="Calibri"/>
              </a:rPr>
              <a:t>exists</a:t>
            </a:r>
            <a:r>
              <a:rPr sz="2000" spc="40" dirty="0">
                <a:latin typeface="Calibri"/>
                <a:cs typeface="Calibri"/>
              </a:rPr>
              <a:t> </a:t>
            </a:r>
            <a:r>
              <a:rPr sz="2000" spc="-5" dirty="0">
                <a:latin typeface="Calibri"/>
                <a:cs typeface="Calibri"/>
              </a:rPr>
              <a:t>a</a:t>
            </a:r>
            <a:r>
              <a:rPr sz="2000" spc="10" dirty="0">
                <a:latin typeface="Calibri"/>
                <a:cs typeface="Calibri"/>
              </a:rPr>
              <a:t> </a:t>
            </a:r>
            <a:r>
              <a:rPr sz="2000" spc="-5" dirty="0">
                <a:latin typeface="Calibri"/>
                <a:cs typeface="Calibri"/>
              </a:rPr>
              <a:t>node</a:t>
            </a:r>
            <a:r>
              <a:rPr sz="2000" spc="-15" dirty="0">
                <a:latin typeface="Calibri"/>
                <a:cs typeface="Calibri"/>
              </a:rPr>
              <a:t> </a:t>
            </a:r>
            <a:r>
              <a:rPr sz="2000" spc="-5" dirty="0">
                <a:latin typeface="Calibri"/>
                <a:cs typeface="Calibri"/>
              </a:rPr>
              <a:t>in</a:t>
            </a:r>
            <a:r>
              <a:rPr sz="2000" spc="10" dirty="0">
                <a:latin typeface="Calibri"/>
                <a:cs typeface="Calibri"/>
              </a:rPr>
              <a:t> </a:t>
            </a:r>
            <a:r>
              <a:rPr sz="2000" spc="-5" dirty="0">
                <a:latin typeface="Calibri"/>
                <a:cs typeface="Calibri"/>
              </a:rPr>
              <a:t>a</a:t>
            </a:r>
            <a:r>
              <a:rPr sz="2000" spc="-15" dirty="0">
                <a:latin typeface="Calibri"/>
                <a:cs typeface="Calibri"/>
              </a:rPr>
              <a:t> </a:t>
            </a:r>
            <a:r>
              <a:rPr sz="2000" spc="-10" dirty="0">
                <a:latin typeface="Calibri"/>
                <a:cs typeface="Calibri"/>
              </a:rPr>
              <a:t>tree</a:t>
            </a:r>
            <a:r>
              <a:rPr sz="2000" spc="45" dirty="0">
                <a:latin typeface="Calibri"/>
                <a:cs typeface="Calibri"/>
              </a:rPr>
              <a:t> </a:t>
            </a:r>
            <a:r>
              <a:rPr sz="2000" spc="-15" dirty="0">
                <a:latin typeface="Calibri"/>
                <a:cs typeface="Calibri"/>
              </a:rPr>
              <a:t>where</a:t>
            </a:r>
            <a:r>
              <a:rPr sz="2000" spc="20" dirty="0">
                <a:latin typeface="Calibri"/>
                <a:cs typeface="Calibri"/>
              </a:rPr>
              <a:t> </a:t>
            </a:r>
            <a:r>
              <a:rPr sz="2000" dirty="0">
                <a:latin typeface="Calibri"/>
                <a:cs typeface="Calibri"/>
              </a:rPr>
              <a:t>this</a:t>
            </a:r>
            <a:r>
              <a:rPr sz="2000" spc="10" dirty="0">
                <a:latin typeface="Calibri"/>
                <a:cs typeface="Calibri"/>
              </a:rPr>
              <a:t> </a:t>
            </a:r>
            <a:r>
              <a:rPr sz="2000" spc="-5" dirty="0">
                <a:latin typeface="Calibri"/>
                <a:cs typeface="Calibri"/>
              </a:rPr>
              <a:t>is</a:t>
            </a:r>
            <a:r>
              <a:rPr sz="2000" spc="15" dirty="0">
                <a:latin typeface="Calibri"/>
                <a:cs typeface="Calibri"/>
              </a:rPr>
              <a:t> </a:t>
            </a:r>
            <a:r>
              <a:rPr sz="2000" spc="-5" dirty="0">
                <a:latin typeface="Calibri"/>
                <a:cs typeface="Calibri"/>
              </a:rPr>
              <a:t>not</a:t>
            </a:r>
            <a:r>
              <a:rPr sz="2000" spc="-15" dirty="0">
                <a:latin typeface="Calibri"/>
                <a:cs typeface="Calibri"/>
              </a:rPr>
              <a:t> </a:t>
            </a:r>
            <a:r>
              <a:rPr sz="2000" spc="-5" dirty="0">
                <a:latin typeface="Calibri"/>
                <a:cs typeface="Calibri"/>
              </a:rPr>
              <a:t>true,</a:t>
            </a:r>
            <a:r>
              <a:rPr sz="2000" spc="10" dirty="0">
                <a:latin typeface="Calibri"/>
                <a:cs typeface="Calibri"/>
              </a:rPr>
              <a:t> </a:t>
            </a:r>
            <a:r>
              <a:rPr sz="2000" spc="-5" dirty="0">
                <a:latin typeface="Calibri"/>
                <a:cs typeface="Calibri"/>
              </a:rPr>
              <a:t>then</a:t>
            </a:r>
            <a:r>
              <a:rPr sz="2000" dirty="0">
                <a:latin typeface="Calibri"/>
                <a:cs typeface="Calibri"/>
              </a:rPr>
              <a:t> </a:t>
            </a:r>
            <a:r>
              <a:rPr sz="2000" spc="-5" dirty="0">
                <a:latin typeface="Calibri"/>
                <a:cs typeface="Calibri"/>
              </a:rPr>
              <a:t>such</a:t>
            </a:r>
            <a:r>
              <a:rPr sz="2000" spc="35" dirty="0">
                <a:latin typeface="Calibri"/>
                <a:cs typeface="Calibri"/>
              </a:rPr>
              <a:t> </a:t>
            </a:r>
            <a:r>
              <a:rPr sz="2000" spc="-5" dirty="0">
                <a:latin typeface="Calibri"/>
                <a:cs typeface="Calibri"/>
              </a:rPr>
              <a:t>a</a:t>
            </a:r>
            <a:r>
              <a:rPr sz="2000" spc="5" dirty="0">
                <a:latin typeface="Calibri"/>
                <a:cs typeface="Calibri"/>
              </a:rPr>
              <a:t> </a:t>
            </a:r>
            <a:r>
              <a:rPr sz="2000" spc="-10" dirty="0">
                <a:latin typeface="Calibri"/>
                <a:cs typeface="Calibri"/>
              </a:rPr>
              <a:t>tree</a:t>
            </a:r>
            <a:r>
              <a:rPr sz="2000" spc="20" dirty="0">
                <a:latin typeface="Calibri"/>
                <a:cs typeface="Calibri"/>
              </a:rPr>
              <a:t> </a:t>
            </a:r>
            <a:r>
              <a:rPr sz="2000" spc="-5" dirty="0">
                <a:latin typeface="Calibri"/>
                <a:cs typeface="Calibri"/>
              </a:rPr>
              <a:t>is</a:t>
            </a:r>
            <a:r>
              <a:rPr sz="2000" spc="15" dirty="0">
                <a:latin typeface="Calibri"/>
                <a:cs typeface="Calibri"/>
              </a:rPr>
              <a:t> </a:t>
            </a:r>
            <a:r>
              <a:rPr sz="2000" spc="-10" dirty="0">
                <a:latin typeface="Calibri"/>
                <a:cs typeface="Calibri"/>
              </a:rPr>
              <a:t>called</a:t>
            </a:r>
            <a:endParaRPr sz="2000">
              <a:latin typeface="Calibri"/>
              <a:cs typeface="Calibri"/>
            </a:endParaRPr>
          </a:p>
          <a:p>
            <a:pPr marL="356870">
              <a:lnSpc>
                <a:spcPct val="100000"/>
              </a:lnSpc>
            </a:pPr>
            <a:r>
              <a:rPr sz="2000" b="1" spc="-5" dirty="0">
                <a:solidFill>
                  <a:srgbClr val="006FC0"/>
                </a:solidFill>
                <a:latin typeface="Calibri"/>
                <a:cs typeface="Calibri"/>
              </a:rPr>
              <a:t>Unbalanced</a:t>
            </a:r>
            <a:endParaRPr sz="2000">
              <a:latin typeface="Calibri"/>
              <a:cs typeface="Calibri"/>
            </a:endParaRPr>
          </a:p>
        </p:txBody>
      </p:sp>
    </p:spTree>
    <p:extLst>
      <p:ext uri="{BB962C8B-B14F-4D97-AF65-F5344CB8AC3E}">
        <p14:creationId xmlns:p14="http://schemas.microsoft.com/office/powerpoint/2010/main" val="315318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996"/>
            </a:xfrm>
            <a:prstGeom prst="rect">
              <a:avLst/>
            </a:prstGeom>
          </p:spPr>
        </p:pic>
        <p:pic>
          <p:nvPicPr>
            <p:cNvPr id="4" name="object 4"/>
            <p:cNvPicPr/>
            <p:nvPr/>
          </p:nvPicPr>
          <p:blipFill>
            <a:blip r:embed="rId3" cstate="print"/>
            <a:stretch>
              <a:fillRect/>
            </a:stretch>
          </p:blipFill>
          <p:spPr>
            <a:xfrm>
              <a:off x="1856232" y="30723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1394460" cy="482600"/>
          </a:xfrm>
          <a:prstGeom prst="rect">
            <a:avLst/>
          </a:prstGeom>
        </p:spPr>
        <p:txBody>
          <a:bodyPr vert="horz" wrap="square" lIns="0" tIns="12700" rIns="0" bIns="0" rtlCol="0">
            <a:spAutoFit/>
          </a:bodyPr>
          <a:lstStyle/>
          <a:p>
            <a:pPr marL="12700">
              <a:lnSpc>
                <a:spcPct val="100000"/>
              </a:lnSpc>
              <a:spcBef>
                <a:spcPts val="100"/>
              </a:spcBef>
            </a:pPr>
            <a:r>
              <a:rPr sz="3000" spc="-50" dirty="0">
                <a:solidFill>
                  <a:srgbClr val="FFFFFF"/>
                </a:solidFill>
              </a:rPr>
              <a:t>AVL</a:t>
            </a:r>
            <a:r>
              <a:rPr sz="3000" spc="-90" dirty="0">
                <a:solidFill>
                  <a:srgbClr val="FFFFFF"/>
                </a:solidFill>
              </a:rPr>
              <a:t> </a:t>
            </a:r>
            <a:r>
              <a:rPr sz="3000" spc="-50" dirty="0">
                <a:solidFill>
                  <a:srgbClr val="FFFFFF"/>
                </a:solidFill>
              </a:rPr>
              <a:t>Tree</a:t>
            </a:r>
            <a:endParaRPr sz="3000"/>
          </a:p>
        </p:txBody>
      </p:sp>
      <p:grpSp>
        <p:nvGrpSpPr>
          <p:cNvPr id="7" name="object 7"/>
          <p:cNvGrpSpPr/>
          <p:nvPr/>
        </p:nvGrpSpPr>
        <p:grpSpPr>
          <a:xfrm>
            <a:off x="252983" y="2541968"/>
            <a:ext cx="8891144" cy="4029646"/>
            <a:chOff x="252983" y="2541968"/>
            <a:chExt cx="8891144" cy="4029646"/>
          </a:xfrm>
        </p:grpSpPr>
        <p:sp>
          <p:nvSpPr>
            <p:cNvPr id="8" name="object 8"/>
            <p:cNvSpPr/>
            <p:nvPr/>
          </p:nvSpPr>
          <p:spPr>
            <a:xfrm>
              <a:off x="6565392" y="6355079"/>
              <a:ext cx="2578735" cy="216535"/>
            </a:xfrm>
            <a:custGeom>
              <a:avLst/>
              <a:gdLst/>
              <a:ahLst/>
              <a:cxnLst/>
              <a:rect l="l" t="t" r="r" b="b"/>
              <a:pathLst>
                <a:path w="2578734" h="216534">
                  <a:moveTo>
                    <a:pt x="45720" y="0"/>
                  </a:moveTo>
                  <a:lnTo>
                    <a:pt x="0" y="0"/>
                  </a:lnTo>
                  <a:lnTo>
                    <a:pt x="0" y="213360"/>
                  </a:lnTo>
                  <a:lnTo>
                    <a:pt x="45720" y="213360"/>
                  </a:lnTo>
                  <a:lnTo>
                    <a:pt x="45720" y="0"/>
                  </a:lnTo>
                  <a:close/>
                </a:path>
                <a:path w="2578734" h="216534">
                  <a:moveTo>
                    <a:pt x="2578608" y="3048"/>
                  </a:moveTo>
                  <a:lnTo>
                    <a:pt x="79248" y="3048"/>
                  </a:lnTo>
                  <a:lnTo>
                    <a:pt x="79248" y="216408"/>
                  </a:lnTo>
                  <a:lnTo>
                    <a:pt x="2578608" y="216408"/>
                  </a:lnTo>
                  <a:lnTo>
                    <a:pt x="2578608" y="3048"/>
                  </a:lnTo>
                  <a:close/>
                </a:path>
              </a:pathLst>
            </a:custGeom>
            <a:solidFill>
              <a:srgbClr val="F1F1F1"/>
            </a:solidFill>
          </p:spPr>
          <p:txBody>
            <a:bodyPr wrap="square" lIns="0" tIns="0" rIns="0" bIns="0" rtlCol="0"/>
            <a:lstStyle/>
            <a:p>
              <a:endParaRPr/>
            </a:p>
          </p:txBody>
        </p:sp>
        <p:sp>
          <p:nvSpPr>
            <p:cNvPr id="10" name="object 10"/>
            <p:cNvSpPr/>
            <p:nvPr/>
          </p:nvSpPr>
          <p:spPr>
            <a:xfrm>
              <a:off x="1987296" y="3566160"/>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FFFFFF"/>
            </a:solidFill>
          </p:spPr>
          <p:txBody>
            <a:bodyPr wrap="square" lIns="0" tIns="0" rIns="0" bIns="0" rtlCol="0"/>
            <a:lstStyle/>
            <a:p>
              <a:endParaRPr/>
            </a:p>
          </p:txBody>
        </p:sp>
        <p:sp>
          <p:nvSpPr>
            <p:cNvPr id="11" name="object 11"/>
            <p:cNvSpPr/>
            <p:nvPr/>
          </p:nvSpPr>
          <p:spPr>
            <a:xfrm>
              <a:off x="1987296" y="3566160"/>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24384">
              <a:solidFill>
                <a:srgbClr val="4F81BC"/>
              </a:solidFill>
            </a:ln>
          </p:spPr>
          <p:txBody>
            <a:bodyPr wrap="square" lIns="0" tIns="0" rIns="0" bIns="0" rtlCol="0"/>
            <a:lstStyle/>
            <a:p>
              <a:endParaRPr/>
            </a:p>
          </p:txBody>
        </p:sp>
        <p:sp>
          <p:nvSpPr>
            <p:cNvPr id="12" name="object 12"/>
            <p:cNvSpPr/>
            <p:nvPr/>
          </p:nvSpPr>
          <p:spPr>
            <a:xfrm>
              <a:off x="1716532" y="3169157"/>
              <a:ext cx="879475" cy="1171575"/>
            </a:xfrm>
            <a:custGeom>
              <a:avLst/>
              <a:gdLst/>
              <a:ahLst/>
              <a:cxnLst/>
              <a:rect l="l" t="t" r="r" b="b"/>
              <a:pathLst>
                <a:path w="879475" h="1171575">
                  <a:moveTo>
                    <a:pt x="327787" y="454533"/>
                  </a:moveTo>
                  <a:lnTo>
                    <a:pt x="326021" y="433705"/>
                  </a:lnTo>
                  <a:lnTo>
                    <a:pt x="313309" y="283464"/>
                  </a:lnTo>
                  <a:lnTo>
                    <a:pt x="311111" y="275971"/>
                  </a:lnTo>
                  <a:lnTo>
                    <a:pt x="306336" y="270065"/>
                  </a:lnTo>
                  <a:lnTo>
                    <a:pt x="299681" y="266357"/>
                  </a:lnTo>
                  <a:lnTo>
                    <a:pt x="291846" y="265430"/>
                  </a:lnTo>
                  <a:lnTo>
                    <a:pt x="284289" y="267627"/>
                  </a:lnTo>
                  <a:lnTo>
                    <a:pt x="278396" y="272402"/>
                  </a:lnTo>
                  <a:lnTo>
                    <a:pt x="274713" y="279057"/>
                  </a:lnTo>
                  <a:lnTo>
                    <a:pt x="273812" y="286893"/>
                  </a:lnTo>
                  <a:lnTo>
                    <a:pt x="279260" y="351002"/>
                  </a:lnTo>
                  <a:lnTo>
                    <a:pt x="32512" y="0"/>
                  </a:lnTo>
                  <a:lnTo>
                    <a:pt x="0" y="22860"/>
                  </a:lnTo>
                  <a:lnTo>
                    <a:pt x="246938" y="373862"/>
                  </a:lnTo>
                  <a:lnTo>
                    <a:pt x="188341" y="346964"/>
                  </a:lnTo>
                  <a:lnTo>
                    <a:pt x="180695" y="345160"/>
                  </a:lnTo>
                  <a:lnTo>
                    <a:pt x="173189" y="346379"/>
                  </a:lnTo>
                  <a:lnTo>
                    <a:pt x="166687" y="350342"/>
                  </a:lnTo>
                  <a:lnTo>
                    <a:pt x="162052" y="356743"/>
                  </a:lnTo>
                  <a:lnTo>
                    <a:pt x="160248" y="364388"/>
                  </a:lnTo>
                  <a:lnTo>
                    <a:pt x="161505" y="371894"/>
                  </a:lnTo>
                  <a:lnTo>
                    <a:pt x="165481" y="378396"/>
                  </a:lnTo>
                  <a:lnTo>
                    <a:pt x="171831" y="383032"/>
                  </a:lnTo>
                  <a:lnTo>
                    <a:pt x="327787" y="454533"/>
                  </a:lnTo>
                  <a:close/>
                </a:path>
                <a:path w="879475" h="1171575">
                  <a:moveTo>
                    <a:pt x="343535" y="733679"/>
                  </a:moveTo>
                  <a:lnTo>
                    <a:pt x="312039" y="709549"/>
                  </a:lnTo>
                  <a:lnTo>
                    <a:pt x="74968" y="1019441"/>
                  </a:lnTo>
                  <a:lnTo>
                    <a:pt x="83058" y="955548"/>
                  </a:lnTo>
                  <a:lnTo>
                    <a:pt x="82423" y="947674"/>
                  </a:lnTo>
                  <a:lnTo>
                    <a:pt x="78994" y="940879"/>
                  </a:lnTo>
                  <a:lnTo>
                    <a:pt x="73266" y="935913"/>
                  </a:lnTo>
                  <a:lnTo>
                    <a:pt x="65786" y="933450"/>
                  </a:lnTo>
                  <a:lnTo>
                    <a:pt x="57975" y="934008"/>
                  </a:lnTo>
                  <a:lnTo>
                    <a:pt x="51206" y="937412"/>
                  </a:lnTo>
                  <a:lnTo>
                    <a:pt x="46202" y="943114"/>
                  </a:lnTo>
                  <a:lnTo>
                    <a:pt x="43688" y="950595"/>
                  </a:lnTo>
                  <a:lnTo>
                    <a:pt x="22352" y="1120775"/>
                  </a:lnTo>
                  <a:lnTo>
                    <a:pt x="69037" y="1101598"/>
                  </a:lnTo>
                  <a:lnTo>
                    <a:pt x="180975" y="1055624"/>
                  </a:lnTo>
                  <a:lnTo>
                    <a:pt x="187528" y="1051318"/>
                  </a:lnTo>
                  <a:lnTo>
                    <a:pt x="191744" y="1045019"/>
                  </a:lnTo>
                  <a:lnTo>
                    <a:pt x="193268" y="1037590"/>
                  </a:lnTo>
                  <a:lnTo>
                    <a:pt x="191770" y="1029843"/>
                  </a:lnTo>
                  <a:lnTo>
                    <a:pt x="187452" y="1023289"/>
                  </a:lnTo>
                  <a:lnTo>
                    <a:pt x="181152" y="1019073"/>
                  </a:lnTo>
                  <a:lnTo>
                    <a:pt x="173723" y="1017549"/>
                  </a:lnTo>
                  <a:lnTo>
                    <a:pt x="165938" y="1019073"/>
                  </a:lnTo>
                  <a:lnTo>
                    <a:pt x="106489" y="1043432"/>
                  </a:lnTo>
                  <a:lnTo>
                    <a:pt x="343535" y="733679"/>
                  </a:lnTo>
                  <a:close/>
                </a:path>
                <a:path w="879475" h="1171575">
                  <a:moveTo>
                    <a:pt x="879475" y="1171194"/>
                  </a:moveTo>
                  <a:lnTo>
                    <a:pt x="878776" y="1148334"/>
                  </a:lnTo>
                  <a:lnTo>
                    <a:pt x="875411" y="1037424"/>
                  </a:lnTo>
                  <a:lnTo>
                    <a:pt x="875411" y="1127379"/>
                  </a:lnTo>
                  <a:lnTo>
                    <a:pt x="841883" y="1148334"/>
                  </a:lnTo>
                  <a:lnTo>
                    <a:pt x="857719" y="1138428"/>
                  </a:lnTo>
                  <a:lnTo>
                    <a:pt x="875411" y="1127379"/>
                  </a:lnTo>
                  <a:lnTo>
                    <a:pt x="875411" y="1037424"/>
                  </a:lnTo>
                  <a:lnTo>
                    <a:pt x="872439" y="992098"/>
                  </a:lnTo>
                  <a:lnTo>
                    <a:pt x="853821" y="980567"/>
                  </a:lnTo>
                  <a:lnTo>
                    <a:pt x="846162" y="982319"/>
                  </a:lnTo>
                  <a:lnTo>
                    <a:pt x="839990" y="986726"/>
                  </a:lnTo>
                  <a:lnTo>
                    <a:pt x="835939" y="993140"/>
                  </a:lnTo>
                  <a:lnTo>
                    <a:pt x="834644" y="1000887"/>
                  </a:lnTo>
                  <a:lnTo>
                    <a:pt x="836599" y="1065301"/>
                  </a:lnTo>
                  <a:lnTo>
                    <a:pt x="615188" y="711073"/>
                  </a:lnTo>
                  <a:lnTo>
                    <a:pt x="581660" y="732155"/>
                  </a:lnTo>
                  <a:lnTo>
                    <a:pt x="802995" y="1086154"/>
                  </a:lnTo>
                  <a:lnTo>
                    <a:pt x="746125" y="1056259"/>
                  </a:lnTo>
                  <a:lnTo>
                    <a:pt x="738517" y="1054074"/>
                  </a:lnTo>
                  <a:lnTo>
                    <a:pt x="730961" y="1054938"/>
                  </a:lnTo>
                  <a:lnTo>
                    <a:pt x="724281" y="1058557"/>
                  </a:lnTo>
                  <a:lnTo>
                    <a:pt x="719328" y="1064641"/>
                  </a:lnTo>
                  <a:lnTo>
                    <a:pt x="717105" y="1072172"/>
                  </a:lnTo>
                  <a:lnTo>
                    <a:pt x="717931" y="1079690"/>
                  </a:lnTo>
                  <a:lnTo>
                    <a:pt x="721499" y="1086358"/>
                  </a:lnTo>
                  <a:lnTo>
                    <a:pt x="727583" y="1091311"/>
                  </a:lnTo>
                  <a:lnTo>
                    <a:pt x="879475" y="1171194"/>
                  </a:lnTo>
                  <a:close/>
                </a:path>
              </a:pathLst>
            </a:custGeom>
            <a:solidFill>
              <a:srgbClr val="BD4A47"/>
            </a:solidFill>
          </p:spPr>
          <p:txBody>
            <a:bodyPr wrap="square" lIns="0" tIns="0" rIns="0" bIns="0" rtlCol="0"/>
            <a:lstStyle/>
            <a:p>
              <a:endParaRPr/>
            </a:p>
          </p:txBody>
        </p:sp>
        <p:sp>
          <p:nvSpPr>
            <p:cNvPr id="13" name="object 13"/>
            <p:cNvSpPr/>
            <p:nvPr/>
          </p:nvSpPr>
          <p:spPr>
            <a:xfrm>
              <a:off x="1405127" y="2852928"/>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0999"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FFFFFF"/>
            </a:solidFill>
          </p:spPr>
          <p:txBody>
            <a:bodyPr wrap="square" lIns="0" tIns="0" rIns="0" bIns="0" rtlCol="0"/>
            <a:lstStyle/>
            <a:p>
              <a:endParaRPr/>
            </a:p>
          </p:txBody>
        </p:sp>
        <p:sp>
          <p:nvSpPr>
            <p:cNvPr id="14" name="object 14"/>
            <p:cNvSpPr/>
            <p:nvPr/>
          </p:nvSpPr>
          <p:spPr>
            <a:xfrm>
              <a:off x="1405127" y="2852928"/>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0999"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24384">
              <a:solidFill>
                <a:srgbClr val="4F81BC"/>
              </a:solidFill>
            </a:ln>
          </p:spPr>
          <p:txBody>
            <a:bodyPr wrap="square" lIns="0" tIns="0" rIns="0" bIns="0" rtlCol="0"/>
            <a:lstStyle/>
            <a:p>
              <a:endParaRPr/>
            </a:p>
          </p:txBody>
        </p:sp>
        <p:sp>
          <p:nvSpPr>
            <p:cNvPr id="15" name="object 15"/>
            <p:cNvSpPr/>
            <p:nvPr/>
          </p:nvSpPr>
          <p:spPr>
            <a:xfrm>
              <a:off x="786383" y="3553968"/>
              <a:ext cx="381000" cy="381000"/>
            </a:xfrm>
            <a:custGeom>
              <a:avLst/>
              <a:gdLst/>
              <a:ahLst/>
              <a:cxnLst/>
              <a:rect l="l" t="t" r="r" b="b"/>
              <a:pathLst>
                <a:path w="381000" h="381000">
                  <a:moveTo>
                    <a:pt x="190500" y="0"/>
                  </a:moveTo>
                  <a:lnTo>
                    <a:pt x="146821" y="5034"/>
                  </a:lnTo>
                  <a:lnTo>
                    <a:pt x="106724" y="19372"/>
                  </a:lnTo>
                  <a:lnTo>
                    <a:pt x="71353" y="41867"/>
                  </a:lnTo>
                  <a:lnTo>
                    <a:pt x="41851" y="71374"/>
                  </a:lnTo>
                  <a:lnTo>
                    <a:pt x="19363" y="106746"/>
                  </a:lnTo>
                  <a:lnTo>
                    <a:pt x="5031" y="146837"/>
                  </a:lnTo>
                  <a:lnTo>
                    <a:pt x="0" y="190500"/>
                  </a:lnTo>
                  <a:lnTo>
                    <a:pt x="5031" y="234162"/>
                  </a:lnTo>
                  <a:lnTo>
                    <a:pt x="19363" y="274253"/>
                  </a:lnTo>
                  <a:lnTo>
                    <a:pt x="41851" y="309625"/>
                  </a:lnTo>
                  <a:lnTo>
                    <a:pt x="71353" y="339132"/>
                  </a:lnTo>
                  <a:lnTo>
                    <a:pt x="106724" y="361627"/>
                  </a:lnTo>
                  <a:lnTo>
                    <a:pt x="146821" y="375965"/>
                  </a:lnTo>
                  <a:lnTo>
                    <a:pt x="190500" y="381000"/>
                  </a:lnTo>
                  <a:lnTo>
                    <a:pt x="234178" y="375965"/>
                  </a:lnTo>
                  <a:lnTo>
                    <a:pt x="274275" y="361627"/>
                  </a:lnTo>
                  <a:lnTo>
                    <a:pt x="309646" y="339132"/>
                  </a:lnTo>
                  <a:lnTo>
                    <a:pt x="339148" y="309625"/>
                  </a:lnTo>
                  <a:lnTo>
                    <a:pt x="361636" y="274253"/>
                  </a:lnTo>
                  <a:lnTo>
                    <a:pt x="375968" y="234162"/>
                  </a:lnTo>
                  <a:lnTo>
                    <a:pt x="381000" y="190500"/>
                  </a:lnTo>
                  <a:lnTo>
                    <a:pt x="375968" y="146837"/>
                  </a:lnTo>
                  <a:lnTo>
                    <a:pt x="361636" y="106746"/>
                  </a:lnTo>
                  <a:lnTo>
                    <a:pt x="339148" y="71374"/>
                  </a:lnTo>
                  <a:lnTo>
                    <a:pt x="309646" y="41867"/>
                  </a:lnTo>
                  <a:lnTo>
                    <a:pt x="274275" y="19372"/>
                  </a:lnTo>
                  <a:lnTo>
                    <a:pt x="234178" y="5034"/>
                  </a:lnTo>
                  <a:lnTo>
                    <a:pt x="190500" y="0"/>
                  </a:lnTo>
                  <a:close/>
                </a:path>
              </a:pathLst>
            </a:custGeom>
            <a:solidFill>
              <a:srgbClr val="FFFFFF"/>
            </a:solidFill>
          </p:spPr>
          <p:txBody>
            <a:bodyPr wrap="square" lIns="0" tIns="0" rIns="0" bIns="0" rtlCol="0"/>
            <a:lstStyle/>
            <a:p>
              <a:endParaRPr/>
            </a:p>
          </p:txBody>
        </p:sp>
        <p:sp>
          <p:nvSpPr>
            <p:cNvPr id="16" name="object 16"/>
            <p:cNvSpPr/>
            <p:nvPr/>
          </p:nvSpPr>
          <p:spPr>
            <a:xfrm>
              <a:off x="786383" y="3553968"/>
              <a:ext cx="381000" cy="381000"/>
            </a:xfrm>
            <a:custGeom>
              <a:avLst/>
              <a:gdLst/>
              <a:ahLst/>
              <a:cxnLst/>
              <a:rect l="l" t="t" r="r" b="b"/>
              <a:pathLst>
                <a:path w="381000" h="381000">
                  <a:moveTo>
                    <a:pt x="0" y="190500"/>
                  </a:moveTo>
                  <a:lnTo>
                    <a:pt x="5031" y="146837"/>
                  </a:lnTo>
                  <a:lnTo>
                    <a:pt x="19363" y="106746"/>
                  </a:lnTo>
                  <a:lnTo>
                    <a:pt x="41851" y="71374"/>
                  </a:lnTo>
                  <a:lnTo>
                    <a:pt x="71353" y="41867"/>
                  </a:lnTo>
                  <a:lnTo>
                    <a:pt x="106724" y="19372"/>
                  </a:lnTo>
                  <a:lnTo>
                    <a:pt x="146821" y="5034"/>
                  </a:lnTo>
                  <a:lnTo>
                    <a:pt x="190500" y="0"/>
                  </a:lnTo>
                  <a:lnTo>
                    <a:pt x="234178" y="5034"/>
                  </a:lnTo>
                  <a:lnTo>
                    <a:pt x="274275" y="19372"/>
                  </a:lnTo>
                  <a:lnTo>
                    <a:pt x="309646" y="41867"/>
                  </a:lnTo>
                  <a:lnTo>
                    <a:pt x="339148" y="71374"/>
                  </a:lnTo>
                  <a:lnTo>
                    <a:pt x="361636" y="106746"/>
                  </a:lnTo>
                  <a:lnTo>
                    <a:pt x="375968" y="146837"/>
                  </a:lnTo>
                  <a:lnTo>
                    <a:pt x="381000" y="190500"/>
                  </a:lnTo>
                  <a:lnTo>
                    <a:pt x="375968" y="234162"/>
                  </a:lnTo>
                  <a:lnTo>
                    <a:pt x="361636" y="274253"/>
                  </a:lnTo>
                  <a:lnTo>
                    <a:pt x="339148" y="309625"/>
                  </a:lnTo>
                  <a:lnTo>
                    <a:pt x="309646" y="339132"/>
                  </a:lnTo>
                  <a:lnTo>
                    <a:pt x="274275" y="361627"/>
                  </a:lnTo>
                  <a:lnTo>
                    <a:pt x="234178" y="375965"/>
                  </a:lnTo>
                  <a:lnTo>
                    <a:pt x="190500" y="381000"/>
                  </a:lnTo>
                  <a:lnTo>
                    <a:pt x="146821" y="375965"/>
                  </a:lnTo>
                  <a:lnTo>
                    <a:pt x="106724" y="361627"/>
                  </a:lnTo>
                  <a:lnTo>
                    <a:pt x="71353" y="339132"/>
                  </a:lnTo>
                  <a:lnTo>
                    <a:pt x="41851" y="309625"/>
                  </a:lnTo>
                  <a:lnTo>
                    <a:pt x="19363" y="274253"/>
                  </a:lnTo>
                  <a:lnTo>
                    <a:pt x="5031" y="234162"/>
                  </a:lnTo>
                  <a:lnTo>
                    <a:pt x="0" y="190500"/>
                  </a:lnTo>
                  <a:close/>
                </a:path>
              </a:pathLst>
            </a:custGeom>
            <a:ln w="24384">
              <a:solidFill>
                <a:srgbClr val="4F81BC"/>
              </a:solidFill>
            </a:ln>
          </p:spPr>
          <p:txBody>
            <a:bodyPr wrap="square" lIns="0" tIns="0" rIns="0" bIns="0" rtlCol="0"/>
            <a:lstStyle/>
            <a:p>
              <a:endParaRPr/>
            </a:p>
          </p:txBody>
        </p:sp>
        <p:sp>
          <p:nvSpPr>
            <p:cNvPr id="17" name="object 17"/>
            <p:cNvSpPr/>
            <p:nvPr/>
          </p:nvSpPr>
          <p:spPr>
            <a:xfrm>
              <a:off x="252983" y="4261104"/>
              <a:ext cx="381000" cy="381000"/>
            </a:xfrm>
            <a:custGeom>
              <a:avLst/>
              <a:gdLst/>
              <a:ahLst/>
              <a:cxnLst/>
              <a:rect l="l" t="t" r="r" b="b"/>
              <a:pathLst>
                <a:path w="381000" h="381000">
                  <a:moveTo>
                    <a:pt x="190500" y="0"/>
                  </a:moveTo>
                  <a:lnTo>
                    <a:pt x="146821" y="5034"/>
                  </a:lnTo>
                  <a:lnTo>
                    <a:pt x="106724" y="19372"/>
                  </a:lnTo>
                  <a:lnTo>
                    <a:pt x="71353" y="41867"/>
                  </a:lnTo>
                  <a:lnTo>
                    <a:pt x="41851" y="71374"/>
                  </a:lnTo>
                  <a:lnTo>
                    <a:pt x="19363" y="106746"/>
                  </a:lnTo>
                  <a:lnTo>
                    <a:pt x="5031" y="146837"/>
                  </a:lnTo>
                  <a:lnTo>
                    <a:pt x="0" y="190500"/>
                  </a:lnTo>
                  <a:lnTo>
                    <a:pt x="5031" y="234162"/>
                  </a:lnTo>
                  <a:lnTo>
                    <a:pt x="19363" y="274253"/>
                  </a:lnTo>
                  <a:lnTo>
                    <a:pt x="41851" y="309625"/>
                  </a:lnTo>
                  <a:lnTo>
                    <a:pt x="71353" y="339132"/>
                  </a:lnTo>
                  <a:lnTo>
                    <a:pt x="106724" y="361627"/>
                  </a:lnTo>
                  <a:lnTo>
                    <a:pt x="146821" y="375965"/>
                  </a:lnTo>
                  <a:lnTo>
                    <a:pt x="190500" y="381000"/>
                  </a:lnTo>
                  <a:lnTo>
                    <a:pt x="234178" y="375965"/>
                  </a:lnTo>
                  <a:lnTo>
                    <a:pt x="274275" y="361627"/>
                  </a:lnTo>
                  <a:lnTo>
                    <a:pt x="309646" y="339132"/>
                  </a:lnTo>
                  <a:lnTo>
                    <a:pt x="339148" y="309625"/>
                  </a:lnTo>
                  <a:lnTo>
                    <a:pt x="361636" y="274253"/>
                  </a:lnTo>
                  <a:lnTo>
                    <a:pt x="375968" y="234162"/>
                  </a:lnTo>
                  <a:lnTo>
                    <a:pt x="381000" y="190500"/>
                  </a:lnTo>
                  <a:lnTo>
                    <a:pt x="375968" y="146837"/>
                  </a:lnTo>
                  <a:lnTo>
                    <a:pt x="361636" y="106746"/>
                  </a:lnTo>
                  <a:lnTo>
                    <a:pt x="339148" y="71374"/>
                  </a:lnTo>
                  <a:lnTo>
                    <a:pt x="309646" y="41867"/>
                  </a:lnTo>
                  <a:lnTo>
                    <a:pt x="274275" y="19372"/>
                  </a:lnTo>
                  <a:lnTo>
                    <a:pt x="234178" y="5034"/>
                  </a:lnTo>
                  <a:lnTo>
                    <a:pt x="190500" y="0"/>
                  </a:lnTo>
                  <a:close/>
                </a:path>
              </a:pathLst>
            </a:custGeom>
            <a:solidFill>
              <a:srgbClr val="FFFFFF"/>
            </a:solidFill>
          </p:spPr>
          <p:txBody>
            <a:bodyPr wrap="square" lIns="0" tIns="0" rIns="0" bIns="0" rtlCol="0"/>
            <a:lstStyle/>
            <a:p>
              <a:endParaRPr/>
            </a:p>
          </p:txBody>
        </p:sp>
        <p:sp>
          <p:nvSpPr>
            <p:cNvPr id="18" name="object 18"/>
            <p:cNvSpPr/>
            <p:nvPr/>
          </p:nvSpPr>
          <p:spPr>
            <a:xfrm>
              <a:off x="252983" y="4261104"/>
              <a:ext cx="381000" cy="381000"/>
            </a:xfrm>
            <a:custGeom>
              <a:avLst/>
              <a:gdLst/>
              <a:ahLst/>
              <a:cxnLst/>
              <a:rect l="l" t="t" r="r" b="b"/>
              <a:pathLst>
                <a:path w="381000" h="381000">
                  <a:moveTo>
                    <a:pt x="0" y="190500"/>
                  </a:moveTo>
                  <a:lnTo>
                    <a:pt x="5031" y="146837"/>
                  </a:lnTo>
                  <a:lnTo>
                    <a:pt x="19363" y="106746"/>
                  </a:lnTo>
                  <a:lnTo>
                    <a:pt x="41851" y="71374"/>
                  </a:lnTo>
                  <a:lnTo>
                    <a:pt x="71353" y="41867"/>
                  </a:lnTo>
                  <a:lnTo>
                    <a:pt x="106724" y="19372"/>
                  </a:lnTo>
                  <a:lnTo>
                    <a:pt x="146821" y="5034"/>
                  </a:lnTo>
                  <a:lnTo>
                    <a:pt x="190500" y="0"/>
                  </a:lnTo>
                  <a:lnTo>
                    <a:pt x="234178" y="5034"/>
                  </a:lnTo>
                  <a:lnTo>
                    <a:pt x="274275" y="19372"/>
                  </a:lnTo>
                  <a:lnTo>
                    <a:pt x="309646" y="41867"/>
                  </a:lnTo>
                  <a:lnTo>
                    <a:pt x="339148" y="71374"/>
                  </a:lnTo>
                  <a:lnTo>
                    <a:pt x="361636" y="106746"/>
                  </a:lnTo>
                  <a:lnTo>
                    <a:pt x="375968" y="146837"/>
                  </a:lnTo>
                  <a:lnTo>
                    <a:pt x="381000" y="190500"/>
                  </a:lnTo>
                  <a:lnTo>
                    <a:pt x="375968" y="234162"/>
                  </a:lnTo>
                  <a:lnTo>
                    <a:pt x="361636" y="274253"/>
                  </a:lnTo>
                  <a:lnTo>
                    <a:pt x="339148" y="309625"/>
                  </a:lnTo>
                  <a:lnTo>
                    <a:pt x="309646" y="339132"/>
                  </a:lnTo>
                  <a:lnTo>
                    <a:pt x="274275" y="361627"/>
                  </a:lnTo>
                  <a:lnTo>
                    <a:pt x="234178" y="375965"/>
                  </a:lnTo>
                  <a:lnTo>
                    <a:pt x="190500" y="381000"/>
                  </a:lnTo>
                  <a:lnTo>
                    <a:pt x="146821" y="375965"/>
                  </a:lnTo>
                  <a:lnTo>
                    <a:pt x="106724" y="361627"/>
                  </a:lnTo>
                  <a:lnTo>
                    <a:pt x="71353" y="339132"/>
                  </a:lnTo>
                  <a:lnTo>
                    <a:pt x="41851" y="309625"/>
                  </a:lnTo>
                  <a:lnTo>
                    <a:pt x="19363" y="274253"/>
                  </a:lnTo>
                  <a:lnTo>
                    <a:pt x="5031" y="234162"/>
                  </a:lnTo>
                  <a:lnTo>
                    <a:pt x="0" y="190500"/>
                  </a:lnTo>
                  <a:close/>
                </a:path>
              </a:pathLst>
            </a:custGeom>
            <a:ln w="24384">
              <a:solidFill>
                <a:srgbClr val="4F81BC"/>
              </a:solidFill>
            </a:ln>
          </p:spPr>
          <p:txBody>
            <a:bodyPr wrap="square" lIns="0" tIns="0" rIns="0" bIns="0" rtlCol="0"/>
            <a:lstStyle/>
            <a:p>
              <a:endParaRPr/>
            </a:p>
          </p:txBody>
        </p:sp>
        <p:sp>
          <p:nvSpPr>
            <p:cNvPr id="19" name="object 19"/>
            <p:cNvSpPr/>
            <p:nvPr/>
          </p:nvSpPr>
          <p:spPr>
            <a:xfrm>
              <a:off x="1548383" y="4288536"/>
              <a:ext cx="381000" cy="381000"/>
            </a:xfrm>
            <a:custGeom>
              <a:avLst/>
              <a:gdLst/>
              <a:ahLst/>
              <a:cxnLst/>
              <a:rect l="l" t="t" r="r" b="b"/>
              <a:pathLst>
                <a:path w="381000" h="381000">
                  <a:moveTo>
                    <a:pt x="190499"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499" y="381000"/>
                  </a:lnTo>
                  <a:lnTo>
                    <a:pt x="234162" y="375965"/>
                  </a:lnTo>
                  <a:lnTo>
                    <a:pt x="274253" y="361627"/>
                  </a:lnTo>
                  <a:lnTo>
                    <a:pt x="309625" y="339132"/>
                  </a:lnTo>
                  <a:lnTo>
                    <a:pt x="339132" y="309625"/>
                  </a:lnTo>
                  <a:lnTo>
                    <a:pt x="361627" y="274253"/>
                  </a:lnTo>
                  <a:lnTo>
                    <a:pt x="375965" y="234162"/>
                  </a:lnTo>
                  <a:lnTo>
                    <a:pt x="380999" y="190500"/>
                  </a:lnTo>
                  <a:lnTo>
                    <a:pt x="375965" y="146837"/>
                  </a:lnTo>
                  <a:lnTo>
                    <a:pt x="361627" y="106746"/>
                  </a:lnTo>
                  <a:lnTo>
                    <a:pt x="339132" y="71374"/>
                  </a:lnTo>
                  <a:lnTo>
                    <a:pt x="309625" y="41867"/>
                  </a:lnTo>
                  <a:lnTo>
                    <a:pt x="274253" y="19372"/>
                  </a:lnTo>
                  <a:lnTo>
                    <a:pt x="234162" y="5034"/>
                  </a:lnTo>
                  <a:lnTo>
                    <a:pt x="190499" y="0"/>
                  </a:lnTo>
                  <a:close/>
                </a:path>
              </a:pathLst>
            </a:custGeom>
            <a:solidFill>
              <a:srgbClr val="FFFFFF"/>
            </a:solidFill>
          </p:spPr>
          <p:txBody>
            <a:bodyPr wrap="square" lIns="0" tIns="0" rIns="0" bIns="0" rtlCol="0"/>
            <a:lstStyle/>
            <a:p>
              <a:endParaRPr/>
            </a:p>
          </p:txBody>
        </p:sp>
        <p:sp>
          <p:nvSpPr>
            <p:cNvPr id="20" name="object 20"/>
            <p:cNvSpPr/>
            <p:nvPr/>
          </p:nvSpPr>
          <p:spPr>
            <a:xfrm>
              <a:off x="1548383" y="4288536"/>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499" y="0"/>
                  </a:lnTo>
                  <a:lnTo>
                    <a:pt x="234162" y="5034"/>
                  </a:lnTo>
                  <a:lnTo>
                    <a:pt x="274253" y="19372"/>
                  </a:lnTo>
                  <a:lnTo>
                    <a:pt x="309625" y="41867"/>
                  </a:lnTo>
                  <a:lnTo>
                    <a:pt x="339132" y="71374"/>
                  </a:lnTo>
                  <a:lnTo>
                    <a:pt x="361627" y="106746"/>
                  </a:lnTo>
                  <a:lnTo>
                    <a:pt x="375965" y="146837"/>
                  </a:lnTo>
                  <a:lnTo>
                    <a:pt x="380999" y="190500"/>
                  </a:lnTo>
                  <a:lnTo>
                    <a:pt x="375965" y="234162"/>
                  </a:lnTo>
                  <a:lnTo>
                    <a:pt x="361627" y="274253"/>
                  </a:lnTo>
                  <a:lnTo>
                    <a:pt x="339132" y="309625"/>
                  </a:lnTo>
                  <a:lnTo>
                    <a:pt x="309625" y="339132"/>
                  </a:lnTo>
                  <a:lnTo>
                    <a:pt x="274253" y="361627"/>
                  </a:lnTo>
                  <a:lnTo>
                    <a:pt x="234162" y="375965"/>
                  </a:lnTo>
                  <a:lnTo>
                    <a:pt x="190499" y="381000"/>
                  </a:lnTo>
                  <a:lnTo>
                    <a:pt x="146837" y="375965"/>
                  </a:lnTo>
                  <a:lnTo>
                    <a:pt x="106746" y="361627"/>
                  </a:lnTo>
                  <a:lnTo>
                    <a:pt x="71374" y="339132"/>
                  </a:lnTo>
                  <a:lnTo>
                    <a:pt x="41867" y="309625"/>
                  </a:lnTo>
                  <a:lnTo>
                    <a:pt x="19372" y="274253"/>
                  </a:lnTo>
                  <a:lnTo>
                    <a:pt x="5034" y="234162"/>
                  </a:lnTo>
                  <a:lnTo>
                    <a:pt x="0" y="190500"/>
                  </a:lnTo>
                  <a:close/>
                </a:path>
              </a:pathLst>
            </a:custGeom>
            <a:ln w="24384">
              <a:solidFill>
                <a:srgbClr val="4F81BC"/>
              </a:solidFill>
            </a:ln>
          </p:spPr>
          <p:txBody>
            <a:bodyPr wrap="square" lIns="0" tIns="0" rIns="0" bIns="0" rtlCol="0"/>
            <a:lstStyle/>
            <a:p>
              <a:endParaRPr/>
            </a:p>
          </p:txBody>
        </p:sp>
        <p:sp>
          <p:nvSpPr>
            <p:cNvPr id="21" name="object 21"/>
            <p:cNvSpPr/>
            <p:nvPr/>
          </p:nvSpPr>
          <p:spPr>
            <a:xfrm>
              <a:off x="2538984" y="4285488"/>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FFFFFF"/>
            </a:solidFill>
          </p:spPr>
          <p:txBody>
            <a:bodyPr wrap="square" lIns="0" tIns="0" rIns="0" bIns="0" rtlCol="0"/>
            <a:lstStyle/>
            <a:p>
              <a:endParaRPr/>
            </a:p>
          </p:txBody>
        </p:sp>
        <p:sp>
          <p:nvSpPr>
            <p:cNvPr id="22" name="object 22"/>
            <p:cNvSpPr/>
            <p:nvPr/>
          </p:nvSpPr>
          <p:spPr>
            <a:xfrm>
              <a:off x="2538984" y="4285488"/>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24384">
              <a:solidFill>
                <a:srgbClr val="4F81BC"/>
              </a:solidFill>
            </a:ln>
          </p:spPr>
          <p:txBody>
            <a:bodyPr wrap="square" lIns="0" tIns="0" rIns="0" bIns="0" rtlCol="0"/>
            <a:lstStyle/>
            <a:p>
              <a:endParaRPr/>
            </a:p>
          </p:txBody>
        </p:sp>
        <p:sp>
          <p:nvSpPr>
            <p:cNvPr id="23" name="object 23"/>
            <p:cNvSpPr/>
            <p:nvPr/>
          </p:nvSpPr>
          <p:spPr>
            <a:xfrm>
              <a:off x="443420" y="3168014"/>
              <a:ext cx="1035050" cy="1092835"/>
            </a:xfrm>
            <a:custGeom>
              <a:avLst/>
              <a:gdLst/>
              <a:ahLst/>
              <a:cxnLst/>
              <a:rect l="l" t="t" r="r" b="b"/>
              <a:pathLst>
                <a:path w="1035050" h="1092835">
                  <a:moveTo>
                    <a:pt x="412470" y="724916"/>
                  </a:moveTo>
                  <a:lnTo>
                    <a:pt x="385038" y="696214"/>
                  </a:lnTo>
                  <a:lnTo>
                    <a:pt x="67551" y="1000607"/>
                  </a:lnTo>
                  <a:lnTo>
                    <a:pt x="85267" y="938657"/>
                  </a:lnTo>
                  <a:lnTo>
                    <a:pt x="63817" y="913574"/>
                  </a:lnTo>
                  <a:lnTo>
                    <a:pt x="56591" y="915949"/>
                  </a:lnTo>
                  <a:lnTo>
                    <a:pt x="50774" y="920813"/>
                  </a:lnTo>
                  <a:lnTo>
                    <a:pt x="47167" y="927735"/>
                  </a:lnTo>
                  <a:lnTo>
                    <a:pt x="0" y="1092708"/>
                  </a:lnTo>
                  <a:lnTo>
                    <a:pt x="53314" y="1079881"/>
                  </a:lnTo>
                  <a:lnTo>
                    <a:pt x="166814" y="1052576"/>
                  </a:lnTo>
                  <a:lnTo>
                    <a:pt x="173939" y="1049274"/>
                  </a:lnTo>
                  <a:lnTo>
                    <a:pt x="179082" y="1043686"/>
                  </a:lnTo>
                  <a:lnTo>
                    <a:pt x="181737" y="1036574"/>
                  </a:lnTo>
                  <a:lnTo>
                    <a:pt x="181444" y="1028700"/>
                  </a:lnTo>
                  <a:lnTo>
                    <a:pt x="178117" y="1021562"/>
                  </a:lnTo>
                  <a:lnTo>
                    <a:pt x="172516" y="1016444"/>
                  </a:lnTo>
                  <a:lnTo>
                    <a:pt x="165404" y="1013815"/>
                  </a:lnTo>
                  <a:lnTo>
                    <a:pt x="157543" y="1014095"/>
                  </a:lnTo>
                  <a:lnTo>
                    <a:pt x="94983" y="1029182"/>
                  </a:lnTo>
                  <a:lnTo>
                    <a:pt x="412470" y="724916"/>
                  </a:lnTo>
                  <a:close/>
                </a:path>
                <a:path w="1035050" h="1092835">
                  <a:moveTo>
                    <a:pt x="1034732" y="25146"/>
                  </a:moveTo>
                  <a:lnTo>
                    <a:pt x="1004125" y="0"/>
                  </a:lnTo>
                  <a:lnTo>
                    <a:pt x="723468" y="343077"/>
                  </a:lnTo>
                  <a:lnTo>
                    <a:pt x="733564" y="279527"/>
                  </a:lnTo>
                  <a:lnTo>
                    <a:pt x="733221" y="271678"/>
                  </a:lnTo>
                  <a:lnTo>
                    <a:pt x="730021" y="264795"/>
                  </a:lnTo>
                  <a:lnTo>
                    <a:pt x="724471" y="259638"/>
                  </a:lnTo>
                  <a:lnTo>
                    <a:pt x="717105" y="256921"/>
                  </a:lnTo>
                  <a:lnTo>
                    <a:pt x="709231" y="257213"/>
                  </a:lnTo>
                  <a:lnTo>
                    <a:pt x="702348" y="260400"/>
                  </a:lnTo>
                  <a:lnTo>
                    <a:pt x="697166" y="265950"/>
                  </a:lnTo>
                  <a:lnTo>
                    <a:pt x="694423" y="273304"/>
                  </a:lnTo>
                  <a:lnTo>
                    <a:pt x="667512" y="442849"/>
                  </a:lnTo>
                  <a:lnTo>
                    <a:pt x="715416" y="424954"/>
                  </a:lnTo>
                  <a:lnTo>
                    <a:pt x="828230" y="382778"/>
                  </a:lnTo>
                  <a:lnTo>
                    <a:pt x="834923" y="378637"/>
                  </a:lnTo>
                  <a:lnTo>
                    <a:pt x="839355" y="372465"/>
                  </a:lnTo>
                  <a:lnTo>
                    <a:pt x="841133" y="365099"/>
                  </a:lnTo>
                  <a:lnTo>
                    <a:pt x="839914" y="357378"/>
                  </a:lnTo>
                  <a:lnTo>
                    <a:pt x="754164" y="368198"/>
                  </a:lnTo>
                  <a:lnTo>
                    <a:pt x="1034732" y="25146"/>
                  </a:lnTo>
                  <a:close/>
                </a:path>
              </a:pathLst>
            </a:custGeom>
            <a:solidFill>
              <a:srgbClr val="BD4A47"/>
            </a:solidFill>
          </p:spPr>
          <p:txBody>
            <a:bodyPr wrap="square" lIns="0" tIns="0" rIns="0" bIns="0" rtlCol="0"/>
            <a:lstStyle/>
            <a:p>
              <a:endParaRPr/>
            </a:p>
          </p:txBody>
        </p:sp>
        <p:pic>
          <p:nvPicPr>
            <p:cNvPr id="24" name="object 24"/>
            <p:cNvPicPr/>
            <p:nvPr/>
          </p:nvPicPr>
          <p:blipFill>
            <a:blip r:embed="rId4" cstate="print"/>
            <a:stretch>
              <a:fillRect/>
            </a:stretch>
          </p:blipFill>
          <p:spPr>
            <a:xfrm>
              <a:off x="3361943" y="2541968"/>
              <a:ext cx="110997" cy="3814445"/>
            </a:xfrm>
            <a:prstGeom prst="rect">
              <a:avLst/>
            </a:prstGeom>
          </p:spPr>
        </p:pic>
        <p:sp>
          <p:nvSpPr>
            <p:cNvPr id="25" name="object 25"/>
            <p:cNvSpPr/>
            <p:nvPr/>
          </p:nvSpPr>
          <p:spPr>
            <a:xfrm>
              <a:off x="3419856" y="2566416"/>
              <a:ext cx="0" cy="3717290"/>
            </a:xfrm>
            <a:custGeom>
              <a:avLst/>
              <a:gdLst/>
              <a:ahLst/>
              <a:cxnLst/>
              <a:rect l="l" t="t" r="r" b="b"/>
              <a:pathLst>
                <a:path h="3717290">
                  <a:moveTo>
                    <a:pt x="0" y="0"/>
                  </a:moveTo>
                  <a:lnTo>
                    <a:pt x="0" y="3716947"/>
                  </a:lnTo>
                </a:path>
              </a:pathLst>
            </a:custGeom>
            <a:ln w="24384">
              <a:solidFill>
                <a:srgbClr val="000000"/>
              </a:solidFill>
            </a:ln>
          </p:spPr>
          <p:txBody>
            <a:bodyPr wrap="square" lIns="0" tIns="0" rIns="0" bIns="0" rtlCol="0"/>
            <a:lstStyle/>
            <a:p>
              <a:endParaRPr/>
            </a:p>
          </p:txBody>
        </p:sp>
      </p:grpSp>
      <p:sp>
        <p:nvSpPr>
          <p:cNvPr id="26" name="object 26"/>
          <p:cNvSpPr txBox="1"/>
          <p:nvPr/>
        </p:nvSpPr>
        <p:spPr>
          <a:xfrm>
            <a:off x="2707385" y="3808298"/>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7" name="object 27"/>
          <p:cNvSpPr txBox="1"/>
          <p:nvPr/>
        </p:nvSpPr>
        <p:spPr>
          <a:xfrm>
            <a:off x="1410969" y="388086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8" name="object 28"/>
          <p:cNvSpPr txBox="1"/>
          <p:nvPr/>
        </p:nvSpPr>
        <p:spPr>
          <a:xfrm>
            <a:off x="2419350" y="3232530"/>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29" name="object 29"/>
          <p:cNvSpPr txBox="1"/>
          <p:nvPr/>
        </p:nvSpPr>
        <p:spPr>
          <a:xfrm>
            <a:off x="258267" y="3880866"/>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30" name="object 30"/>
          <p:cNvSpPr txBox="1"/>
          <p:nvPr/>
        </p:nvSpPr>
        <p:spPr>
          <a:xfrm>
            <a:off x="762711" y="3088385"/>
            <a:ext cx="2533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+1</a:t>
            </a:r>
            <a:endParaRPr sz="1800">
              <a:latin typeface="Calibri"/>
              <a:cs typeface="Calibri"/>
            </a:endParaRPr>
          </a:p>
        </p:txBody>
      </p:sp>
      <p:sp>
        <p:nvSpPr>
          <p:cNvPr id="31" name="object 31"/>
          <p:cNvSpPr txBox="1"/>
          <p:nvPr/>
        </p:nvSpPr>
        <p:spPr>
          <a:xfrm>
            <a:off x="1843277" y="2511933"/>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32" name="object 32"/>
          <p:cNvSpPr txBox="1"/>
          <p:nvPr/>
        </p:nvSpPr>
        <p:spPr>
          <a:xfrm>
            <a:off x="7389621" y="575381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33" name="object 33"/>
          <p:cNvSpPr txBox="1"/>
          <p:nvPr/>
        </p:nvSpPr>
        <p:spPr>
          <a:xfrm>
            <a:off x="7029450" y="4745228"/>
            <a:ext cx="21145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34" name="object 34"/>
          <p:cNvSpPr txBox="1"/>
          <p:nvPr/>
        </p:nvSpPr>
        <p:spPr>
          <a:xfrm>
            <a:off x="8614029" y="4673345"/>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35" name="object 35"/>
          <p:cNvSpPr txBox="1"/>
          <p:nvPr/>
        </p:nvSpPr>
        <p:spPr>
          <a:xfrm>
            <a:off x="8254110" y="4024325"/>
            <a:ext cx="253365" cy="300355"/>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+1</a:t>
            </a:r>
            <a:endParaRPr sz="1800">
              <a:latin typeface="Calibri"/>
              <a:cs typeface="Calibri"/>
            </a:endParaRPr>
          </a:p>
        </p:txBody>
      </p:sp>
      <p:sp>
        <p:nvSpPr>
          <p:cNvPr id="36" name="object 36"/>
          <p:cNvSpPr txBox="1"/>
          <p:nvPr/>
        </p:nvSpPr>
        <p:spPr>
          <a:xfrm>
            <a:off x="5876925" y="5032959"/>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37" name="object 37"/>
          <p:cNvSpPr txBox="1"/>
          <p:nvPr/>
        </p:nvSpPr>
        <p:spPr>
          <a:xfrm>
            <a:off x="6381115" y="3952747"/>
            <a:ext cx="25463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a:t>
            </a:r>
            <a:r>
              <a:rPr sz="1800" b="1" dirty="0">
                <a:latin typeface="Calibri"/>
                <a:cs typeface="Calibri"/>
              </a:rPr>
              <a:t>1</a:t>
            </a:r>
            <a:endParaRPr sz="1800">
              <a:latin typeface="Calibri"/>
              <a:cs typeface="Calibri"/>
            </a:endParaRPr>
          </a:p>
        </p:txBody>
      </p:sp>
      <p:sp>
        <p:nvSpPr>
          <p:cNvPr id="38" name="object 38"/>
          <p:cNvSpPr txBox="1"/>
          <p:nvPr/>
        </p:nvSpPr>
        <p:spPr>
          <a:xfrm>
            <a:off x="7317485" y="3088385"/>
            <a:ext cx="21209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39" name="object 39"/>
          <p:cNvSpPr txBox="1"/>
          <p:nvPr/>
        </p:nvSpPr>
        <p:spPr>
          <a:xfrm>
            <a:off x="5588889" y="4889372"/>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pic>
        <p:nvPicPr>
          <p:cNvPr id="40" name="object 40"/>
          <p:cNvPicPr/>
          <p:nvPr/>
        </p:nvPicPr>
        <p:blipFill>
          <a:blip r:embed="rId5" cstate="print"/>
          <a:stretch>
            <a:fillRect/>
          </a:stretch>
        </p:blipFill>
        <p:spPr>
          <a:xfrm>
            <a:off x="3983735" y="2697479"/>
            <a:ext cx="4568952" cy="3395471"/>
          </a:xfrm>
          <a:prstGeom prst="rect">
            <a:avLst/>
          </a:prstGeom>
        </p:spPr>
      </p:pic>
      <p:sp>
        <p:nvSpPr>
          <p:cNvPr id="41" name="object 41"/>
          <p:cNvSpPr txBox="1"/>
          <p:nvPr/>
        </p:nvSpPr>
        <p:spPr>
          <a:xfrm>
            <a:off x="4724527" y="4600778"/>
            <a:ext cx="14160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42" name="object 42"/>
          <p:cNvSpPr txBox="1"/>
          <p:nvPr/>
        </p:nvSpPr>
        <p:spPr>
          <a:xfrm>
            <a:off x="3932046" y="3880866"/>
            <a:ext cx="21145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43" name="object 43"/>
          <p:cNvSpPr txBox="1"/>
          <p:nvPr/>
        </p:nvSpPr>
        <p:spPr>
          <a:xfrm>
            <a:off x="4652264" y="3232530"/>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44" name="object 44"/>
          <p:cNvSpPr txBox="1"/>
          <p:nvPr/>
        </p:nvSpPr>
        <p:spPr>
          <a:xfrm>
            <a:off x="5805042" y="2583637"/>
            <a:ext cx="2120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998"/>
            </a:xfrm>
            <a:prstGeom prst="rect">
              <a:avLst/>
            </a:prstGeom>
          </p:spPr>
        </p:pic>
        <p:pic>
          <p:nvPicPr>
            <p:cNvPr id="4" name="object 4"/>
            <p:cNvPicPr/>
            <p:nvPr/>
          </p:nvPicPr>
          <p:blipFill>
            <a:blip r:embed="rId3" cstate="print"/>
            <a:stretch>
              <a:fillRect/>
            </a:stretch>
          </p:blipFill>
          <p:spPr>
            <a:xfrm>
              <a:off x="1405127" y="2996183"/>
              <a:ext cx="5428488"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78739" y="1710004"/>
            <a:ext cx="1393825" cy="483234"/>
          </a:xfrm>
          <a:prstGeom prst="rect">
            <a:avLst/>
          </a:prstGeom>
        </p:spPr>
        <p:txBody>
          <a:bodyPr vert="horz" wrap="square" lIns="0" tIns="12700" rIns="0" bIns="0" rtlCol="0">
            <a:spAutoFit/>
          </a:bodyPr>
          <a:lstStyle/>
          <a:p>
            <a:pPr marL="12700">
              <a:lnSpc>
                <a:spcPct val="100000"/>
              </a:lnSpc>
              <a:spcBef>
                <a:spcPts val="100"/>
              </a:spcBef>
            </a:pPr>
            <a:r>
              <a:rPr sz="3000" spc="-50" dirty="0">
                <a:solidFill>
                  <a:srgbClr val="FFFFFF"/>
                </a:solidFill>
              </a:rPr>
              <a:t>AVL</a:t>
            </a:r>
            <a:r>
              <a:rPr sz="3000" spc="-95" dirty="0">
                <a:solidFill>
                  <a:srgbClr val="FFFFFF"/>
                </a:solidFill>
              </a:rPr>
              <a:t> </a:t>
            </a:r>
            <a:r>
              <a:rPr sz="3000" spc="-50" dirty="0">
                <a:solidFill>
                  <a:srgbClr val="FFFFFF"/>
                </a:solidFill>
              </a:rPr>
              <a:t>Tree</a:t>
            </a:r>
            <a:endParaRPr sz="3000"/>
          </a:p>
        </p:txBody>
      </p:sp>
      <p:sp>
        <p:nvSpPr>
          <p:cNvPr id="8" name="object 8"/>
          <p:cNvSpPr txBox="1"/>
          <p:nvPr/>
        </p:nvSpPr>
        <p:spPr>
          <a:xfrm>
            <a:off x="834644" y="2970657"/>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9" name="object 9"/>
          <p:cNvSpPr txBox="1"/>
          <p:nvPr/>
        </p:nvSpPr>
        <p:spPr>
          <a:xfrm>
            <a:off x="1662429" y="3656838"/>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10" name="object 10"/>
          <p:cNvSpPr txBox="1"/>
          <p:nvPr/>
        </p:nvSpPr>
        <p:spPr>
          <a:xfrm>
            <a:off x="2865247" y="3656838"/>
            <a:ext cx="25336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+1</a:t>
            </a:r>
            <a:endParaRPr sz="1800">
              <a:latin typeface="Calibri"/>
              <a:cs typeface="Calibri"/>
            </a:endParaRPr>
          </a:p>
        </p:txBody>
      </p:sp>
      <p:grpSp>
        <p:nvGrpSpPr>
          <p:cNvPr id="11" name="object 11"/>
          <p:cNvGrpSpPr/>
          <p:nvPr/>
        </p:nvGrpSpPr>
        <p:grpSpPr>
          <a:xfrm>
            <a:off x="886777" y="2532697"/>
            <a:ext cx="2140585" cy="2527300"/>
            <a:chOff x="886777" y="2532697"/>
            <a:chExt cx="2140585" cy="2527300"/>
          </a:xfrm>
        </p:grpSpPr>
        <p:sp>
          <p:nvSpPr>
            <p:cNvPr id="12" name="object 12"/>
            <p:cNvSpPr/>
            <p:nvPr/>
          </p:nvSpPr>
          <p:spPr>
            <a:xfrm>
              <a:off x="899159" y="3264408"/>
              <a:ext cx="381000" cy="381000"/>
            </a:xfrm>
            <a:custGeom>
              <a:avLst/>
              <a:gdLst/>
              <a:ahLst/>
              <a:cxnLst/>
              <a:rect l="l" t="t" r="r" b="b"/>
              <a:pathLst>
                <a:path w="381000" h="381000">
                  <a:moveTo>
                    <a:pt x="190500" y="0"/>
                  </a:moveTo>
                  <a:lnTo>
                    <a:pt x="146821" y="5034"/>
                  </a:lnTo>
                  <a:lnTo>
                    <a:pt x="106724" y="19372"/>
                  </a:lnTo>
                  <a:lnTo>
                    <a:pt x="71353" y="41867"/>
                  </a:lnTo>
                  <a:lnTo>
                    <a:pt x="41851" y="71374"/>
                  </a:lnTo>
                  <a:lnTo>
                    <a:pt x="19363" y="106746"/>
                  </a:lnTo>
                  <a:lnTo>
                    <a:pt x="5031" y="146837"/>
                  </a:lnTo>
                  <a:lnTo>
                    <a:pt x="0" y="190500"/>
                  </a:lnTo>
                  <a:lnTo>
                    <a:pt x="5031" y="234162"/>
                  </a:lnTo>
                  <a:lnTo>
                    <a:pt x="19363" y="274253"/>
                  </a:lnTo>
                  <a:lnTo>
                    <a:pt x="41851" y="309625"/>
                  </a:lnTo>
                  <a:lnTo>
                    <a:pt x="71353" y="339132"/>
                  </a:lnTo>
                  <a:lnTo>
                    <a:pt x="106724" y="361627"/>
                  </a:lnTo>
                  <a:lnTo>
                    <a:pt x="146821" y="375965"/>
                  </a:lnTo>
                  <a:lnTo>
                    <a:pt x="190500" y="380999"/>
                  </a:lnTo>
                  <a:lnTo>
                    <a:pt x="234178" y="375965"/>
                  </a:lnTo>
                  <a:lnTo>
                    <a:pt x="274275" y="361627"/>
                  </a:lnTo>
                  <a:lnTo>
                    <a:pt x="309646" y="339132"/>
                  </a:lnTo>
                  <a:lnTo>
                    <a:pt x="339148" y="309625"/>
                  </a:lnTo>
                  <a:lnTo>
                    <a:pt x="361636" y="274253"/>
                  </a:lnTo>
                  <a:lnTo>
                    <a:pt x="375968" y="234162"/>
                  </a:lnTo>
                  <a:lnTo>
                    <a:pt x="381000" y="190500"/>
                  </a:lnTo>
                  <a:lnTo>
                    <a:pt x="375968" y="146837"/>
                  </a:lnTo>
                  <a:lnTo>
                    <a:pt x="361636" y="106746"/>
                  </a:lnTo>
                  <a:lnTo>
                    <a:pt x="339148" y="71374"/>
                  </a:lnTo>
                  <a:lnTo>
                    <a:pt x="309646" y="41867"/>
                  </a:lnTo>
                  <a:lnTo>
                    <a:pt x="274275" y="19372"/>
                  </a:lnTo>
                  <a:lnTo>
                    <a:pt x="234178" y="5034"/>
                  </a:lnTo>
                  <a:lnTo>
                    <a:pt x="190500" y="0"/>
                  </a:lnTo>
                  <a:close/>
                </a:path>
              </a:pathLst>
            </a:custGeom>
            <a:solidFill>
              <a:srgbClr val="FFFFFF"/>
            </a:solidFill>
          </p:spPr>
          <p:txBody>
            <a:bodyPr wrap="square" lIns="0" tIns="0" rIns="0" bIns="0" rtlCol="0"/>
            <a:lstStyle/>
            <a:p>
              <a:endParaRPr/>
            </a:p>
          </p:txBody>
        </p:sp>
        <p:sp>
          <p:nvSpPr>
            <p:cNvPr id="13" name="object 13"/>
            <p:cNvSpPr/>
            <p:nvPr/>
          </p:nvSpPr>
          <p:spPr>
            <a:xfrm>
              <a:off x="899159" y="3264408"/>
              <a:ext cx="381000" cy="381000"/>
            </a:xfrm>
            <a:custGeom>
              <a:avLst/>
              <a:gdLst/>
              <a:ahLst/>
              <a:cxnLst/>
              <a:rect l="l" t="t" r="r" b="b"/>
              <a:pathLst>
                <a:path w="381000" h="381000">
                  <a:moveTo>
                    <a:pt x="0" y="190500"/>
                  </a:moveTo>
                  <a:lnTo>
                    <a:pt x="5031" y="146837"/>
                  </a:lnTo>
                  <a:lnTo>
                    <a:pt x="19363" y="106746"/>
                  </a:lnTo>
                  <a:lnTo>
                    <a:pt x="41851" y="71374"/>
                  </a:lnTo>
                  <a:lnTo>
                    <a:pt x="71353" y="41867"/>
                  </a:lnTo>
                  <a:lnTo>
                    <a:pt x="106724" y="19372"/>
                  </a:lnTo>
                  <a:lnTo>
                    <a:pt x="146821" y="5034"/>
                  </a:lnTo>
                  <a:lnTo>
                    <a:pt x="190500" y="0"/>
                  </a:lnTo>
                  <a:lnTo>
                    <a:pt x="234178" y="5034"/>
                  </a:lnTo>
                  <a:lnTo>
                    <a:pt x="274275" y="19372"/>
                  </a:lnTo>
                  <a:lnTo>
                    <a:pt x="309646" y="41867"/>
                  </a:lnTo>
                  <a:lnTo>
                    <a:pt x="339148" y="71374"/>
                  </a:lnTo>
                  <a:lnTo>
                    <a:pt x="361636" y="106746"/>
                  </a:lnTo>
                  <a:lnTo>
                    <a:pt x="375968" y="146837"/>
                  </a:lnTo>
                  <a:lnTo>
                    <a:pt x="381000" y="190500"/>
                  </a:lnTo>
                  <a:lnTo>
                    <a:pt x="375968" y="234162"/>
                  </a:lnTo>
                  <a:lnTo>
                    <a:pt x="361636" y="274253"/>
                  </a:lnTo>
                  <a:lnTo>
                    <a:pt x="339148" y="309625"/>
                  </a:lnTo>
                  <a:lnTo>
                    <a:pt x="309646" y="339132"/>
                  </a:lnTo>
                  <a:lnTo>
                    <a:pt x="274275" y="361627"/>
                  </a:lnTo>
                  <a:lnTo>
                    <a:pt x="234178" y="375965"/>
                  </a:lnTo>
                  <a:lnTo>
                    <a:pt x="190500" y="380999"/>
                  </a:lnTo>
                  <a:lnTo>
                    <a:pt x="146821" y="375965"/>
                  </a:lnTo>
                  <a:lnTo>
                    <a:pt x="106724" y="361627"/>
                  </a:lnTo>
                  <a:lnTo>
                    <a:pt x="71353" y="339132"/>
                  </a:lnTo>
                  <a:lnTo>
                    <a:pt x="41851" y="309625"/>
                  </a:lnTo>
                  <a:lnTo>
                    <a:pt x="19363" y="274253"/>
                  </a:lnTo>
                  <a:lnTo>
                    <a:pt x="5031" y="234162"/>
                  </a:lnTo>
                  <a:lnTo>
                    <a:pt x="0" y="190500"/>
                  </a:lnTo>
                  <a:close/>
                </a:path>
              </a:pathLst>
            </a:custGeom>
            <a:ln w="24384">
              <a:solidFill>
                <a:srgbClr val="4F81BC"/>
              </a:solidFill>
            </a:ln>
          </p:spPr>
          <p:txBody>
            <a:bodyPr wrap="square" lIns="0" tIns="0" rIns="0" bIns="0" rtlCol="0"/>
            <a:lstStyle/>
            <a:p>
              <a:endParaRPr/>
            </a:p>
          </p:txBody>
        </p:sp>
        <p:pic>
          <p:nvPicPr>
            <p:cNvPr id="14" name="object 14"/>
            <p:cNvPicPr/>
            <p:nvPr/>
          </p:nvPicPr>
          <p:blipFill>
            <a:blip r:embed="rId4" cstate="print"/>
            <a:stretch>
              <a:fillRect/>
            </a:stretch>
          </p:blipFill>
          <p:spPr>
            <a:xfrm>
              <a:off x="1770887" y="2834614"/>
              <a:ext cx="516470" cy="647471"/>
            </a:xfrm>
            <a:prstGeom prst="rect">
              <a:avLst/>
            </a:prstGeom>
          </p:spPr>
        </p:pic>
        <p:sp>
          <p:nvSpPr>
            <p:cNvPr id="15" name="object 15"/>
            <p:cNvSpPr/>
            <p:nvPr/>
          </p:nvSpPr>
          <p:spPr>
            <a:xfrm>
              <a:off x="1815718" y="2861183"/>
              <a:ext cx="321945" cy="450215"/>
            </a:xfrm>
            <a:custGeom>
              <a:avLst/>
              <a:gdLst/>
              <a:ahLst/>
              <a:cxnLst/>
              <a:rect l="l" t="t" r="r" b="b"/>
              <a:pathLst>
                <a:path w="321944" h="450214">
                  <a:moveTo>
                    <a:pt x="226441" y="379602"/>
                  </a:moveTo>
                  <a:lnTo>
                    <a:pt x="219201" y="382269"/>
                  </a:lnTo>
                  <a:lnTo>
                    <a:pt x="213613" y="394462"/>
                  </a:lnTo>
                  <a:lnTo>
                    <a:pt x="216281" y="401700"/>
                  </a:lnTo>
                  <a:lnTo>
                    <a:pt x="321563" y="449961"/>
                  </a:lnTo>
                  <a:lnTo>
                    <a:pt x="320480" y="437261"/>
                  </a:lnTo>
                  <a:lnTo>
                    <a:pt x="297688" y="437261"/>
                  </a:lnTo>
                  <a:lnTo>
                    <a:pt x="271694" y="400299"/>
                  </a:lnTo>
                  <a:lnTo>
                    <a:pt x="226441" y="379602"/>
                  </a:lnTo>
                  <a:close/>
                </a:path>
                <a:path w="321944" h="450214">
                  <a:moveTo>
                    <a:pt x="271694" y="400299"/>
                  </a:moveTo>
                  <a:lnTo>
                    <a:pt x="297688" y="437261"/>
                  </a:lnTo>
                  <a:lnTo>
                    <a:pt x="306130" y="431291"/>
                  </a:lnTo>
                  <a:lnTo>
                    <a:pt x="295529" y="431291"/>
                  </a:lnTo>
                  <a:lnTo>
                    <a:pt x="293746" y="410385"/>
                  </a:lnTo>
                  <a:lnTo>
                    <a:pt x="271694" y="400299"/>
                  </a:lnTo>
                  <a:close/>
                </a:path>
                <a:path w="321944" h="450214">
                  <a:moveTo>
                    <a:pt x="305816" y="329564"/>
                  </a:moveTo>
                  <a:lnTo>
                    <a:pt x="299212" y="330200"/>
                  </a:lnTo>
                  <a:lnTo>
                    <a:pt x="292481" y="330707"/>
                  </a:lnTo>
                  <a:lnTo>
                    <a:pt x="287528" y="336676"/>
                  </a:lnTo>
                  <a:lnTo>
                    <a:pt x="288036" y="343407"/>
                  </a:lnTo>
                  <a:lnTo>
                    <a:pt x="291691" y="386280"/>
                  </a:lnTo>
                  <a:lnTo>
                    <a:pt x="317626" y="423163"/>
                  </a:lnTo>
                  <a:lnTo>
                    <a:pt x="297688" y="437261"/>
                  </a:lnTo>
                  <a:lnTo>
                    <a:pt x="320480" y="437261"/>
                  </a:lnTo>
                  <a:lnTo>
                    <a:pt x="312293" y="341249"/>
                  </a:lnTo>
                  <a:lnTo>
                    <a:pt x="311785" y="334517"/>
                  </a:lnTo>
                  <a:lnTo>
                    <a:pt x="305816" y="329564"/>
                  </a:lnTo>
                  <a:close/>
                </a:path>
                <a:path w="321944" h="450214">
                  <a:moveTo>
                    <a:pt x="293746" y="410385"/>
                  </a:moveTo>
                  <a:lnTo>
                    <a:pt x="295529" y="431291"/>
                  </a:lnTo>
                  <a:lnTo>
                    <a:pt x="312800" y="419100"/>
                  </a:lnTo>
                  <a:lnTo>
                    <a:pt x="293746" y="410385"/>
                  </a:lnTo>
                  <a:close/>
                </a:path>
                <a:path w="321944" h="450214">
                  <a:moveTo>
                    <a:pt x="291691" y="386280"/>
                  </a:moveTo>
                  <a:lnTo>
                    <a:pt x="293746" y="410385"/>
                  </a:lnTo>
                  <a:lnTo>
                    <a:pt x="312800" y="419100"/>
                  </a:lnTo>
                  <a:lnTo>
                    <a:pt x="295529" y="431291"/>
                  </a:lnTo>
                  <a:lnTo>
                    <a:pt x="306130" y="431291"/>
                  </a:lnTo>
                  <a:lnTo>
                    <a:pt x="317626" y="423163"/>
                  </a:lnTo>
                  <a:lnTo>
                    <a:pt x="291691" y="386280"/>
                  </a:lnTo>
                  <a:close/>
                </a:path>
                <a:path w="321944" h="450214">
                  <a:moveTo>
                    <a:pt x="20066" y="0"/>
                  </a:moveTo>
                  <a:lnTo>
                    <a:pt x="0" y="13969"/>
                  </a:lnTo>
                  <a:lnTo>
                    <a:pt x="271694" y="400299"/>
                  </a:lnTo>
                  <a:lnTo>
                    <a:pt x="293746" y="410385"/>
                  </a:lnTo>
                  <a:lnTo>
                    <a:pt x="291691" y="386280"/>
                  </a:lnTo>
                  <a:lnTo>
                    <a:pt x="20066" y="0"/>
                  </a:lnTo>
                  <a:close/>
                </a:path>
              </a:pathLst>
            </a:custGeom>
            <a:solidFill>
              <a:srgbClr val="C0504D"/>
            </a:solidFill>
          </p:spPr>
          <p:txBody>
            <a:bodyPr wrap="square" lIns="0" tIns="0" rIns="0" bIns="0" rtlCol="0"/>
            <a:lstStyle/>
            <a:p>
              <a:endParaRPr/>
            </a:p>
          </p:txBody>
        </p:sp>
        <p:pic>
          <p:nvPicPr>
            <p:cNvPr id="16" name="object 16"/>
            <p:cNvPicPr/>
            <p:nvPr/>
          </p:nvPicPr>
          <p:blipFill>
            <a:blip r:embed="rId5" cstate="print"/>
            <a:stretch>
              <a:fillRect/>
            </a:stretch>
          </p:blipFill>
          <p:spPr>
            <a:xfrm>
              <a:off x="2353055" y="3547821"/>
              <a:ext cx="486003" cy="653592"/>
            </a:xfrm>
            <a:prstGeom prst="rect">
              <a:avLst/>
            </a:prstGeom>
          </p:spPr>
        </p:pic>
        <p:sp>
          <p:nvSpPr>
            <p:cNvPr id="17" name="object 17"/>
            <p:cNvSpPr/>
            <p:nvPr/>
          </p:nvSpPr>
          <p:spPr>
            <a:xfrm>
              <a:off x="2397632" y="3574923"/>
              <a:ext cx="291465" cy="456565"/>
            </a:xfrm>
            <a:custGeom>
              <a:avLst/>
              <a:gdLst/>
              <a:ahLst/>
              <a:cxnLst/>
              <a:rect l="l" t="t" r="r" b="b"/>
              <a:pathLst>
                <a:path w="291464" h="456564">
                  <a:moveTo>
                    <a:pt x="200152" y="380491"/>
                  </a:moveTo>
                  <a:lnTo>
                    <a:pt x="192786" y="382777"/>
                  </a:lnTo>
                  <a:lnTo>
                    <a:pt x="189611" y="388746"/>
                  </a:lnTo>
                  <a:lnTo>
                    <a:pt x="186562" y="394715"/>
                  </a:lnTo>
                  <a:lnTo>
                    <a:pt x="188849" y="402081"/>
                  </a:lnTo>
                  <a:lnTo>
                    <a:pt x="291338" y="456056"/>
                  </a:lnTo>
                  <a:lnTo>
                    <a:pt x="290911" y="441959"/>
                  </a:lnTo>
                  <a:lnTo>
                    <a:pt x="268224" y="441959"/>
                  </a:lnTo>
                  <a:lnTo>
                    <a:pt x="244321" y="403730"/>
                  </a:lnTo>
                  <a:lnTo>
                    <a:pt x="200152" y="380491"/>
                  </a:lnTo>
                  <a:close/>
                </a:path>
                <a:path w="291464" h="456564">
                  <a:moveTo>
                    <a:pt x="244321" y="403730"/>
                  </a:moveTo>
                  <a:lnTo>
                    <a:pt x="268224" y="441959"/>
                  </a:lnTo>
                  <a:lnTo>
                    <a:pt x="277965" y="435863"/>
                  </a:lnTo>
                  <a:lnTo>
                    <a:pt x="266319" y="435863"/>
                  </a:lnTo>
                  <a:lnTo>
                    <a:pt x="265686" y="414950"/>
                  </a:lnTo>
                  <a:lnTo>
                    <a:pt x="244321" y="403730"/>
                  </a:lnTo>
                  <a:close/>
                </a:path>
                <a:path w="291464" h="456564">
                  <a:moveTo>
                    <a:pt x="282194" y="334899"/>
                  </a:moveTo>
                  <a:lnTo>
                    <a:pt x="268731" y="335406"/>
                  </a:lnTo>
                  <a:lnTo>
                    <a:pt x="263398" y="340994"/>
                  </a:lnTo>
                  <a:lnTo>
                    <a:pt x="263652" y="347725"/>
                  </a:lnTo>
                  <a:lnTo>
                    <a:pt x="264951" y="390680"/>
                  </a:lnTo>
                  <a:lnTo>
                    <a:pt x="288925" y="429006"/>
                  </a:lnTo>
                  <a:lnTo>
                    <a:pt x="268224" y="441959"/>
                  </a:lnTo>
                  <a:lnTo>
                    <a:pt x="290911" y="441959"/>
                  </a:lnTo>
                  <a:lnTo>
                    <a:pt x="288036" y="346963"/>
                  </a:lnTo>
                  <a:lnTo>
                    <a:pt x="287781" y="340232"/>
                  </a:lnTo>
                  <a:lnTo>
                    <a:pt x="282194" y="334899"/>
                  </a:lnTo>
                  <a:close/>
                </a:path>
                <a:path w="291464" h="456564">
                  <a:moveTo>
                    <a:pt x="265686" y="414950"/>
                  </a:moveTo>
                  <a:lnTo>
                    <a:pt x="266319" y="435863"/>
                  </a:lnTo>
                  <a:lnTo>
                    <a:pt x="284225" y="424688"/>
                  </a:lnTo>
                  <a:lnTo>
                    <a:pt x="265686" y="414950"/>
                  </a:lnTo>
                  <a:close/>
                </a:path>
                <a:path w="291464" h="456564">
                  <a:moveTo>
                    <a:pt x="264951" y="390680"/>
                  </a:moveTo>
                  <a:lnTo>
                    <a:pt x="265686" y="414950"/>
                  </a:lnTo>
                  <a:lnTo>
                    <a:pt x="284225" y="424688"/>
                  </a:lnTo>
                  <a:lnTo>
                    <a:pt x="266319" y="435863"/>
                  </a:lnTo>
                  <a:lnTo>
                    <a:pt x="277965" y="435863"/>
                  </a:lnTo>
                  <a:lnTo>
                    <a:pt x="288925" y="429006"/>
                  </a:lnTo>
                  <a:lnTo>
                    <a:pt x="264951" y="390680"/>
                  </a:lnTo>
                  <a:close/>
                </a:path>
                <a:path w="291464" h="456564">
                  <a:moveTo>
                    <a:pt x="20574" y="0"/>
                  </a:moveTo>
                  <a:lnTo>
                    <a:pt x="0" y="12953"/>
                  </a:lnTo>
                  <a:lnTo>
                    <a:pt x="244321" y="403730"/>
                  </a:lnTo>
                  <a:lnTo>
                    <a:pt x="265686" y="414950"/>
                  </a:lnTo>
                  <a:lnTo>
                    <a:pt x="264951" y="390680"/>
                  </a:lnTo>
                  <a:lnTo>
                    <a:pt x="20574" y="0"/>
                  </a:lnTo>
                  <a:close/>
                </a:path>
              </a:pathLst>
            </a:custGeom>
            <a:solidFill>
              <a:srgbClr val="C0504D"/>
            </a:solidFill>
          </p:spPr>
          <p:txBody>
            <a:bodyPr wrap="square" lIns="0" tIns="0" rIns="0" bIns="0" rtlCol="0"/>
            <a:lstStyle/>
            <a:p>
              <a:endParaRPr/>
            </a:p>
          </p:txBody>
        </p:sp>
        <p:sp>
          <p:nvSpPr>
            <p:cNvPr id="18" name="object 18"/>
            <p:cNvSpPr/>
            <p:nvPr/>
          </p:nvSpPr>
          <p:spPr>
            <a:xfrm>
              <a:off x="1499615" y="2545080"/>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FFFFFF"/>
            </a:solidFill>
          </p:spPr>
          <p:txBody>
            <a:bodyPr wrap="square" lIns="0" tIns="0" rIns="0" bIns="0" rtlCol="0"/>
            <a:lstStyle/>
            <a:p>
              <a:endParaRPr/>
            </a:p>
          </p:txBody>
        </p:sp>
        <p:sp>
          <p:nvSpPr>
            <p:cNvPr id="19" name="object 19"/>
            <p:cNvSpPr/>
            <p:nvPr/>
          </p:nvSpPr>
          <p:spPr>
            <a:xfrm>
              <a:off x="1499615" y="2545080"/>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24384">
              <a:solidFill>
                <a:srgbClr val="4F81BC"/>
              </a:solidFill>
            </a:ln>
          </p:spPr>
          <p:txBody>
            <a:bodyPr wrap="square" lIns="0" tIns="0" rIns="0" bIns="0" rtlCol="0"/>
            <a:lstStyle/>
            <a:p>
              <a:endParaRPr/>
            </a:p>
          </p:txBody>
        </p:sp>
        <p:sp>
          <p:nvSpPr>
            <p:cNvPr id="20" name="object 20"/>
            <p:cNvSpPr/>
            <p:nvPr/>
          </p:nvSpPr>
          <p:spPr>
            <a:xfrm>
              <a:off x="2081783" y="3255264"/>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FFFFFF"/>
            </a:solidFill>
          </p:spPr>
          <p:txBody>
            <a:bodyPr wrap="square" lIns="0" tIns="0" rIns="0" bIns="0" rtlCol="0"/>
            <a:lstStyle/>
            <a:p>
              <a:endParaRPr/>
            </a:p>
          </p:txBody>
        </p:sp>
        <p:sp>
          <p:nvSpPr>
            <p:cNvPr id="21" name="object 21"/>
            <p:cNvSpPr/>
            <p:nvPr/>
          </p:nvSpPr>
          <p:spPr>
            <a:xfrm>
              <a:off x="2081783" y="3255264"/>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24384">
              <a:solidFill>
                <a:srgbClr val="4F81BC"/>
              </a:solidFill>
            </a:ln>
          </p:spPr>
          <p:txBody>
            <a:bodyPr wrap="square" lIns="0" tIns="0" rIns="0" bIns="0" rtlCol="0"/>
            <a:lstStyle/>
            <a:p>
              <a:endParaRPr/>
            </a:p>
          </p:txBody>
        </p:sp>
        <p:sp>
          <p:nvSpPr>
            <p:cNvPr id="22" name="object 22"/>
            <p:cNvSpPr/>
            <p:nvPr/>
          </p:nvSpPr>
          <p:spPr>
            <a:xfrm>
              <a:off x="2026919" y="4666488"/>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FFFFFF"/>
            </a:solidFill>
          </p:spPr>
          <p:txBody>
            <a:bodyPr wrap="square" lIns="0" tIns="0" rIns="0" bIns="0" rtlCol="0"/>
            <a:lstStyle/>
            <a:p>
              <a:endParaRPr/>
            </a:p>
          </p:txBody>
        </p:sp>
        <p:sp>
          <p:nvSpPr>
            <p:cNvPr id="23" name="object 23"/>
            <p:cNvSpPr/>
            <p:nvPr/>
          </p:nvSpPr>
          <p:spPr>
            <a:xfrm>
              <a:off x="2026919" y="4666488"/>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24384">
              <a:solidFill>
                <a:srgbClr val="4F81BC"/>
              </a:solidFill>
            </a:ln>
          </p:spPr>
          <p:txBody>
            <a:bodyPr wrap="square" lIns="0" tIns="0" rIns="0" bIns="0" rtlCol="0"/>
            <a:lstStyle/>
            <a:p>
              <a:endParaRPr/>
            </a:p>
          </p:txBody>
        </p:sp>
        <p:sp>
          <p:nvSpPr>
            <p:cNvPr id="24" name="object 24"/>
            <p:cNvSpPr/>
            <p:nvPr/>
          </p:nvSpPr>
          <p:spPr>
            <a:xfrm>
              <a:off x="1642871" y="3980688"/>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FFFFFF"/>
            </a:solidFill>
          </p:spPr>
          <p:txBody>
            <a:bodyPr wrap="square" lIns="0" tIns="0" rIns="0" bIns="0" rtlCol="0"/>
            <a:lstStyle/>
            <a:p>
              <a:endParaRPr/>
            </a:p>
          </p:txBody>
        </p:sp>
        <p:sp>
          <p:nvSpPr>
            <p:cNvPr id="25" name="object 25"/>
            <p:cNvSpPr/>
            <p:nvPr/>
          </p:nvSpPr>
          <p:spPr>
            <a:xfrm>
              <a:off x="1642871" y="3980688"/>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24384">
              <a:solidFill>
                <a:srgbClr val="4F81BC"/>
              </a:solidFill>
            </a:ln>
          </p:spPr>
          <p:txBody>
            <a:bodyPr wrap="square" lIns="0" tIns="0" rIns="0" bIns="0" rtlCol="0"/>
            <a:lstStyle/>
            <a:p>
              <a:endParaRPr/>
            </a:p>
          </p:txBody>
        </p:sp>
        <p:sp>
          <p:nvSpPr>
            <p:cNvPr id="26" name="object 26"/>
            <p:cNvSpPr/>
            <p:nvPr/>
          </p:nvSpPr>
          <p:spPr>
            <a:xfrm>
              <a:off x="2633472" y="3974592"/>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499"/>
                  </a:lnTo>
                  <a:lnTo>
                    <a:pt x="5034" y="234162"/>
                  </a:lnTo>
                  <a:lnTo>
                    <a:pt x="19372" y="274253"/>
                  </a:lnTo>
                  <a:lnTo>
                    <a:pt x="41867" y="309625"/>
                  </a:lnTo>
                  <a:lnTo>
                    <a:pt x="71374" y="339132"/>
                  </a:lnTo>
                  <a:lnTo>
                    <a:pt x="106746" y="361627"/>
                  </a:lnTo>
                  <a:lnTo>
                    <a:pt x="146837" y="375965"/>
                  </a:lnTo>
                  <a:lnTo>
                    <a:pt x="190500" y="380999"/>
                  </a:lnTo>
                  <a:lnTo>
                    <a:pt x="234162" y="375965"/>
                  </a:lnTo>
                  <a:lnTo>
                    <a:pt x="274253" y="361627"/>
                  </a:lnTo>
                  <a:lnTo>
                    <a:pt x="309625" y="339132"/>
                  </a:lnTo>
                  <a:lnTo>
                    <a:pt x="339132" y="309625"/>
                  </a:lnTo>
                  <a:lnTo>
                    <a:pt x="361627" y="274253"/>
                  </a:lnTo>
                  <a:lnTo>
                    <a:pt x="375965" y="234162"/>
                  </a:lnTo>
                  <a:lnTo>
                    <a:pt x="381000" y="190499"/>
                  </a:lnTo>
                  <a:lnTo>
                    <a:pt x="375965" y="146837"/>
                  </a:lnTo>
                  <a:lnTo>
                    <a:pt x="361627" y="106746"/>
                  </a:lnTo>
                  <a:lnTo>
                    <a:pt x="339132" y="71374"/>
                  </a:lnTo>
                  <a:lnTo>
                    <a:pt x="309625" y="41867"/>
                  </a:lnTo>
                  <a:lnTo>
                    <a:pt x="274253" y="19372"/>
                  </a:lnTo>
                  <a:lnTo>
                    <a:pt x="234162" y="5034"/>
                  </a:lnTo>
                  <a:lnTo>
                    <a:pt x="190500" y="0"/>
                  </a:lnTo>
                  <a:close/>
                </a:path>
              </a:pathLst>
            </a:custGeom>
            <a:solidFill>
              <a:srgbClr val="FFFFFF"/>
            </a:solidFill>
          </p:spPr>
          <p:txBody>
            <a:bodyPr wrap="square" lIns="0" tIns="0" rIns="0" bIns="0" rtlCol="0"/>
            <a:lstStyle/>
            <a:p>
              <a:endParaRPr/>
            </a:p>
          </p:txBody>
        </p:sp>
        <p:sp>
          <p:nvSpPr>
            <p:cNvPr id="27" name="object 27"/>
            <p:cNvSpPr/>
            <p:nvPr/>
          </p:nvSpPr>
          <p:spPr>
            <a:xfrm>
              <a:off x="2633472" y="3974592"/>
              <a:ext cx="381000" cy="381000"/>
            </a:xfrm>
            <a:custGeom>
              <a:avLst/>
              <a:gdLst/>
              <a:ahLst/>
              <a:cxnLst/>
              <a:rect l="l" t="t" r="r" b="b"/>
              <a:pathLst>
                <a:path w="381000" h="381000">
                  <a:moveTo>
                    <a:pt x="0" y="190499"/>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499"/>
                  </a:lnTo>
                  <a:lnTo>
                    <a:pt x="375965" y="234162"/>
                  </a:lnTo>
                  <a:lnTo>
                    <a:pt x="361627" y="274253"/>
                  </a:lnTo>
                  <a:lnTo>
                    <a:pt x="339132" y="309625"/>
                  </a:lnTo>
                  <a:lnTo>
                    <a:pt x="309625" y="339132"/>
                  </a:lnTo>
                  <a:lnTo>
                    <a:pt x="274253" y="361627"/>
                  </a:lnTo>
                  <a:lnTo>
                    <a:pt x="234162" y="375965"/>
                  </a:lnTo>
                  <a:lnTo>
                    <a:pt x="190500" y="380999"/>
                  </a:lnTo>
                  <a:lnTo>
                    <a:pt x="146837" y="375965"/>
                  </a:lnTo>
                  <a:lnTo>
                    <a:pt x="106746" y="361627"/>
                  </a:lnTo>
                  <a:lnTo>
                    <a:pt x="71374" y="339132"/>
                  </a:lnTo>
                  <a:lnTo>
                    <a:pt x="41867" y="309625"/>
                  </a:lnTo>
                  <a:lnTo>
                    <a:pt x="19372" y="274253"/>
                  </a:lnTo>
                  <a:lnTo>
                    <a:pt x="5034" y="234162"/>
                  </a:lnTo>
                  <a:lnTo>
                    <a:pt x="0" y="190499"/>
                  </a:lnTo>
                  <a:close/>
                </a:path>
              </a:pathLst>
            </a:custGeom>
            <a:ln w="24384">
              <a:solidFill>
                <a:srgbClr val="4F81BC"/>
              </a:solidFill>
            </a:ln>
          </p:spPr>
          <p:txBody>
            <a:bodyPr wrap="square" lIns="0" tIns="0" rIns="0" bIns="0" rtlCol="0"/>
            <a:lstStyle/>
            <a:p>
              <a:endParaRPr/>
            </a:p>
          </p:txBody>
        </p:sp>
        <p:pic>
          <p:nvPicPr>
            <p:cNvPr id="28" name="object 28"/>
            <p:cNvPicPr/>
            <p:nvPr/>
          </p:nvPicPr>
          <p:blipFill>
            <a:blip r:embed="rId6" cstate="print"/>
            <a:stretch>
              <a:fillRect/>
            </a:stretch>
          </p:blipFill>
          <p:spPr>
            <a:xfrm>
              <a:off x="1048511" y="2834589"/>
              <a:ext cx="559104" cy="635304"/>
            </a:xfrm>
            <a:prstGeom prst="rect">
              <a:avLst/>
            </a:prstGeom>
          </p:spPr>
        </p:pic>
        <p:sp>
          <p:nvSpPr>
            <p:cNvPr id="29" name="object 29"/>
            <p:cNvSpPr/>
            <p:nvPr/>
          </p:nvSpPr>
          <p:spPr>
            <a:xfrm>
              <a:off x="1203921" y="2860421"/>
              <a:ext cx="361950" cy="438150"/>
            </a:xfrm>
            <a:custGeom>
              <a:avLst/>
              <a:gdLst/>
              <a:ahLst/>
              <a:cxnLst/>
              <a:rect l="l" t="t" r="r" b="b"/>
              <a:pathLst>
                <a:path w="361950" h="438150">
                  <a:moveTo>
                    <a:pt x="24422" y="319024"/>
                  </a:moveTo>
                  <a:lnTo>
                    <a:pt x="18173" y="323595"/>
                  </a:lnTo>
                  <a:lnTo>
                    <a:pt x="0" y="437895"/>
                  </a:lnTo>
                  <a:lnTo>
                    <a:pt x="29318" y="426974"/>
                  </a:lnTo>
                  <a:lnTo>
                    <a:pt x="24752" y="426974"/>
                  </a:lnTo>
                  <a:lnTo>
                    <a:pt x="5880" y="411479"/>
                  </a:lnTo>
                  <a:lnTo>
                    <a:pt x="34448" y="376551"/>
                  </a:lnTo>
                  <a:lnTo>
                    <a:pt x="42252" y="327405"/>
                  </a:lnTo>
                  <a:lnTo>
                    <a:pt x="37718" y="321055"/>
                  </a:lnTo>
                  <a:lnTo>
                    <a:pt x="24422" y="319024"/>
                  </a:lnTo>
                  <a:close/>
                </a:path>
                <a:path w="361950" h="438150">
                  <a:moveTo>
                    <a:pt x="34448" y="376551"/>
                  </a:moveTo>
                  <a:lnTo>
                    <a:pt x="5880" y="411479"/>
                  </a:lnTo>
                  <a:lnTo>
                    <a:pt x="24752" y="426974"/>
                  </a:lnTo>
                  <a:lnTo>
                    <a:pt x="29531" y="421131"/>
                  </a:lnTo>
                  <a:lnTo>
                    <a:pt x="27368" y="421131"/>
                  </a:lnTo>
                  <a:lnTo>
                    <a:pt x="11061" y="407796"/>
                  </a:lnTo>
                  <a:lnTo>
                    <a:pt x="30646" y="400488"/>
                  </a:lnTo>
                  <a:lnTo>
                    <a:pt x="34448" y="376551"/>
                  </a:lnTo>
                  <a:close/>
                </a:path>
                <a:path w="361950" h="438150">
                  <a:moveTo>
                    <a:pt x="99987" y="374650"/>
                  </a:moveTo>
                  <a:lnTo>
                    <a:pt x="53347" y="392017"/>
                  </a:lnTo>
                  <a:lnTo>
                    <a:pt x="24752" y="426974"/>
                  </a:lnTo>
                  <a:lnTo>
                    <a:pt x="29318" y="426974"/>
                  </a:lnTo>
                  <a:lnTo>
                    <a:pt x="108496" y="397509"/>
                  </a:lnTo>
                  <a:lnTo>
                    <a:pt x="111798" y="390398"/>
                  </a:lnTo>
                  <a:lnTo>
                    <a:pt x="109385" y="384175"/>
                  </a:lnTo>
                  <a:lnTo>
                    <a:pt x="107099" y="377825"/>
                  </a:lnTo>
                  <a:lnTo>
                    <a:pt x="99987" y="374650"/>
                  </a:lnTo>
                  <a:close/>
                </a:path>
                <a:path w="361950" h="438150">
                  <a:moveTo>
                    <a:pt x="30646" y="400488"/>
                  </a:moveTo>
                  <a:lnTo>
                    <a:pt x="11061" y="407796"/>
                  </a:lnTo>
                  <a:lnTo>
                    <a:pt x="27368" y="421131"/>
                  </a:lnTo>
                  <a:lnTo>
                    <a:pt x="30646" y="400488"/>
                  </a:lnTo>
                  <a:close/>
                </a:path>
                <a:path w="361950" h="438150">
                  <a:moveTo>
                    <a:pt x="53347" y="392017"/>
                  </a:moveTo>
                  <a:lnTo>
                    <a:pt x="30646" y="400488"/>
                  </a:lnTo>
                  <a:lnTo>
                    <a:pt x="27368" y="421131"/>
                  </a:lnTo>
                  <a:lnTo>
                    <a:pt x="29531" y="421131"/>
                  </a:lnTo>
                  <a:lnTo>
                    <a:pt x="53347" y="392017"/>
                  </a:lnTo>
                  <a:close/>
                </a:path>
                <a:path w="361950" h="438150">
                  <a:moveTo>
                    <a:pt x="342430" y="0"/>
                  </a:moveTo>
                  <a:lnTo>
                    <a:pt x="34448" y="376551"/>
                  </a:lnTo>
                  <a:lnTo>
                    <a:pt x="30646" y="400488"/>
                  </a:lnTo>
                  <a:lnTo>
                    <a:pt x="53347" y="392017"/>
                  </a:lnTo>
                  <a:lnTo>
                    <a:pt x="361353" y="15493"/>
                  </a:lnTo>
                  <a:lnTo>
                    <a:pt x="342430" y="0"/>
                  </a:lnTo>
                  <a:close/>
                </a:path>
              </a:pathLst>
            </a:custGeom>
            <a:solidFill>
              <a:srgbClr val="C0504D"/>
            </a:solidFill>
          </p:spPr>
          <p:txBody>
            <a:bodyPr wrap="square" lIns="0" tIns="0" rIns="0" bIns="0" rtlCol="0"/>
            <a:lstStyle/>
            <a:p>
              <a:endParaRPr/>
            </a:p>
          </p:txBody>
        </p:sp>
        <p:pic>
          <p:nvPicPr>
            <p:cNvPr id="30" name="object 30"/>
            <p:cNvPicPr/>
            <p:nvPr/>
          </p:nvPicPr>
          <p:blipFill>
            <a:blip r:embed="rId7" cstate="print"/>
            <a:stretch>
              <a:fillRect/>
            </a:stretch>
          </p:blipFill>
          <p:spPr>
            <a:xfrm>
              <a:off x="2194559" y="4267149"/>
              <a:ext cx="543915" cy="626160"/>
            </a:xfrm>
            <a:prstGeom prst="rect">
              <a:avLst/>
            </a:prstGeom>
          </p:spPr>
        </p:pic>
        <p:sp>
          <p:nvSpPr>
            <p:cNvPr id="31" name="object 31"/>
            <p:cNvSpPr/>
            <p:nvPr/>
          </p:nvSpPr>
          <p:spPr>
            <a:xfrm>
              <a:off x="2350007" y="4293108"/>
              <a:ext cx="346710" cy="429895"/>
            </a:xfrm>
            <a:custGeom>
              <a:avLst/>
              <a:gdLst/>
              <a:ahLst/>
              <a:cxnLst/>
              <a:rect l="l" t="t" r="r" b="b"/>
              <a:pathLst>
                <a:path w="346710" h="429895">
                  <a:moveTo>
                    <a:pt x="22987" y="310261"/>
                  </a:moveTo>
                  <a:lnTo>
                    <a:pt x="16764" y="314833"/>
                  </a:lnTo>
                  <a:lnTo>
                    <a:pt x="15875" y="321564"/>
                  </a:lnTo>
                  <a:lnTo>
                    <a:pt x="0" y="429514"/>
                  </a:lnTo>
                  <a:lnTo>
                    <a:pt x="29205" y="418211"/>
                  </a:lnTo>
                  <a:lnTo>
                    <a:pt x="24637" y="418211"/>
                  </a:lnTo>
                  <a:lnTo>
                    <a:pt x="5587" y="402971"/>
                  </a:lnTo>
                  <a:lnTo>
                    <a:pt x="33665" y="367799"/>
                  </a:lnTo>
                  <a:lnTo>
                    <a:pt x="39878" y="325120"/>
                  </a:lnTo>
                  <a:lnTo>
                    <a:pt x="40893" y="318389"/>
                  </a:lnTo>
                  <a:lnTo>
                    <a:pt x="36322" y="312166"/>
                  </a:lnTo>
                  <a:lnTo>
                    <a:pt x="29591" y="311277"/>
                  </a:lnTo>
                  <a:lnTo>
                    <a:pt x="22987" y="310261"/>
                  </a:lnTo>
                  <a:close/>
                </a:path>
                <a:path w="346710" h="429895">
                  <a:moveTo>
                    <a:pt x="33665" y="367799"/>
                  </a:moveTo>
                  <a:lnTo>
                    <a:pt x="5587" y="402971"/>
                  </a:lnTo>
                  <a:lnTo>
                    <a:pt x="24637" y="418211"/>
                  </a:lnTo>
                  <a:lnTo>
                    <a:pt x="29301" y="412369"/>
                  </a:lnTo>
                  <a:lnTo>
                    <a:pt x="27178" y="412369"/>
                  </a:lnTo>
                  <a:lnTo>
                    <a:pt x="10668" y="399161"/>
                  </a:lnTo>
                  <a:lnTo>
                    <a:pt x="30197" y="391623"/>
                  </a:lnTo>
                  <a:lnTo>
                    <a:pt x="33665" y="367799"/>
                  </a:lnTo>
                  <a:close/>
                </a:path>
                <a:path w="346710" h="429895">
                  <a:moveTo>
                    <a:pt x="99187" y="364998"/>
                  </a:moveTo>
                  <a:lnTo>
                    <a:pt x="52837" y="382885"/>
                  </a:lnTo>
                  <a:lnTo>
                    <a:pt x="24637" y="418211"/>
                  </a:lnTo>
                  <a:lnTo>
                    <a:pt x="29205" y="418211"/>
                  </a:lnTo>
                  <a:lnTo>
                    <a:pt x="108077" y="387731"/>
                  </a:lnTo>
                  <a:lnTo>
                    <a:pt x="111125" y="380619"/>
                  </a:lnTo>
                  <a:lnTo>
                    <a:pt x="108712" y="374396"/>
                  </a:lnTo>
                  <a:lnTo>
                    <a:pt x="106299" y="368046"/>
                  </a:lnTo>
                  <a:lnTo>
                    <a:pt x="99187" y="364998"/>
                  </a:lnTo>
                  <a:close/>
                </a:path>
                <a:path w="346710" h="429895">
                  <a:moveTo>
                    <a:pt x="30197" y="391623"/>
                  </a:moveTo>
                  <a:lnTo>
                    <a:pt x="10668" y="399161"/>
                  </a:lnTo>
                  <a:lnTo>
                    <a:pt x="27178" y="412369"/>
                  </a:lnTo>
                  <a:lnTo>
                    <a:pt x="30197" y="391623"/>
                  </a:lnTo>
                  <a:close/>
                </a:path>
                <a:path w="346710" h="429895">
                  <a:moveTo>
                    <a:pt x="52837" y="382885"/>
                  </a:moveTo>
                  <a:lnTo>
                    <a:pt x="30197" y="391623"/>
                  </a:lnTo>
                  <a:lnTo>
                    <a:pt x="27178" y="412369"/>
                  </a:lnTo>
                  <a:lnTo>
                    <a:pt x="29301" y="412369"/>
                  </a:lnTo>
                  <a:lnTo>
                    <a:pt x="52837" y="382885"/>
                  </a:lnTo>
                  <a:close/>
                </a:path>
                <a:path w="346710" h="429895">
                  <a:moveTo>
                    <a:pt x="327279" y="0"/>
                  </a:moveTo>
                  <a:lnTo>
                    <a:pt x="33665" y="367799"/>
                  </a:lnTo>
                  <a:lnTo>
                    <a:pt x="30197" y="391623"/>
                  </a:lnTo>
                  <a:lnTo>
                    <a:pt x="52837" y="382885"/>
                  </a:lnTo>
                  <a:lnTo>
                    <a:pt x="346329" y="15240"/>
                  </a:lnTo>
                  <a:lnTo>
                    <a:pt x="327279" y="0"/>
                  </a:lnTo>
                  <a:close/>
                </a:path>
              </a:pathLst>
            </a:custGeom>
            <a:solidFill>
              <a:srgbClr val="C0504D"/>
            </a:solidFill>
          </p:spPr>
          <p:txBody>
            <a:bodyPr wrap="square" lIns="0" tIns="0" rIns="0" bIns="0" rtlCol="0"/>
            <a:lstStyle/>
            <a:p>
              <a:endParaRPr/>
            </a:p>
          </p:txBody>
        </p:sp>
        <p:pic>
          <p:nvPicPr>
            <p:cNvPr id="32" name="object 32"/>
            <p:cNvPicPr/>
            <p:nvPr/>
          </p:nvPicPr>
          <p:blipFill>
            <a:blip r:embed="rId8" cstate="print"/>
            <a:stretch>
              <a:fillRect/>
            </a:stretch>
          </p:blipFill>
          <p:spPr>
            <a:xfrm>
              <a:off x="1810511" y="3593655"/>
              <a:ext cx="412826" cy="613981"/>
            </a:xfrm>
            <a:prstGeom prst="rect">
              <a:avLst/>
            </a:prstGeom>
          </p:spPr>
        </p:pic>
        <p:sp>
          <p:nvSpPr>
            <p:cNvPr id="33" name="object 33"/>
            <p:cNvSpPr/>
            <p:nvPr/>
          </p:nvSpPr>
          <p:spPr>
            <a:xfrm>
              <a:off x="1958339" y="3618611"/>
              <a:ext cx="224790" cy="418465"/>
            </a:xfrm>
            <a:custGeom>
              <a:avLst/>
              <a:gdLst/>
              <a:ahLst/>
              <a:cxnLst/>
              <a:rect l="l" t="t" r="r" b="b"/>
              <a:pathLst>
                <a:path w="224789" h="418464">
                  <a:moveTo>
                    <a:pt x="18542" y="295656"/>
                  </a:moveTo>
                  <a:lnTo>
                    <a:pt x="11811" y="296037"/>
                  </a:lnTo>
                  <a:lnTo>
                    <a:pt x="5080" y="296544"/>
                  </a:lnTo>
                  <a:lnTo>
                    <a:pt x="0" y="302259"/>
                  </a:lnTo>
                  <a:lnTo>
                    <a:pt x="508" y="308990"/>
                  </a:lnTo>
                  <a:lnTo>
                    <a:pt x="7620" y="417956"/>
                  </a:lnTo>
                  <a:lnTo>
                    <a:pt x="32400" y="401700"/>
                  </a:lnTo>
                  <a:lnTo>
                    <a:pt x="29337" y="401700"/>
                  </a:lnTo>
                  <a:lnTo>
                    <a:pt x="7493" y="390778"/>
                  </a:lnTo>
                  <a:lnTo>
                    <a:pt x="27617" y="350438"/>
                  </a:lnTo>
                  <a:lnTo>
                    <a:pt x="24765" y="307466"/>
                  </a:lnTo>
                  <a:lnTo>
                    <a:pt x="24384" y="300736"/>
                  </a:lnTo>
                  <a:lnTo>
                    <a:pt x="18542" y="295656"/>
                  </a:lnTo>
                  <a:close/>
                </a:path>
                <a:path w="224789" h="418464">
                  <a:moveTo>
                    <a:pt x="27617" y="350438"/>
                  </a:moveTo>
                  <a:lnTo>
                    <a:pt x="7493" y="390778"/>
                  </a:lnTo>
                  <a:lnTo>
                    <a:pt x="29337" y="401700"/>
                  </a:lnTo>
                  <a:lnTo>
                    <a:pt x="32441" y="395477"/>
                  </a:lnTo>
                  <a:lnTo>
                    <a:pt x="30607" y="395477"/>
                  </a:lnTo>
                  <a:lnTo>
                    <a:pt x="11684" y="386080"/>
                  </a:lnTo>
                  <a:lnTo>
                    <a:pt x="29219" y="374580"/>
                  </a:lnTo>
                  <a:lnTo>
                    <a:pt x="27617" y="350438"/>
                  </a:lnTo>
                  <a:close/>
                </a:path>
                <a:path w="224789" h="418464">
                  <a:moveTo>
                    <a:pt x="91186" y="334009"/>
                  </a:moveTo>
                  <a:lnTo>
                    <a:pt x="85471" y="337693"/>
                  </a:lnTo>
                  <a:lnTo>
                    <a:pt x="49501" y="361280"/>
                  </a:lnTo>
                  <a:lnTo>
                    <a:pt x="29337" y="401700"/>
                  </a:lnTo>
                  <a:lnTo>
                    <a:pt x="32400" y="401700"/>
                  </a:lnTo>
                  <a:lnTo>
                    <a:pt x="98806" y="358139"/>
                  </a:lnTo>
                  <a:lnTo>
                    <a:pt x="104521" y="354456"/>
                  </a:lnTo>
                  <a:lnTo>
                    <a:pt x="106045" y="346837"/>
                  </a:lnTo>
                  <a:lnTo>
                    <a:pt x="98679" y="335661"/>
                  </a:lnTo>
                  <a:lnTo>
                    <a:pt x="91186" y="334009"/>
                  </a:lnTo>
                  <a:close/>
                </a:path>
                <a:path w="224789" h="418464">
                  <a:moveTo>
                    <a:pt x="29219" y="374580"/>
                  </a:moveTo>
                  <a:lnTo>
                    <a:pt x="11684" y="386080"/>
                  </a:lnTo>
                  <a:lnTo>
                    <a:pt x="30607" y="395477"/>
                  </a:lnTo>
                  <a:lnTo>
                    <a:pt x="29219" y="374580"/>
                  </a:lnTo>
                  <a:close/>
                </a:path>
                <a:path w="224789" h="418464">
                  <a:moveTo>
                    <a:pt x="49501" y="361280"/>
                  </a:moveTo>
                  <a:lnTo>
                    <a:pt x="29219" y="374580"/>
                  </a:lnTo>
                  <a:lnTo>
                    <a:pt x="30607" y="395477"/>
                  </a:lnTo>
                  <a:lnTo>
                    <a:pt x="32441" y="395477"/>
                  </a:lnTo>
                  <a:lnTo>
                    <a:pt x="49501" y="361280"/>
                  </a:lnTo>
                  <a:close/>
                </a:path>
                <a:path w="224789" h="418464">
                  <a:moveTo>
                    <a:pt x="202437" y="0"/>
                  </a:moveTo>
                  <a:lnTo>
                    <a:pt x="27617" y="350438"/>
                  </a:lnTo>
                  <a:lnTo>
                    <a:pt x="29219" y="374580"/>
                  </a:lnTo>
                  <a:lnTo>
                    <a:pt x="49501" y="361280"/>
                  </a:lnTo>
                  <a:lnTo>
                    <a:pt x="224282" y="10921"/>
                  </a:lnTo>
                  <a:lnTo>
                    <a:pt x="202437" y="0"/>
                  </a:lnTo>
                  <a:close/>
                </a:path>
              </a:pathLst>
            </a:custGeom>
            <a:solidFill>
              <a:srgbClr val="C0504D"/>
            </a:solidFill>
          </p:spPr>
          <p:txBody>
            <a:bodyPr wrap="square" lIns="0" tIns="0" rIns="0" bIns="0" rtlCol="0"/>
            <a:lstStyle/>
            <a:p>
              <a:endParaRPr/>
            </a:p>
          </p:txBody>
        </p:sp>
      </p:grpSp>
      <p:sp>
        <p:nvSpPr>
          <p:cNvPr id="34" name="object 34"/>
          <p:cNvSpPr txBox="1"/>
          <p:nvPr/>
        </p:nvSpPr>
        <p:spPr>
          <a:xfrm>
            <a:off x="2446401" y="2367483"/>
            <a:ext cx="1765935" cy="970915"/>
          </a:xfrm>
          <a:prstGeom prst="rect">
            <a:avLst/>
          </a:prstGeom>
        </p:spPr>
        <p:txBody>
          <a:bodyPr vert="horz" wrap="square" lIns="0" tIns="12700" rIns="0" bIns="0" rtlCol="0">
            <a:spAutoFit/>
          </a:bodyPr>
          <a:lstStyle/>
          <a:p>
            <a:pPr marL="57150">
              <a:lnSpc>
                <a:spcPct val="100000"/>
              </a:lnSpc>
              <a:spcBef>
                <a:spcPts val="100"/>
              </a:spcBef>
            </a:pPr>
            <a:r>
              <a:rPr sz="1800" b="1" spc="-5" dirty="0">
                <a:latin typeface="Calibri"/>
                <a:cs typeface="Calibri"/>
              </a:rPr>
              <a:t>Critical</a:t>
            </a:r>
            <a:r>
              <a:rPr sz="1800" b="1" spc="-40" dirty="0">
                <a:latin typeface="Calibri"/>
                <a:cs typeface="Calibri"/>
              </a:rPr>
              <a:t> </a:t>
            </a:r>
            <a:r>
              <a:rPr sz="1800" b="1" spc="-5" dirty="0">
                <a:latin typeface="Calibri"/>
                <a:cs typeface="Calibri"/>
              </a:rPr>
              <a:t>Node</a:t>
            </a:r>
            <a:endParaRPr sz="1800">
              <a:latin typeface="Calibri"/>
              <a:cs typeface="Calibri"/>
            </a:endParaRPr>
          </a:p>
          <a:p>
            <a:pPr marL="57150">
              <a:lnSpc>
                <a:spcPct val="100000"/>
              </a:lnSpc>
              <a:spcBef>
                <a:spcPts val="5"/>
              </a:spcBef>
            </a:pPr>
            <a:r>
              <a:rPr sz="1800" b="1" spc="-5" dirty="0">
                <a:latin typeface="Calibri"/>
                <a:cs typeface="Calibri"/>
              </a:rPr>
              <a:t>Unbalanced</a:t>
            </a:r>
            <a:r>
              <a:rPr sz="1800" b="1" spc="-35" dirty="0">
                <a:latin typeface="Calibri"/>
                <a:cs typeface="Calibri"/>
              </a:rPr>
              <a:t> </a:t>
            </a:r>
            <a:r>
              <a:rPr sz="1800" b="1" spc="-5" dirty="0">
                <a:latin typeface="Calibri"/>
                <a:cs typeface="Calibri"/>
              </a:rPr>
              <a:t>Node</a:t>
            </a:r>
            <a:endParaRPr sz="1800">
              <a:latin typeface="Calibri"/>
              <a:cs typeface="Calibri"/>
            </a:endParaRPr>
          </a:p>
          <a:p>
            <a:pPr marL="12700">
              <a:lnSpc>
                <a:spcPct val="100000"/>
              </a:lnSpc>
              <a:spcBef>
                <a:spcPts val="955"/>
              </a:spcBef>
            </a:pPr>
            <a:r>
              <a:rPr sz="1800" b="1" dirty="0">
                <a:latin typeface="Calibri"/>
                <a:cs typeface="Calibri"/>
              </a:rPr>
              <a:t>-1</a:t>
            </a:r>
            <a:endParaRPr sz="1800">
              <a:latin typeface="Calibri"/>
              <a:cs typeface="Calibri"/>
            </a:endParaRPr>
          </a:p>
        </p:txBody>
      </p:sp>
      <p:sp>
        <p:nvSpPr>
          <p:cNvPr id="35" name="object 35"/>
          <p:cNvSpPr txBox="1"/>
          <p:nvPr/>
        </p:nvSpPr>
        <p:spPr>
          <a:xfrm>
            <a:off x="7173594" y="2367483"/>
            <a:ext cx="1715770" cy="57467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Critical</a:t>
            </a:r>
            <a:r>
              <a:rPr sz="1800" b="1" spc="-50" dirty="0">
                <a:latin typeface="Calibri"/>
                <a:cs typeface="Calibri"/>
              </a:rPr>
              <a:t> </a:t>
            </a:r>
            <a:r>
              <a:rPr sz="1800" b="1" spc="-10" dirty="0">
                <a:latin typeface="Calibri"/>
                <a:cs typeface="Calibri"/>
              </a:rPr>
              <a:t>Node</a:t>
            </a:r>
            <a:endParaRPr sz="1800">
              <a:latin typeface="Calibri"/>
              <a:cs typeface="Calibri"/>
            </a:endParaRPr>
          </a:p>
          <a:p>
            <a:pPr marL="12700">
              <a:lnSpc>
                <a:spcPct val="100000"/>
              </a:lnSpc>
              <a:spcBef>
                <a:spcPts val="5"/>
              </a:spcBef>
            </a:pPr>
            <a:r>
              <a:rPr sz="1800" b="1" spc="-10" dirty="0">
                <a:latin typeface="Calibri"/>
                <a:cs typeface="Calibri"/>
              </a:rPr>
              <a:t>Unbalanced</a:t>
            </a:r>
            <a:r>
              <a:rPr sz="1800" b="1" spc="-25" dirty="0">
                <a:latin typeface="Calibri"/>
                <a:cs typeface="Calibri"/>
              </a:rPr>
              <a:t> </a:t>
            </a:r>
            <a:r>
              <a:rPr sz="1800" b="1" spc="-10" dirty="0">
                <a:latin typeface="Calibri"/>
                <a:cs typeface="Calibri"/>
              </a:rPr>
              <a:t>Node</a:t>
            </a:r>
            <a:endParaRPr sz="1800">
              <a:latin typeface="Calibri"/>
              <a:cs typeface="Calibri"/>
            </a:endParaRPr>
          </a:p>
        </p:txBody>
      </p:sp>
      <p:grpSp>
        <p:nvGrpSpPr>
          <p:cNvPr id="36" name="object 36"/>
          <p:cNvGrpSpPr/>
          <p:nvPr/>
        </p:nvGrpSpPr>
        <p:grpSpPr>
          <a:xfrm>
            <a:off x="4587240" y="2322512"/>
            <a:ext cx="2573020" cy="3268979"/>
            <a:chOff x="4587240" y="2322512"/>
            <a:chExt cx="2573020" cy="3268979"/>
          </a:xfrm>
        </p:grpSpPr>
        <p:pic>
          <p:nvPicPr>
            <p:cNvPr id="37" name="object 37"/>
            <p:cNvPicPr/>
            <p:nvPr/>
          </p:nvPicPr>
          <p:blipFill>
            <a:blip r:embed="rId9" cstate="print"/>
            <a:stretch>
              <a:fillRect/>
            </a:stretch>
          </p:blipFill>
          <p:spPr>
            <a:xfrm>
              <a:off x="4587240" y="2322512"/>
              <a:ext cx="184251" cy="3268853"/>
            </a:xfrm>
            <a:prstGeom prst="rect">
              <a:avLst/>
            </a:prstGeom>
          </p:spPr>
        </p:pic>
        <p:sp>
          <p:nvSpPr>
            <p:cNvPr id="38" name="object 38"/>
            <p:cNvSpPr/>
            <p:nvPr/>
          </p:nvSpPr>
          <p:spPr>
            <a:xfrm>
              <a:off x="4645152" y="2350007"/>
              <a:ext cx="72390" cy="3168650"/>
            </a:xfrm>
            <a:custGeom>
              <a:avLst/>
              <a:gdLst/>
              <a:ahLst/>
              <a:cxnLst/>
              <a:rect l="l" t="t" r="r" b="b"/>
              <a:pathLst>
                <a:path w="72389" h="3168650">
                  <a:moveTo>
                    <a:pt x="72009" y="0"/>
                  </a:moveTo>
                  <a:lnTo>
                    <a:pt x="0" y="3168395"/>
                  </a:lnTo>
                </a:path>
              </a:pathLst>
            </a:custGeom>
            <a:ln w="24384">
              <a:solidFill>
                <a:srgbClr val="000000"/>
              </a:solidFill>
            </a:ln>
          </p:spPr>
          <p:txBody>
            <a:bodyPr wrap="square" lIns="0" tIns="0" rIns="0" bIns="0" rtlCol="0"/>
            <a:lstStyle/>
            <a:p>
              <a:endParaRPr/>
            </a:p>
          </p:txBody>
        </p:sp>
        <p:sp>
          <p:nvSpPr>
            <p:cNvPr id="39" name="object 39"/>
            <p:cNvSpPr/>
            <p:nvPr/>
          </p:nvSpPr>
          <p:spPr>
            <a:xfrm>
              <a:off x="5580888" y="3069336"/>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FFFFFF"/>
            </a:solidFill>
          </p:spPr>
          <p:txBody>
            <a:bodyPr wrap="square" lIns="0" tIns="0" rIns="0" bIns="0" rtlCol="0"/>
            <a:lstStyle/>
            <a:p>
              <a:endParaRPr/>
            </a:p>
          </p:txBody>
        </p:sp>
        <p:sp>
          <p:nvSpPr>
            <p:cNvPr id="40" name="object 40"/>
            <p:cNvSpPr/>
            <p:nvPr/>
          </p:nvSpPr>
          <p:spPr>
            <a:xfrm>
              <a:off x="5580888" y="3069336"/>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24384">
              <a:solidFill>
                <a:srgbClr val="4F81BC"/>
              </a:solidFill>
            </a:ln>
          </p:spPr>
          <p:txBody>
            <a:bodyPr wrap="square" lIns="0" tIns="0" rIns="0" bIns="0" rtlCol="0"/>
            <a:lstStyle/>
            <a:p>
              <a:endParaRPr/>
            </a:p>
          </p:txBody>
        </p:sp>
        <p:sp>
          <p:nvSpPr>
            <p:cNvPr id="41" name="object 41"/>
            <p:cNvSpPr/>
            <p:nvPr/>
          </p:nvSpPr>
          <p:spPr>
            <a:xfrm>
              <a:off x="5894578" y="3387724"/>
              <a:ext cx="927735" cy="1174115"/>
            </a:xfrm>
            <a:custGeom>
              <a:avLst/>
              <a:gdLst/>
              <a:ahLst/>
              <a:cxnLst/>
              <a:rect l="l" t="t" r="r" b="b"/>
              <a:pathLst>
                <a:path w="927734" h="1174114">
                  <a:moveTo>
                    <a:pt x="376682" y="456184"/>
                  </a:moveTo>
                  <a:lnTo>
                    <a:pt x="374942" y="445262"/>
                  </a:lnTo>
                  <a:lnTo>
                    <a:pt x="359537" y="348488"/>
                  </a:lnTo>
                  <a:lnTo>
                    <a:pt x="358521" y="341757"/>
                  </a:lnTo>
                  <a:lnTo>
                    <a:pt x="352298" y="337312"/>
                  </a:lnTo>
                  <a:lnTo>
                    <a:pt x="338963" y="339344"/>
                  </a:lnTo>
                  <a:lnTo>
                    <a:pt x="334391" y="345567"/>
                  </a:lnTo>
                  <a:lnTo>
                    <a:pt x="335407" y="352298"/>
                  </a:lnTo>
                  <a:lnTo>
                    <a:pt x="342226" y="394843"/>
                  </a:lnTo>
                  <a:lnTo>
                    <a:pt x="18796" y="0"/>
                  </a:lnTo>
                  <a:lnTo>
                    <a:pt x="0" y="15494"/>
                  </a:lnTo>
                  <a:lnTo>
                    <a:pt x="323253" y="410273"/>
                  </a:lnTo>
                  <a:lnTo>
                    <a:pt x="276733" y="392938"/>
                  </a:lnTo>
                  <a:lnTo>
                    <a:pt x="269621" y="396113"/>
                  </a:lnTo>
                  <a:lnTo>
                    <a:pt x="267335" y="402463"/>
                  </a:lnTo>
                  <a:lnTo>
                    <a:pt x="264922" y="408686"/>
                  </a:lnTo>
                  <a:lnTo>
                    <a:pt x="268224" y="415798"/>
                  </a:lnTo>
                  <a:lnTo>
                    <a:pt x="376682" y="456184"/>
                  </a:lnTo>
                  <a:close/>
                </a:path>
                <a:path w="927734" h="1174114">
                  <a:moveTo>
                    <a:pt x="927481" y="1173607"/>
                  </a:moveTo>
                  <a:lnTo>
                    <a:pt x="927049" y="1159510"/>
                  </a:lnTo>
                  <a:lnTo>
                    <a:pt x="924179" y="1064514"/>
                  </a:lnTo>
                  <a:lnTo>
                    <a:pt x="923925" y="1057783"/>
                  </a:lnTo>
                  <a:lnTo>
                    <a:pt x="918337" y="1052449"/>
                  </a:lnTo>
                  <a:lnTo>
                    <a:pt x="904875" y="1052957"/>
                  </a:lnTo>
                  <a:lnTo>
                    <a:pt x="899541" y="1058545"/>
                  </a:lnTo>
                  <a:lnTo>
                    <a:pt x="899795" y="1065276"/>
                  </a:lnTo>
                  <a:lnTo>
                    <a:pt x="901090" y="1108240"/>
                  </a:lnTo>
                  <a:lnTo>
                    <a:pt x="656717" y="717550"/>
                  </a:lnTo>
                  <a:lnTo>
                    <a:pt x="636143" y="730504"/>
                  </a:lnTo>
                  <a:lnTo>
                    <a:pt x="880452" y="1121283"/>
                  </a:lnTo>
                  <a:lnTo>
                    <a:pt x="836295" y="1098042"/>
                  </a:lnTo>
                  <a:lnTo>
                    <a:pt x="828929" y="1100328"/>
                  </a:lnTo>
                  <a:lnTo>
                    <a:pt x="825754" y="1106297"/>
                  </a:lnTo>
                  <a:lnTo>
                    <a:pt x="822706" y="1112266"/>
                  </a:lnTo>
                  <a:lnTo>
                    <a:pt x="824992" y="1119632"/>
                  </a:lnTo>
                  <a:lnTo>
                    <a:pt x="927481" y="1173607"/>
                  </a:lnTo>
                  <a:close/>
                </a:path>
              </a:pathLst>
            </a:custGeom>
            <a:solidFill>
              <a:srgbClr val="4F81BC"/>
            </a:solidFill>
          </p:spPr>
          <p:txBody>
            <a:bodyPr wrap="square" lIns="0" tIns="0" rIns="0" bIns="0" rtlCol="0"/>
            <a:lstStyle/>
            <a:p>
              <a:endParaRPr/>
            </a:p>
          </p:txBody>
        </p:sp>
        <p:sp>
          <p:nvSpPr>
            <p:cNvPr id="42" name="object 42"/>
            <p:cNvSpPr/>
            <p:nvPr/>
          </p:nvSpPr>
          <p:spPr>
            <a:xfrm>
              <a:off x="6217920" y="3785616"/>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499"/>
                  </a:lnTo>
                  <a:lnTo>
                    <a:pt x="5034" y="234162"/>
                  </a:lnTo>
                  <a:lnTo>
                    <a:pt x="19372" y="274253"/>
                  </a:lnTo>
                  <a:lnTo>
                    <a:pt x="41867" y="309625"/>
                  </a:lnTo>
                  <a:lnTo>
                    <a:pt x="71374" y="339132"/>
                  </a:lnTo>
                  <a:lnTo>
                    <a:pt x="106746" y="361627"/>
                  </a:lnTo>
                  <a:lnTo>
                    <a:pt x="146837" y="375965"/>
                  </a:lnTo>
                  <a:lnTo>
                    <a:pt x="190500" y="380999"/>
                  </a:lnTo>
                  <a:lnTo>
                    <a:pt x="234162" y="375965"/>
                  </a:lnTo>
                  <a:lnTo>
                    <a:pt x="274253" y="361627"/>
                  </a:lnTo>
                  <a:lnTo>
                    <a:pt x="309625" y="339132"/>
                  </a:lnTo>
                  <a:lnTo>
                    <a:pt x="339132" y="309625"/>
                  </a:lnTo>
                  <a:lnTo>
                    <a:pt x="361627" y="274253"/>
                  </a:lnTo>
                  <a:lnTo>
                    <a:pt x="375965" y="234162"/>
                  </a:lnTo>
                  <a:lnTo>
                    <a:pt x="381000" y="190499"/>
                  </a:lnTo>
                  <a:lnTo>
                    <a:pt x="375965" y="146837"/>
                  </a:lnTo>
                  <a:lnTo>
                    <a:pt x="361627" y="106746"/>
                  </a:lnTo>
                  <a:lnTo>
                    <a:pt x="339132" y="71374"/>
                  </a:lnTo>
                  <a:lnTo>
                    <a:pt x="309625" y="41867"/>
                  </a:lnTo>
                  <a:lnTo>
                    <a:pt x="274253" y="19372"/>
                  </a:lnTo>
                  <a:lnTo>
                    <a:pt x="234162" y="5034"/>
                  </a:lnTo>
                  <a:lnTo>
                    <a:pt x="190500" y="0"/>
                  </a:lnTo>
                  <a:close/>
                </a:path>
              </a:pathLst>
            </a:custGeom>
            <a:solidFill>
              <a:srgbClr val="FFFFFF"/>
            </a:solidFill>
          </p:spPr>
          <p:txBody>
            <a:bodyPr wrap="square" lIns="0" tIns="0" rIns="0" bIns="0" rtlCol="0"/>
            <a:lstStyle/>
            <a:p>
              <a:endParaRPr/>
            </a:p>
          </p:txBody>
        </p:sp>
        <p:sp>
          <p:nvSpPr>
            <p:cNvPr id="43" name="object 43"/>
            <p:cNvSpPr/>
            <p:nvPr/>
          </p:nvSpPr>
          <p:spPr>
            <a:xfrm>
              <a:off x="6217920" y="3785616"/>
              <a:ext cx="381000" cy="381000"/>
            </a:xfrm>
            <a:custGeom>
              <a:avLst/>
              <a:gdLst/>
              <a:ahLst/>
              <a:cxnLst/>
              <a:rect l="l" t="t" r="r" b="b"/>
              <a:pathLst>
                <a:path w="381000" h="381000">
                  <a:moveTo>
                    <a:pt x="0" y="190499"/>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499"/>
                  </a:lnTo>
                  <a:lnTo>
                    <a:pt x="375965" y="234162"/>
                  </a:lnTo>
                  <a:lnTo>
                    <a:pt x="361627" y="274253"/>
                  </a:lnTo>
                  <a:lnTo>
                    <a:pt x="339132" y="309625"/>
                  </a:lnTo>
                  <a:lnTo>
                    <a:pt x="309625" y="339132"/>
                  </a:lnTo>
                  <a:lnTo>
                    <a:pt x="274253" y="361627"/>
                  </a:lnTo>
                  <a:lnTo>
                    <a:pt x="234162" y="375965"/>
                  </a:lnTo>
                  <a:lnTo>
                    <a:pt x="190500" y="380999"/>
                  </a:lnTo>
                  <a:lnTo>
                    <a:pt x="146837" y="375965"/>
                  </a:lnTo>
                  <a:lnTo>
                    <a:pt x="106746" y="361627"/>
                  </a:lnTo>
                  <a:lnTo>
                    <a:pt x="71374" y="339132"/>
                  </a:lnTo>
                  <a:lnTo>
                    <a:pt x="41867" y="309625"/>
                  </a:lnTo>
                  <a:lnTo>
                    <a:pt x="19372" y="274253"/>
                  </a:lnTo>
                  <a:lnTo>
                    <a:pt x="5034" y="234162"/>
                  </a:lnTo>
                  <a:lnTo>
                    <a:pt x="0" y="190499"/>
                  </a:lnTo>
                  <a:close/>
                </a:path>
              </a:pathLst>
            </a:custGeom>
            <a:ln w="24384">
              <a:solidFill>
                <a:srgbClr val="4F81BC"/>
              </a:solidFill>
            </a:ln>
          </p:spPr>
          <p:txBody>
            <a:bodyPr wrap="square" lIns="0" tIns="0" rIns="0" bIns="0" rtlCol="0"/>
            <a:lstStyle/>
            <a:p>
              <a:endParaRPr/>
            </a:p>
          </p:txBody>
        </p:sp>
        <p:sp>
          <p:nvSpPr>
            <p:cNvPr id="44" name="object 44"/>
            <p:cNvSpPr/>
            <p:nvPr/>
          </p:nvSpPr>
          <p:spPr>
            <a:xfrm>
              <a:off x="6766560" y="4504944"/>
              <a:ext cx="381000" cy="381000"/>
            </a:xfrm>
            <a:custGeom>
              <a:avLst/>
              <a:gdLst/>
              <a:ahLst/>
              <a:cxnLst/>
              <a:rect l="l" t="t" r="r" b="b"/>
              <a:pathLst>
                <a:path w="381000" h="381000">
                  <a:moveTo>
                    <a:pt x="190500" y="0"/>
                  </a:moveTo>
                  <a:lnTo>
                    <a:pt x="146837" y="5034"/>
                  </a:lnTo>
                  <a:lnTo>
                    <a:pt x="106746" y="19372"/>
                  </a:lnTo>
                  <a:lnTo>
                    <a:pt x="71374" y="41867"/>
                  </a:lnTo>
                  <a:lnTo>
                    <a:pt x="41867" y="71374"/>
                  </a:lnTo>
                  <a:lnTo>
                    <a:pt x="19372" y="106746"/>
                  </a:lnTo>
                  <a:lnTo>
                    <a:pt x="5034" y="146837"/>
                  </a:lnTo>
                  <a:lnTo>
                    <a:pt x="0" y="190499"/>
                  </a:lnTo>
                  <a:lnTo>
                    <a:pt x="5034" y="234162"/>
                  </a:lnTo>
                  <a:lnTo>
                    <a:pt x="19372" y="274253"/>
                  </a:lnTo>
                  <a:lnTo>
                    <a:pt x="41867" y="309625"/>
                  </a:lnTo>
                  <a:lnTo>
                    <a:pt x="71374" y="339132"/>
                  </a:lnTo>
                  <a:lnTo>
                    <a:pt x="106746" y="361627"/>
                  </a:lnTo>
                  <a:lnTo>
                    <a:pt x="146837" y="375965"/>
                  </a:lnTo>
                  <a:lnTo>
                    <a:pt x="190500" y="380999"/>
                  </a:lnTo>
                  <a:lnTo>
                    <a:pt x="234162" y="375965"/>
                  </a:lnTo>
                  <a:lnTo>
                    <a:pt x="274253" y="361627"/>
                  </a:lnTo>
                  <a:lnTo>
                    <a:pt x="309625" y="339132"/>
                  </a:lnTo>
                  <a:lnTo>
                    <a:pt x="339132" y="309625"/>
                  </a:lnTo>
                  <a:lnTo>
                    <a:pt x="361627" y="274253"/>
                  </a:lnTo>
                  <a:lnTo>
                    <a:pt x="375965" y="234162"/>
                  </a:lnTo>
                  <a:lnTo>
                    <a:pt x="381000" y="190499"/>
                  </a:lnTo>
                  <a:lnTo>
                    <a:pt x="375965" y="146837"/>
                  </a:lnTo>
                  <a:lnTo>
                    <a:pt x="361627" y="106746"/>
                  </a:lnTo>
                  <a:lnTo>
                    <a:pt x="339132" y="71374"/>
                  </a:lnTo>
                  <a:lnTo>
                    <a:pt x="309625" y="41867"/>
                  </a:lnTo>
                  <a:lnTo>
                    <a:pt x="274253" y="19372"/>
                  </a:lnTo>
                  <a:lnTo>
                    <a:pt x="234162" y="5034"/>
                  </a:lnTo>
                  <a:lnTo>
                    <a:pt x="190500" y="0"/>
                  </a:lnTo>
                  <a:close/>
                </a:path>
              </a:pathLst>
            </a:custGeom>
            <a:solidFill>
              <a:srgbClr val="FFFFFF"/>
            </a:solidFill>
          </p:spPr>
          <p:txBody>
            <a:bodyPr wrap="square" lIns="0" tIns="0" rIns="0" bIns="0" rtlCol="0"/>
            <a:lstStyle/>
            <a:p>
              <a:endParaRPr/>
            </a:p>
          </p:txBody>
        </p:sp>
        <p:sp>
          <p:nvSpPr>
            <p:cNvPr id="45" name="object 45"/>
            <p:cNvSpPr/>
            <p:nvPr/>
          </p:nvSpPr>
          <p:spPr>
            <a:xfrm>
              <a:off x="6766560" y="4504944"/>
              <a:ext cx="381000" cy="381000"/>
            </a:xfrm>
            <a:custGeom>
              <a:avLst/>
              <a:gdLst/>
              <a:ahLst/>
              <a:cxnLst/>
              <a:rect l="l" t="t" r="r" b="b"/>
              <a:pathLst>
                <a:path w="381000" h="381000">
                  <a:moveTo>
                    <a:pt x="0" y="190499"/>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499"/>
                  </a:lnTo>
                  <a:lnTo>
                    <a:pt x="375965" y="234162"/>
                  </a:lnTo>
                  <a:lnTo>
                    <a:pt x="361627" y="274253"/>
                  </a:lnTo>
                  <a:lnTo>
                    <a:pt x="339132" y="309625"/>
                  </a:lnTo>
                  <a:lnTo>
                    <a:pt x="309625" y="339132"/>
                  </a:lnTo>
                  <a:lnTo>
                    <a:pt x="274253" y="361627"/>
                  </a:lnTo>
                  <a:lnTo>
                    <a:pt x="234162" y="375965"/>
                  </a:lnTo>
                  <a:lnTo>
                    <a:pt x="190500" y="380999"/>
                  </a:lnTo>
                  <a:lnTo>
                    <a:pt x="146837" y="375965"/>
                  </a:lnTo>
                  <a:lnTo>
                    <a:pt x="106746" y="361627"/>
                  </a:lnTo>
                  <a:lnTo>
                    <a:pt x="71374" y="339132"/>
                  </a:lnTo>
                  <a:lnTo>
                    <a:pt x="41867" y="309625"/>
                  </a:lnTo>
                  <a:lnTo>
                    <a:pt x="19372" y="274253"/>
                  </a:lnTo>
                  <a:lnTo>
                    <a:pt x="5034" y="234162"/>
                  </a:lnTo>
                  <a:lnTo>
                    <a:pt x="0" y="190499"/>
                  </a:lnTo>
                  <a:close/>
                </a:path>
              </a:pathLst>
            </a:custGeom>
            <a:ln w="24384">
              <a:solidFill>
                <a:srgbClr val="4F81BC"/>
              </a:solidFill>
            </a:ln>
          </p:spPr>
          <p:txBody>
            <a:bodyPr wrap="square" lIns="0" tIns="0" rIns="0" bIns="0" rtlCol="0"/>
            <a:lstStyle/>
            <a:p>
              <a:endParaRPr/>
            </a:p>
          </p:txBody>
        </p:sp>
      </p:grpSp>
      <p:sp>
        <p:nvSpPr>
          <p:cNvPr id="46" name="object 46"/>
          <p:cNvSpPr txBox="1"/>
          <p:nvPr/>
        </p:nvSpPr>
        <p:spPr>
          <a:xfrm>
            <a:off x="7264400" y="4322191"/>
            <a:ext cx="14160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0</a:t>
            </a:r>
            <a:endParaRPr sz="1800">
              <a:latin typeface="Calibri"/>
              <a:cs typeface="Calibri"/>
            </a:endParaRPr>
          </a:p>
        </p:txBody>
      </p:sp>
      <p:sp>
        <p:nvSpPr>
          <p:cNvPr id="47" name="object 47"/>
          <p:cNvSpPr txBox="1"/>
          <p:nvPr/>
        </p:nvSpPr>
        <p:spPr>
          <a:xfrm>
            <a:off x="6695058" y="3254451"/>
            <a:ext cx="21209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-1</a:t>
            </a:r>
            <a:endParaRPr sz="1800">
              <a:latin typeface="Calibri"/>
              <a:cs typeface="Calibri"/>
            </a:endParaRPr>
          </a:p>
        </p:txBody>
      </p:sp>
      <p:sp>
        <p:nvSpPr>
          <p:cNvPr id="48" name="object 48"/>
          <p:cNvSpPr txBox="1"/>
          <p:nvPr/>
        </p:nvSpPr>
        <p:spPr>
          <a:xfrm>
            <a:off x="78739" y="4879670"/>
            <a:ext cx="8232140" cy="1452880"/>
          </a:xfrm>
          <a:prstGeom prst="rect">
            <a:avLst/>
          </a:prstGeom>
        </p:spPr>
        <p:txBody>
          <a:bodyPr vert="horz" wrap="square" lIns="0" tIns="12700" rIns="0" bIns="0" rtlCol="0">
            <a:spAutoFit/>
          </a:bodyPr>
          <a:lstStyle/>
          <a:p>
            <a:pPr marL="1790700">
              <a:lnSpc>
                <a:spcPct val="100000"/>
              </a:lnSpc>
              <a:spcBef>
                <a:spcPts val="100"/>
              </a:spcBef>
            </a:pPr>
            <a:r>
              <a:rPr sz="1800" b="1" dirty="0">
                <a:latin typeface="Calibri"/>
                <a:cs typeface="Calibri"/>
              </a:rPr>
              <a:t>0</a:t>
            </a:r>
            <a:endParaRPr sz="1800">
              <a:latin typeface="Calibri"/>
              <a:cs typeface="Calibri"/>
            </a:endParaRPr>
          </a:p>
          <a:p>
            <a:pPr>
              <a:lnSpc>
                <a:spcPct val="100000"/>
              </a:lnSpc>
              <a:spcBef>
                <a:spcPts val="45"/>
              </a:spcBef>
            </a:pPr>
            <a:endParaRPr sz="1500">
              <a:latin typeface="Calibri"/>
              <a:cs typeface="Calibri"/>
            </a:endParaRPr>
          </a:p>
          <a:p>
            <a:pPr marL="356870" indent="-344805">
              <a:lnSpc>
                <a:spcPct val="100000"/>
              </a:lnSpc>
              <a:buFont typeface="Microsoft Sans Serif"/>
              <a:buChar char="•"/>
              <a:tabLst>
                <a:tab pos="356870" algn="l"/>
                <a:tab pos="357505" algn="l"/>
              </a:tabLst>
            </a:pPr>
            <a:r>
              <a:rPr sz="2000" spc="-10" dirty="0">
                <a:latin typeface="Calibri"/>
                <a:cs typeface="Calibri"/>
              </a:rPr>
              <a:t>Sometimes</a:t>
            </a:r>
            <a:r>
              <a:rPr sz="2000" spc="55" dirty="0">
                <a:latin typeface="Calibri"/>
                <a:cs typeface="Calibri"/>
              </a:rPr>
              <a:t> </a:t>
            </a:r>
            <a:r>
              <a:rPr sz="2000" spc="-10" dirty="0">
                <a:latin typeface="Calibri"/>
                <a:cs typeface="Calibri"/>
              </a:rPr>
              <a:t>tree</a:t>
            </a:r>
            <a:r>
              <a:rPr sz="2000" spc="40" dirty="0">
                <a:latin typeface="Calibri"/>
                <a:cs typeface="Calibri"/>
              </a:rPr>
              <a:t> </a:t>
            </a:r>
            <a:r>
              <a:rPr sz="2000" spc="-15" dirty="0">
                <a:latin typeface="Calibri"/>
                <a:cs typeface="Calibri"/>
              </a:rPr>
              <a:t>becomes</a:t>
            </a:r>
            <a:r>
              <a:rPr sz="2000" spc="60" dirty="0">
                <a:latin typeface="Calibri"/>
                <a:cs typeface="Calibri"/>
              </a:rPr>
              <a:t> </a:t>
            </a:r>
            <a:r>
              <a:rPr sz="2000" spc="-5" dirty="0">
                <a:latin typeface="Calibri"/>
                <a:cs typeface="Calibri"/>
              </a:rPr>
              <a:t>unbalanced</a:t>
            </a:r>
            <a:r>
              <a:rPr sz="2000" dirty="0">
                <a:latin typeface="Calibri"/>
                <a:cs typeface="Calibri"/>
              </a:rPr>
              <a:t> by</a:t>
            </a:r>
            <a:r>
              <a:rPr sz="2000" spc="-40" dirty="0">
                <a:latin typeface="Calibri"/>
                <a:cs typeface="Calibri"/>
              </a:rPr>
              <a:t> </a:t>
            </a:r>
            <a:r>
              <a:rPr sz="2000" spc="-5" dirty="0">
                <a:latin typeface="Calibri"/>
                <a:cs typeface="Calibri"/>
              </a:rPr>
              <a:t>inserting</a:t>
            </a:r>
            <a:r>
              <a:rPr sz="2000" spc="45" dirty="0">
                <a:latin typeface="Calibri"/>
                <a:cs typeface="Calibri"/>
              </a:rPr>
              <a:t> </a:t>
            </a:r>
            <a:r>
              <a:rPr sz="2000" spc="-5" dirty="0">
                <a:latin typeface="Calibri"/>
                <a:cs typeface="Calibri"/>
              </a:rPr>
              <a:t>or</a:t>
            </a:r>
            <a:r>
              <a:rPr sz="2000" spc="-20" dirty="0">
                <a:latin typeface="Calibri"/>
                <a:cs typeface="Calibri"/>
              </a:rPr>
              <a:t> </a:t>
            </a:r>
            <a:r>
              <a:rPr sz="2000" spc="-5" dirty="0">
                <a:latin typeface="Calibri"/>
                <a:cs typeface="Calibri"/>
              </a:rPr>
              <a:t>deleting</a:t>
            </a:r>
            <a:r>
              <a:rPr sz="2000" spc="20" dirty="0">
                <a:latin typeface="Calibri"/>
                <a:cs typeface="Calibri"/>
              </a:rPr>
              <a:t> </a:t>
            </a:r>
            <a:r>
              <a:rPr sz="2000" spc="-15" dirty="0">
                <a:latin typeface="Calibri"/>
                <a:cs typeface="Calibri"/>
              </a:rPr>
              <a:t>any</a:t>
            </a:r>
            <a:r>
              <a:rPr sz="2000" spc="5" dirty="0">
                <a:latin typeface="Calibri"/>
                <a:cs typeface="Calibri"/>
              </a:rPr>
              <a:t> </a:t>
            </a:r>
            <a:r>
              <a:rPr sz="2000" dirty="0">
                <a:latin typeface="Calibri"/>
                <a:cs typeface="Calibri"/>
              </a:rPr>
              <a:t>node</a:t>
            </a:r>
            <a:endParaRPr sz="2000">
              <a:latin typeface="Calibri"/>
              <a:cs typeface="Calibri"/>
            </a:endParaRPr>
          </a:p>
          <a:p>
            <a:pPr marL="356870" indent="-344805">
              <a:lnSpc>
                <a:spcPct val="100000"/>
              </a:lnSpc>
              <a:spcBef>
                <a:spcPts val="5"/>
              </a:spcBef>
              <a:buFont typeface="Microsoft Sans Serif"/>
              <a:buChar char="•"/>
              <a:tabLst>
                <a:tab pos="356870" algn="l"/>
                <a:tab pos="357505" algn="l"/>
              </a:tabLst>
            </a:pPr>
            <a:r>
              <a:rPr sz="2000" spc="-10" dirty="0">
                <a:latin typeface="Calibri"/>
                <a:cs typeface="Calibri"/>
              </a:rPr>
              <a:t>Then</a:t>
            </a:r>
            <a:r>
              <a:rPr sz="2000" spc="30" dirty="0">
                <a:latin typeface="Calibri"/>
                <a:cs typeface="Calibri"/>
              </a:rPr>
              <a:t> </a:t>
            </a:r>
            <a:r>
              <a:rPr sz="2000" spc="-10" dirty="0">
                <a:latin typeface="Calibri"/>
                <a:cs typeface="Calibri"/>
              </a:rPr>
              <a:t>based</a:t>
            </a:r>
            <a:r>
              <a:rPr sz="2000" spc="10" dirty="0">
                <a:latin typeface="Calibri"/>
                <a:cs typeface="Calibri"/>
              </a:rPr>
              <a:t> </a:t>
            </a:r>
            <a:r>
              <a:rPr sz="2000" spc="-5" dirty="0">
                <a:latin typeface="Calibri"/>
                <a:cs typeface="Calibri"/>
              </a:rPr>
              <a:t>on</a:t>
            </a:r>
            <a:r>
              <a:rPr sz="2000" spc="10" dirty="0">
                <a:latin typeface="Calibri"/>
                <a:cs typeface="Calibri"/>
              </a:rPr>
              <a:t> </a:t>
            </a:r>
            <a:r>
              <a:rPr sz="2000" spc="-5" dirty="0">
                <a:latin typeface="Calibri"/>
                <a:cs typeface="Calibri"/>
              </a:rPr>
              <a:t>position</a:t>
            </a:r>
            <a:r>
              <a:rPr sz="2000" spc="10" dirty="0">
                <a:latin typeface="Calibri"/>
                <a:cs typeface="Calibri"/>
              </a:rPr>
              <a:t> </a:t>
            </a:r>
            <a:r>
              <a:rPr sz="2000" spc="-5" dirty="0">
                <a:latin typeface="Calibri"/>
                <a:cs typeface="Calibri"/>
              </a:rPr>
              <a:t>of</a:t>
            </a:r>
            <a:r>
              <a:rPr sz="2000" spc="-10" dirty="0">
                <a:latin typeface="Calibri"/>
                <a:cs typeface="Calibri"/>
              </a:rPr>
              <a:t> </a:t>
            </a:r>
            <a:r>
              <a:rPr sz="2000" spc="-5" dirty="0">
                <a:latin typeface="Calibri"/>
                <a:cs typeface="Calibri"/>
              </a:rPr>
              <a:t>insertion,</a:t>
            </a:r>
            <a:r>
              <a:rPr sz="2000" spc="35" dirty="0">
                <a:latin typeface="Calibri"/>
                <a:cs typeface="Calibri"/>
              </a:rPr>
              <a:t> </a:t>
            </a:r>
            <a:r>
              <a:rPr sz="2000" spc="-25" dirty="0">
                <a:latin typeface="Calibri"/>
                <a:cs typeface="Calibri"/>
              </a:rPr>
              <a:t>we</a:t>
            </a:r>
            <a:r>
              <a:rPr sz="2000" spc="20" dirty="0">
                <a:latin typeface="Calibri"/>
                <a:cs typeface="Calibri"/>
              </a:rPr>
              <a:t> </a:t>
            </a:r>
            <a:r>
              <a:rPr sz="2000" spc="-10" dirty="0">
                <a:latin typeface="Calibri"/>
                <a:cs typeface="Calibri"/>
              </a:rPr>
              <a:t>need</a:t>
            </a:r>
            <a:r>
              <a:rPr sz="2000" spc="35" dirty="0">
                <a:latin typeface="Calibri"/>
                <a:cs typeface="Calibri"/>
              </a:rPr>
              <a:t> </a:t>
            </a:r>
            <a:r>
              <a:rPr sz="2000" spc="-15" dirty="0">
                <a:latin typeface="Calibri"/>
                <a:cs typeface="Calibri"/>
              </a:rPr>
              <a:t>to </a:t>
            </a:r>
            <a:r>
              <a:rPr sz="2000" spc="-20" dirty="0">
                <a:latin typeface="Calibri"/>
                <a:cs typeface="Calibri"/>
              </a:rPr>
              <a:t>rotate</a:t>
            </a:r>
            <a:r>
              <a:rPr sz="2000" spc="20" dirty="0">
                <a:latin typeface="Calibri"/>
                <a:cs typeface="Calibri"/>
              </a:rPr>
              <a:t> </a:t>
            </a:r>
            <a:r>
              <a:rPr sz="2000" spc="-5" dirty="0">
                <a:latin typeface="Calibri"/>
                <a:cs typeface="Calibri"/>
              </a:rPr>
              <a:t>the unbalanced</a:t>
            </a:r>
            <a:r>
              <a:rPr sz="2000" spc="35" dirty="0">
                <a:latin typeface="Calibri"/>
                <a:cs typeface="Calibri"/>
              </a:rPr>
              <a:t> </a:t>
            </a:r>
            <a:r>
              <a:rPr sz="2000" spc="-5" dirty="0">
                <a:latin typeface="Calibri"/>
                <a:cs typeface="Calibri"/>
              </a:rPr>
              <a:t>node</a:t>
            </a:r>
            <a:endParaRPr sz="2000">
              <a:latin typeface="Calibri"/>
              <a:cs typeface="Calibri"/>
            </a:endParaRPr>
          </a:p>
          <a:p>
            <a:pPr marL="356870" indent="-344805">
              <a:lnSpc>
                <a:spcPct val="100000"/>
              </a:lnSpc>
              <a:buClr>
                <a:srgbClr val="000000"/>
              </a:buClr>
              <a:buFont typeface="Microsoft Sans Serif"/>
              <a:buChar char="•"/>
              <a:tabLst>
                <a:tab pos="356870" algn="l"/>
                <a:tab pos="357505" algn="l"/>
              </a:tabLst>
            </a:pPr>
            <a:r>
              <a:rPr sz="2000" b="1" spc="-15" dirty="0">
                <a:solidFill>
                  <a:srgbClr val="006FC0"/>
                </a:solidFill>
                <a:latin typeface="Calibri"/>
                <a:cs typeface="Calibri"/>
              </a:rPr>
              <a:t>Rotation </a:t>
            </a:r>
            <a:r>
              <a:rPr sz="2000" spc="-5" dirty="0">
                <a:latin typeface="Calibri"/>
                <a:cs typeface="Calibri"/>
              </a:rPr>
              <a:t>is</a:t>
            </a:r>
            <a:r>
              <a:rPr sz="2000" spc="5" dirty="0">
                <a:latin typeface="Calibri"/>
                <a:cs typeface="Calibri"/>
              </a:rPr>
              <a:t> </a:t>
            </a:r>
            <a:r>
              <a:rPr sz="2000" dirty="0">
                <a:latin typeface="Calibri"/>
                <a:cs typeface="Calibri"/>
              </a:rPr>
              <a:t>the</a:t>
            </a:r>
            <a:r>
              <a:rPr sz="2000" spc="-5" dirty="0">
                <a:latin typeface="Calibri"/>
                <a:cs typeface="Calibri"/>
              </a:rPr>
              <a:t> </a:t>
            </a:r>
            <a:r>
              <a:rPr sz="2000" b="1" spc="-5" dirty="0">
                <a:solidFill>
                  <a:srgbClr val="006FC0"/>
                </a:solidFill>
                <a:latin typeface="Calibri"/>
                <a:cs typeface="Calibri"/>
              </a:rPr>
              <a:t>process</a:t>
            </a:r>
            <a:r>
              <a:rPr sz="2000" b="1" dirty="0">
                <a:solidFill>
                  <a:srgbClr val="006FC0"/>
                </a:solidFill>
                <a:latin typeface="Calibri"/>
                <a:cs typeface="Calibri"/>
              </a:rPr>
              <a:t> </a:t>
            </a:r>
            <a:r>
              <a:rPr sz="2000" spc="-15" dirty="0">
                <a:latin typeface="Calibri"/>
                <a:cs typeface="Calibri"/>
              </a:rPr>
              <a:t>to</a:t>
            </a:r>
            <a:r>
              <a:rPr sz="2000" spc="-20" dirty="0">
                <a:latin typeface="Calibri"/>
                <a:cs typeface="Calibri"/>
              </a:rPr>
              <a:t> </a:t>
            </a:r>
            <a:r>
              <a:rPr sz="2000" b="1" spc="-15" dirty="0">
                <a:solidFill>
                  <a:srgbClr val="006FC0"/>
                </a:solidFill>
                <a:latin typeface="Calibri"/>
                <a:cs typeface="Calibri"/>
              </a:rPr>
              <a:t>make</a:t>
            </a:r>
            <a:r>
              <a:rPr sz="2000" b="1" dirty="0">
                <a:solidFill>
                  <a:srgbClr val="006FC0"/>
                </a:solidFill>
                <a:latin typeface="Calibri"/>
                <a:cs typeface="Calibri"/>
              </a:rPr>
              <a:t> </a:t>
            </a:r>
            <a:r>
              <a:rPr sz="2000" b="1" spc="-10" dirty="0">
                <a:solidFill>
                  <a:srgbClr val="006FC0"/>
                </a:solidFill>
                <a:latin typeface="Calibri"/>
                <a:cs typeface="Calibri"/>
              </a:rPr>
              <a:t>tree</a:t>
            </a:r>
            <a:r>
              <a:rPr sz="2000" b="1" dirty="0">
                <a:solidFill>
                  <a:srgbClr val="006FC0"/>
                </a:solidFill>
                <a:latin typeface="Calibri"/>
                <a:cs typeface="Calibri"/>
              </a:rPr>
              <a:t> </a:t>
            </a:r>
            <a:r>
              <a:rPr sz="2000" b="1" spc="-5" dirty="0">
                <a:solidFill>
                  <a:srgbClr val="006FC0"/>
                </a:solidFill>
                <a:latin typeface="Calibri"/>
                <a:cs typeface="Calibri"/>
              </a:rPr>
              <a:t>balanced</a:t>
            </a:r>
            <a:endParaRPr sz="2000">
              <a:latin typeface="Calibri"/>
              <a:cs typeface="Calibri"/>
            </a:endParaRPr>
          </a:p>
        </p:txBody>
      </p:sp>
      <p:grpSp>
        <p:nvGrpSpPr>
          <p:cNvPr id="49" name="object 49"/>
          <p:cNvGrpSpPr/>
          <p:nvPr/>
        </p:nvGrpSpPr>
        <p:grpSpPr>
          <a:xfrm>
            <a:off x="1463039" y="2481072"/>
            <a:ext cx="4559935" cy="1033780"/>
            <a:chOff x="1463039" y="2481072"/>
            <a:chExt cx="4559935" cy="1033780"/>
          </a:xfrm>
        </p:grpSpPr>
        <p:sp>
          <p:nvSpPr>
            <p:cNvPr id="50" name="object 50"/>
            <p:cNvSpPr/>
            <p:nvPr/>
          </p:nvSpPr>
          <p:spPr>
            <a:xfrm>
              <a:off x="1475231" y="2493264"/>
              <a:ext cx="433070" cy="433070"/>
            </a:xfrm>
            <a:custGeom>
              <a:avLst/>
              <a:gdLst/>
              <a:ahLst/>
              <a:cxnLst/>
              <a:rect l="l" t="t" r="r" b="b"/>
              <a:pathLst>
                <a:path w="433069" h="433069">
                  <a:moveTo>
                    <a:pt x="216407" y="0"/>
                  </a:moveTo>
                  <a:lnTo>
                    <a:pt x="166791" y="5716"/>
                  </a:lnTo>
                  <a:lnTo>
                    <a:pt x="121242" y="21998"/>
                  </a:lnTo>
                  <a:lnTo>
                    <a:pt x="81060" y="47546"/>
                  </a:lnTo>
                  <a:lnTo>
                    <a:pt x="47546" y="81060"/>
                  </a:lnTo>
                  <a:lnTo>
                    <a:pt x="21998" y="121242"/>
                  </a:lnTo>
                  <a:lnTo>
                    <a:pt x="5716" y="166791"/>
                  </a:lnTo>
                  <a:lnTo>
                    <a:pt x="0" y="216408"/>
                  </a:lnTo>
                  <a:lnTo>
                    <a:pt x="5716" y="266024"/>
                  </a:lnTo>
                  <a:lnTo>
                    <a:pt x="21998" y="311573"/>
                  </a:lnTo>
                  <a:lnTo>
                    <a:pt x="47546" y="351755"/>
                  </a:lnTo>
                  <a:lnTo>
                    <a:pt x="81060" y="385269"/>
                  </a:lnTo>
                  <a:lnTo>
                    <a:pt x="121242" y="410817"/>
                  </a:lnTo>
                  <a:lnTo>
                    <a:pt x="166791" y="427099"/>
                  </a:lnTo>
                  <a:lnTo>
                    <a:pt x="216407" y="432815"/>
                  </a:lnTo>
                  <a:lnTo>
                    <a:pt x="266024" y="427099"/>
                  </a:lnTo>
                  <a:lnTo>
                    <a:pt x="311573" y="410817"/>
                  </a:lnTo>
                  <a:lnTo>
                    <a:pt x="351755" y="385269"/>
                  </a:lnTo>
                  <a:lnTo>
                    <a:pt x="385269" y="351755"/>
                  </a:lnTo>
                  <a:lnTo>
                    <a:pt x="410817" y="311573"/>
                  </a:lnTo>
                  <a:lnTo>
                    <a:pt x="427099" y="266024"/>
                  </a:lnTo>
                  <a:lnTo>
                    <a:pt x="432816" y="216408"/>
                  </a:lnTo>
                  <a:lnTo>
                    <a:pt x="427099" y="166791"/>
                  </a:lnTo>
                  <a:lnTo>
                    <a:pt x="410817" y="121242"/>
                  </a:lnTo>
                  <a:lnTo>
                    <a:pt x="385269" y="81060"/>
                  </a:lnTo>
                  <a:lnTo>
                    <a:pt x="351755" y="47546"/>
                  </a:lnTo>
                  <a:lnTo>
                    <a:pt x="311573" y="21998"/>
                  </a:lnTo>
                  <a:lnTo>
                    <a:pt x="266024" y="5716"/>
                  </a:lnTo>
                  <a:lnTo>
                    <a:pt x="216407" y="0"/>
                  </a:lnTo>
                  <a:close/>
                </a:path>
              </a:pathLst>
            </a:custGeom>
            <a:solidFill>
              <a:srgbClr val="C0504D"/>
            </a:solidFill>
          </p:spPr>
          <p:txBody>
            <a:bodyPr wrap="square" lIns="0" tIns="0" rIns="0" bIns="0" rtlCol="0"/>
            <a:lstStyle/>
            <a:p>
              <a:endParaRPr/>
            </a:p>
          </p:txBody>
        </p:sp>
        <p:sp>
          <p:nvSpPr>
            <p:cNvPr id="51" name="object 51"/>
            <p:cNvSpPr/>
            <p:nvPr/>
          </p:nvSpPr>
          <p:spPr>
            <a:xfrm>
              <a:off x="1475231" y="2493264"/>
              <a:ext cx="433070" cy="433070"/>
            </a:xfrm>
            <a:custGeom>
              <a:avLst/>
              <a:gdLst/>
              <a:ahLst/>
              <a:cxnLst/>
              <a:rect l="l" t="t" r="r" b="b"/>
              <a:pathLst>
                <a:path w="433069" h="433069">
                  <a:moveTo>
                    <a:pt x="0" y="216408"/>
                  </a:moveTo>
                  <a:lnTo>
                    <a:pt x="5716" y="166791"/>
                  </a:lnTo>
                  <a:lnTo>
                    <a:pt x="21998" y="121242"/>
                  </a:lnTo>
                  <a:lnTo>
                    <a:pt x="47546" y="81060"/>
                  </a:lnTo>
                  <a:lnTo>
                    <a:pt x="81060" y="47546"/>
                  </a:lnTo>
                  <a:lnTo>
                    <a:pt x="121242" y="21998"/>
                  </a:lnTo>
                  <a:lnTo>
                    <a:pt x="166791" y="5716"/>
                  </a:lnTo>
                  <a:lnTo>
                    <a:pt x="216407" y="0"/>
                  </a:lnTo>
                  <a:lnTo>
                    <a:pt x="266024" y="5716"/>
                  </a:lnTo>
                  <a:lnTo>
                    <a:pt x="311573" y="21998"/>
                  </a:lnTo>
                  <a:lnTo>
                    <a:pt x="351755" y="47546"/>
                  </a:lnTo>
                  <a:lnTo>
                    <a:pt x="385269" y="81060"/>
                  </a:lnTo>
                  <a:lnTo>
                    <a:pt x="410817" y="121242"/>
                  </a:lnTo>
                  <a:lnTo>
                    <a:pt x="427099" y="166791"/>
                  </a:lnTo>
                  <a:lnTo>
                    <a:pt x="432816" y="216408"/>
                  </a:lnTo>
                  <a:lnTo>
                    <a:pt x="427099" y="266024"/>
                  </a:lnTo>
                  <a:lnTo>
                    <a:pt x="410817" y="311573"/>
                  </a:lnTo>
                  <a:lnTo>
                    <a:pt x="385269" y="351755"/>
                  </a:lnTo>
                  <a:lnTo>
                    <a:pt x="351755" y="385269"/>
                  </a:lnTo>
                  <a:lnTo>
                    <a:pt x="311573" y="410817"/>
                  </a:lnTo>
                  <a:lnTo>
                    <a:pt x="266024" y="427099"/>
                  </a:lnTo>
                  <a:lnTo>
                    <a:pt x="216407" y="432815"/>
                  </a:lnTo>
                  <a:lnTo>
                    <a:pt x="166791" y="427099"/>
                  </a:lnTo>
                  <a:lnTo>
                    <a:pt x="121242" y="410817"/>
                  </a:lnTo>
                  <a:lnTo>
                    <a:pt x="81060" y="385269"/>
                  </a:lnTo>
                  <a:lnTo>
                    <a:pt x="47546" y="351755"/>
                  </a:lnTo>
                  <a:lnTo>
                    <a:pt x="21998" y="311573"/>
                  </a:lnTo>
                  <a:lnTo>
                    <a:pt x="5716" y="266024"/>
                  </a:lnTo>
                  <a:lnTo>
                    <a:pt x="0" y="216408"/>
                  </a:lnTo>
                  <a:close/>
                </a:path>
              </a:pathLst>
            </a:custGeom>
            <a:ln w="24384">
              <a:solidFill>
                <a:srgbClr val="4F81BC"/>
              </a:solidFill>
            </a:ln>
          </p:spPr>
          <p:txBody>
            <a:bodyPr wrap="square" lIns="0" tIns="0" rIns="0" bIns="0" rtlCol="0"/>
            <a:lstStyle/>
            <a:p>
              <a:endParaRPr/>
            </a:p>
          </p:txBody>
        </p:sp>
        <p:sp>
          <p:nvSpPr>
            <p:cNvPr id="52" name="object 52"/>
            <p:cNvSpPr/>
            <p:nvPr/>
          </p:nvSpPr>
          <p:spPr>
            <a:xfrm>
              <a:off x="5580887" y="3069336"/>
              <a:ext cx="429895" cy="433070"/>
            </a:xfrm>
            <a:custGeom>
              <a:avLst/>
              <a:gdLst/>
              <a:ahLst/>
              <a:cxnLst/>
              <a:rect l="l" t="t" r="r" b="b"/>
              <a:pathLst>
                <a:path w="429895" h="433070">
                  <a:moveTo>
                    <a:pt x="214884" y="0"/>
                  </a:moveTo>
                  <a:lnTo>
                    <a:pt x="165631" y="5716"/>
                  </a:lnTo>
                  <a:lnTo>
                    <a:pt x="120409" y="21998"/>
                  </a:lnTo>
                  <a:lnTo>
                    <a:pt x="80509" y="47546"/>
                  </a:lnTo>
                  <a:lnTo>
                    <a:pt x="47226" y="81060"/>
                  </a:lnTo>
                  <a:lnTo>
                    <a:pt x="21851" y="121242"/>
                  </a:lnTo>
                  <a:lnTo>
                    <a:pt x="5678" y="166791"/>
                  </a:lnTo>
                  <a:lnTo>
                    <a:pt x="0" y="216408"/>
                  </a:lnTo>
                  <a:lnTo>
                    <a:pt x="5678" y="266024"/>
                  </a:lnTo>
                  <a:lnTo>
                    <a:pt x="21851" y="311573"/>
                  </a:lnTo>
                  <a:lnTo>
                    <a:pt x="47226" y="351755"/>
                  </a:lnTo>
                  <a:lnTo>
                    <a:pt x="80509" y="385269"/>
                  </a:lnTo>
                  <a:lnTo>
                    <a:pt x="120409" y="410817"/>
                  </a:lnTo>
                  <a:lnTo>
                    <a:pt x="165631" y="427099"/>
                  </a:lnTo>
                  <a:lnTo>
                    <a:pt x="214884" y="432815"/>
                  </a:lnTo>
                  <a:lnTo>
                    <a:pt x="264136" y="427099"/>
                  </a:lnTo>
                  <a:lnTo>
                    <a:pt x="309358" y="410817"/>
                  </a:lnTo>
                  <a:lnTo>
                    <a:pt x="349258" y="385269"/>
                  </a:lnTo>
                  <a:lnTo>
                    <a:pt x="382541" y="351755"/>
                  </a:lnTo>
                  <a:lnTo>
                    <a:pt x="407916" y="311573"/>
                  </a:lnTo>
                  <a:lnTo>
                    <a:pt x="424089" y="266024"/>
                  </a:lnTo>
                  <a:lnTo>
                    <a:pt x="429767" y="216408"/>
                  </a:lnTo>
                  <a:lnTo>
                    <a:pt x="424089" y="166791"/>
                  </a:lnTo>
                  <a:lnTo>
                    <a:pt x="407916" y="121242"/>
                  </a:lnTo>
                  <a:lnTo>
                    <a:pt x="382541" y="81060"/>
                  </a:lnTo>
                  <a:lnTo>
                    <a:pt x="349258" y="47546"/>
                  </a:lnTo>
                  <a:lnTo>
                    <a:pt x="309358" y="21998"/>
                  </a:lnTo>
                  <a:lnTo>
                    <a:pt x="264136" y="5716"/>
                  </a:lnTo>
                  <a:lnTo>
                    <a:pt x="214884" y="0"/>
                  </a:lnTo>
                  <a:close/>
                </a:path>
              </a:pathLst>
            </a:custGeom>
            <a:solidFill>
              <a:srgbClr val="943735"/>
            </a:solidFill>
          </p:spPr>
          <p:txBody>
            <a:bodyPr wrap="square" lIns="0" tIns="0" rIns="0" bIns="0" rtlCol="0"/>
            <a:lstStyle/>
            <a:p>
              <a:endParaRPr/>
            </a:p>
          </p:txBody>
        </p:sp>
        <p:sp>
          <p:nvSpPr>
            <p:cNvPr id="53" name="object 53"/>
            <p:cNvSpPr/>
            <p:nvPr/>
          </p:nvSpPr>
          <p:spPr>
            <a:xfrm>
              <a:off x="5580887" y="3069336"/>
              <a:ext cx="429895" cy="433070"/>
            </a:xfrm>
            <a:custGeom>
              <a:avLst/>
              <a:gdLst/>
              <a:ahLst/>
              <a:cxnLst/>
              <a:rect l="l" t="t" r="r" b="b"/>
              <a:pathLst>
                <a:path w="429895" h="433070">
                  <a:moveTo>
                    <a:pt x="0" y="216408"/>
                  </a:moveTo>
                  <a:lnTo>
                    <a:pt x="5678" y="166791"/>
                  </a:lnTo>
                  <a:lnTo>
                    <a:pt x="21851" y="121242"/>
                  </a:lnTo>
                  <a:lnTo>
                    <a:pt x="47226" y="81060"/>
                  </a:lnTo>
                  <a:lnTo>
                    <a:pt x="80509" y="47546"/>
                  </a:lnTo>
                  <a:lnTo>
                    <a:pt x="120409" y="21998"/>
                  </a:lnTo>
                  <a:lnTo>
                    <a:pt x="165631" y="5716"/>
                  </a:lnTo>
                  <a:lnTo>
                    <a:pt x="214884" y="0"/>
                  </a:lnTo>
                  <a:lnTo>
                    <a:pt x="264136" y="5716"/>
                  </a:lnTo>
                  <a:lnTo>
                    <a:pt x="309358" y="21998"/>
                  </a:lnTo>
                  <a:lnTo>
                    <a:pt x="349258" y="47546"/>
                  </a:lnTo>
                  <a:lnTo>
                    <a:pt x="382541" y="81060"/>
                  </a:lnTo>
                  <a:lnTo>
                    <a:pt x="407916" y="121242"/>
                  </a:lnTo>
                  <a:lnTo>
                    <a:pt x="424089" y="166791"/>
                  </a:lnTo>
                  <a:lnTo>
                    <a:pt x="429767" y="216408"/>
                  </a:lnTo>
                  <a:lnTo>
                    <a:pt x="424089" y="266024"/>
                  </a:lnTo>
                  <a:lnTo>
                    <a:pt x="407916" y="311573"/>
                  </a:lnTo>
                  <a:lnTo>
                    <a:pt x="382541" y="351755"/>
                  </a:lnTo>
                  <a:lnTo>
                    <a:pt x="349258" y="385269"/>
                  </a:lnTo>
                  <a:lnTo>
                    <a:pt x="309358" y="410817"/>
                  </a:lnTo>
                  <a:lnTo>
                    <a:pt x="264136" y="427099"/>
                  </a:lnTo>
                  <a:lnTo>
                    <a:pt x="214884" y="432815"/>
                  </a:lnTo>
                  <a:lnTo>
                    <a:pt x="165631" y="427099"/>
                  </a:lnTo>
                  <a:lnTo>
                    <a:pt x="120409" y="410817"/>
                  </a:lnTo>
                  <a:lnTo>
                    <a:pt x="80509" y="385269"/>
                  </a:lnTo>
                  <a:lnTo>
                    <a:pt x="47226" y="351755"/>
                  </a:lnTo>
                  <a:lnTo>
                    <a:pt x="21851" y="311573"/>
                  </a:lnTo>
                  <a:lnTo>
                    <a:pt x="5678" y="266024"/>
                  </a:lnTo>
                  <a:lnTo>
                    <a:pt x="0" y="216408"/>
                  </a:lnTo>
                  <a:close/>
                </a:path>
              </a:pathLst>
            </a:custGeom>
            <a:ln w="24384">
              <a:solidFill>
                <a:srgbClr val="4F81BC"/>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525895"/>
            <a:chOff x="0" y="0"/>
            <a:chExt cx="9144000" cy="6525895"/>
          </a:xfrm>
        </p:grpSpPr>
        <p:pic>
          <p:nvPicPr>
            <p:cNvPr id="3" name="object 3"/>
            <p:cNvPicPr/>
            <p:nvPr/>
          </p:nvPicPr>
          <p:blipFill>
            <a:blip r:embed="rId2" cstate="print"/>
            <a:stretch>
              <a:fillRect/>
            </a:stretch>
          </p:blipFill>
          <p:spPr>
            <a:xfrm>
              <a:off x="0" y="0"/>
              <a:ext cx="9144000" cy="6525768"/>
            </a:xfrm>
            <a:prstGeom prst="rect">
              <a:avLst/>
            </a:prstGeom>
          </p:spPr>
        </p:pic>
        <p:pic>
          <p:nvPicPr>
            <p:cNvPr id="4" name="object 4"/>
            <p:cNvPicPr/>
            <p:nvPr/>
          </p:nvPicPr>
          <p:blipFill>
            <a:blip r:embed="rId3" cstate="print"/>
            <a:stretch>
              <a:fillRect/>
            </a:stretch>
          </p:blipFill>
          <p:spPr>
            <a:xfrm>
              <a:off x="1856232" y="3072383"/>
              <a:ext cx="5431536" cy="2804160"/>
            </a:xfrm>
            <a:prstGeom prst="rect">
              <a:avLst/>
            </a:prstGeom>
          </p:spPr>
        </p:pic>
        <p:sp>
          <p:nvSpPr>
            <p:cNvPr id="5" name="object 5"/>
            <p:cNvSpPr/>
            <p:nvPr/>
          </p:nvSpPr>
          <p:spPr>
            <a:xfrm>
              <a:off x="0" y="1642872"/>
              <a:ext cx="9144000" cy="643255"/>
            </a:xfrm>
            <a:custGeom>
              <a:avLst/>
              <a:gdLst/>
              <a:ahLst/>
              <a:cxnLst/>
              <a:rect l="l" t="t" r="r" b="b"/>
              <a:pathLst>
                <a:path w="9144000" h="643255">
                  <a:moveTo>
                    <a:pt x="9144000" y="0"/>
                  </a:moveTo>
                  <a:lnTo>
                    <a:pt x="0" y="0"/>
                  </a:lnTo>
                  <a:lnTo>
                    <a:pt x="0" y="643127"/>
                  </a:lnTo>
                  <a:lnTo>
                    <a:pt x="9144000" y="643127"/>
                  </a:lnTo>
                  <a:lnTo>
                    <a:pt x="9144000" y="0"/>
                  </a:lnTo>
                  <a:close/>
                </a:path>
              </a:pathLst>
            </a:custGeom>
            <a:solidFill>
              <a:srgbClr val="1F487C"/>
            </a:solidFill>
          </p:spPr>
          <p:txBody>
            <a:bodyPr wrap="square" lIns="0" tIns="0" rIns="0" bIns="0" rtlCol="0"/>
            <a:lstStyle/>
            <a:p>
              <a:endParaRPr/>
            </a:p>
          </p:txBody>
        </p:sp>
      </p:grpSp>
      <p:sp>
        <p:nvSpPr>
          <p:cNvPr id="6" name="object 6"/>
          <p:cNvSpPr txBox="1">
            <a:spLocks noGrp="1"/>
          </p:cNvSpPr>
          <p:nvPr>
            <p:ph type="title"/>
          </p:nvPr>
        </p:nvSpPr>
        <p:spPr>
          <a:xfrm>
            <a:off x="269240" y="1697228"/>
            <a:ext cx="2839085" cy="482600"/>
          </a:xfrm>
          <a:prstGeom prst="rect">
            <a:avLst/>
          </a:prstGeom>
        </p:spPr>
        <p:txBody>
          <a:bodyPr vert="horz" wrap="square" lIns="0" tIns="12700" rIns="0" bIns="0" rtlCol="0">
            <a:spAutoFit/>
          </a:bodyPr>
          <a:lstStyle/>
          <a:p>
            <a:pPr marL="12700">
              <a:lnSpc>
                <a:spcPct val="100000"/>
              </a:lnSpc>
              <a:spcBef>
                <a:spcPts val="100"/>
              </a:spcBef>
            </a:pPr>
            <a:r>
              <a:rPr sz="3000" spc="-50" dirty="0">
                <a:solidFill>
                  <a:srgbClr val="FFFFFF"/>
                </a:solidFill>
              </a:rPr>
              <a:t>AVL</a:t>
            </a:r>
            <a:r>
              <a:rPr sz="3000" spc="-65" dirty="0">
                <a:solidFill>
                  <a:srgbClr val="FFFFFF"/>
                </a:solidFill>
              </a:rPr>
              <a:t> </a:t>
            </a:r>
            <a:r>
              <a:rPr sz="3000" spc="-45" dirty="0">
                <a:solidFill>
                  <a:srgbClr val="FFFFFF"/>
                </a:solidFill>
              </a:rPr>
              <a:t>Tree</a:t>
            </a:r>
            <a:r>
              <a:rPr sz="3000" spc="-65" dirty="0">
                <a:solidFill>
                  <a:srgbClr val="FFFFFF"/>
                </a:solidFill>
              </a:rPr>
              <a:t> </a:t>
            </a:r>
            <a:r>
              <a:rPr sz="3000" spc="-15" dirty="0">
                <a:solidFill>
                  <a:srgbClr val="FFFFFF"/>
                </a:solidFill>
              </a:rPr>
              <a:t>Rotation</a:t>
            </a:r>
            <a:endParaRPr sz="3000"/>
          </a:p>
        </p:txBody>
      </p:sp>
      <p:sp>
        <p:nvSpPr>
          <p:cNvPr id="8" name="object 8"/>
          <p:cNvSpPr txBox="1"/>
          <p:nvPr/>
        </p:nvSpPr>
        <p:spPr>
          <a:xfrm>
            <a:off x="78739" y="2236497"/>
            <a:ext cx="5571490" cy="1704339"/>
          </a:xfrm>
          <a:prstGeom prst="rect">
            <a:avLst/>
          </a:prstGeom>
        </p:spPr>
        <p:txBody>
          <a:bodyPr vert="horz" wrap="square" lIns="0" tIns="71120" rIns="0" bIns="0" rtlCol="0">
            <a:spAutoFit/>
          </a:bodyPr>
          <a:lstStyle/>
          <a:p>
            <a:pPr marL="12700">
              <a:lnSpc>
                <a:spcPct val="100000"/>
              </a:lnSpc>
              <a:spcBef>
                <a:spcPts val="560"/>
              </a:spcBef>
            </a:pPr>
            <a:r>
              <a:rPr sz="2000" spc="-10" dirty="0">
                <a:latin typeface="Calibri"/>
                <a:cs typeface="Calibri"/>
              </a:rPr>
              <a:t>The</a:t>
            </a:r>
            <a:r>
              <a:rPr sz="2000" spc="10" dirty="0">
                <a:latin typeface="Calibri"/>
                <a:cs typeface="Calibri"/>
              </a:rPr>
              <a:t> </a:t>
            </a:r>
            <a:r>
              <a:rPr sz="2000" spc="-10" dirty="0">
                <a:latin typeface="Calibri"/>
                <a:cs typeface="Calibri"/>
              </a:rPr>
              <a:t>following</a:t>
            </a:r>
            <a:r>
              <a:rPr sz="2000" spc="-5" dirty="0">
                <a:latin typeface="Calibri"/>
                <a:cs typeface="Calibri"/>
              </a:rPr>
              <a:t> </a:t>
            </a:r>
            <a:r>
              <a:rPr sz="2000" spc="-10" dirty="0">
                <a:latin typeface="Calibri"/>
                <a:cs typeface="Calibri"/>
              </a:rPr>
              <a:t>operations</a:t>
            </a:r>
            <a:r>
              <a:rPr sz="2000" spc="30" dirty="0">
                <a:latin typeface="Calibri"/>
                <a:cs typeface="Calibri"/>
              </a:rPr>
              <a:t> </a:t>
            </a:r>
            <a:r>
              <a:rPr sz="2000" spc="-15" dirty="0">
                <a:latin typeface="Calibri"/>
                <a:cs typeface="Calibri"/>
              </a:rPr>
              <a:t>are</a:t>
            </a:r>
            <a:r>
              <a:rPr sz="2000" spc="-10" dirty="0">
                <a:latin typeface="Calibri"/>
                <a:cs typeface="Calibri"/>
              </a:rPr>
              <a:t> </a:t>
            </a:r>
            <a:r>
              <a:rPr sz="2000" spc="-15" dirty="0">
                <a:latin typeface="Calibri"/>
                <a:cs typeface="Calibri"/>
              </a:rPr>
              <a:t>performed</a:t>
            </a:r>
            <a:r>
              <a:rPr sz="2000" spc="80" dirty="0">
                <a:latin typeface="Calibri"/>
                <a:cs typeface="Calibri"/>
              </a:rPr>
              <a:t> </a:t>
            </a:r>
            <a:r>
              <a:rPr sz="2000" spc="-5" dirty="0">
                <a:latin typeface="Calibri"/>
                <a:cs typeface="Calibri"/>
              </a:rPr>
              <a:t>on</a:t>
            </a:r>
            <a:r>
              <a:rPr sz="2000" spc="-20" dirty="0">
                <a:latin typeface="Calibri"/>
                <a:cs typeface="Calibri"/>
              </a:rPr>
              <a:t> </a:t>
            </a:r>
            <a:r>
              <a:rPr sz="2000" spc="-40" dirty="0">
                <a:latin typeface="Calibri"/>
                <a:cs typeface="Calibri"/>
              </a:rPr>
              <a:t>AVL</a:t>
            </a:r>
            <a:r>
              <a:rPr sz="2000" spc="25" dirty="0">
                <a:latin typeface="Calibri"/>
                <a:cs typeface="Calibri"/>
              </a:rPr>
              <a:t> </a:t>
            </a:r>
            <a:r>
              <a:rPr sz="2000" spc="-15" dirty="0">
                <a:latin typeface="Calibri"/>
                <a:cs typeface="Calibri"/>
              </a:rPr>
              <a:t>tree...</a:t>
            </a:r>
            <a:endParaRPr sz="2000">
              <a:latin typeface="Calibri"/>
              <a:cs typeface="Calibri"/>
            </a:endParaRPr>
          </a:p>
          <a:p>
            <a:pPr marL="356870" indent="-344805">
              <a:lnSpc>
                <a:spcPct val="100000"/>
              </a:lnSpc>
              <a:spcBef>
                <a:spcPts val="560"/>
              </a:spcBef>
              <a:buFont typeface="Microsoft Sans Serif"/>
              <a:buChar char="•"/>
              <a:tabLst>
                <a:tab pos="356870" algn="l"/>
                <a:tab pos="357505" algn="l"/>
              </a:tabLst>
            </a:pPr>
            <a:r>
              <a:rPr sz="2400" b="1" spc="-10" dirty="0">
                <a:solidFill>
                  <a:srgbClr val="375F92"/>
                </a:solidFill>
                <a:latin typeface="Calibri"/>
                <a:cs typeface="Calibri"/>
              </a:rPr>
              <a:t>Search</a:t>
            </a:r>
            <a:endParaRPr sz="2400">
              <a:latin typeface="Calibri"/>
              <a:cs typeface="Calibri"/>
            </a:endParaRPr>
          </a:p>
          <a:p>
            <a:pPr marL="356870" indent="-344805">
              <a:lnSpc>
                <a:spcPct val="100000"/>
              </a:lnSpc>
              <a:spcBef>
                <a:spcPts val="575"/>
              </a:spcBef>
              <a:buFont typeface="Microsoft Sans Serif"/>
              <a:buChar char="•"/>
              <a:tabLst>
                <a:tab pos="356870" algn="l"/>
                <a:tab pos="357505" algn="l"/>
              </a:tabLst>
            </a:pPr>
            <a:r>
              <a:rPr sz="2400" b="1" dirty="0">
                <a:solidFill>
                  <a:srgbClr val="375F92"/>
                </a:solidFill>
                <a:latin typeface="Calibri"/>
                <a:cs typeface="Calibri"/>
              </a:rPr>
              <a:t>Insertion</a:t>
            </a:r>
            <a:endParaRPr sz="2400">
              <a:latin typeface="Calibri"/>
              <a:cs typeface="Calibri"/>
            </a:endParaRPr>
          </a:p>
          <a:p>
            <a:pPr marL="356870" indent="-344805">
              <a:lnSpc>
                <a:spcPct val="100000"/>
              </a:lnSpc>
              <a:spcBef>
                <a:spcPts val="580"/>
              </a:spcBef>
              <a:buFont typeface="Microsoft Sans Serif"/>
              <a:buChar char="•"/>
              <a:tabLst>
                <a:tab pos="356870" algn="l"/>
                <a:tab pos="357505" algn="l"/>
              </a:tabLst>
            </a:pPr>
            <a:r>
              <a:rPr sz="2400" b="1" spc="-5" dirty="0">
                <a:solidFill>
                  <a:srgbClr val="375F92"/>
                </a:solidFill>
                <a:latin typeface="Calibri"/>
                <a:cs typeface="Calibri"/>
              </a:rPr>
              <a:t>Deletion</a:t>
            </a:r>
            <a:endParaRPr sz="24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F487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TotalTime>
  <Words>1689</Words>
  <Application>Microsoft Office PowerPoint</Application>
  <PresentationFormat>On-screen Show (4:3)</PresentationFormat>
  <Paragraphs>446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UNIT 6 AVL (Adelson-Velskii and Landis)-Tree</vt:lpstr>
      <vt:lpstr>UNIT-6</vt:lpstr>
      <vt:lpstr>Red-Black Trees (RBTs) are a type of self-balancing binary search tree (BST). They ensure that the tree remains approximately balanced, providing good performance for insertion, deletion, and search operations. Here's an overview of the key operations on Red-Black Trees:</vt:lpstr>
      <vt:lpstr>Properties of Red-Black Trees</vt:lpstr>
      <vt:lpstr>Balanced Tree</vt:lpstr>
      <vt:lpstr>Height Balanced Tree (AVL Tree)</vt:lpstr>
      <vt:lpstr>AVL Tree</vt:lpstr>
      <vt:lpstr>AVL Tree</vt:lpstr>
      <vt:lpstr>AVL Tree Rotation</vt:lpstr>
      <vt:lpstr>AVL Tree Rotation</vt:lpstr>
      <vt:lpstr>Operation on an AVL</vt:lpstr>
      <vt:lpstr>Single Left Rotation (LL Rotation )</vt:lpstr>
      <vt:lpstr>Single Right Rotation (RR Rotation )</vt:lpstr>
      <vt:lpstr>Left Right Rotation (LR Rotation )</vt:lpstr>
      <vt:lpstr>Right Left Rotation (LR Rotation )</vt:lpstr>
      <vt:lpstr>AVL Tree Rotation</vt:lpstr>
      <vt:lpstr>Search Operation in AVL Tree</vt:lpstr>
      <vt:lpstr>Search Operation in AVL Tree</vt:lpstr>
      <vt:lpstr>Insertion Operation in AVL Tree</vt:lpstr>
      <vt:lpstr>Construct an AVL tree by inserting numbers from 1 to 7</vt:lpstr>
      <vt:lpstr>Construct an AVL tree by inserting numbers from 1 to 7</vt:lpstr>
      <vt:lpstr>Construct an AVL tree by inserting numbers from 1 to 7</vt:lpstr>
      <vt:lpstr>Construct an AVL tree by inserting numbers from 1 to 7</vt:lpstr>
      <vt:lpstr>Construct an AVL tree by inserting numbers from 1 to 7</vt:lpstr>
      <vt:lpstr>Construct an AVL tree by inserting numbers from 1 to 7</vt:lpstr>
      <vt:lpstr>Deletion Operation in AVL Tree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Tree</dc:title>
  <dc:creator>lenovo</dc:creator>
  <cp:lastModifiedBy>lenovo</cp:lastModifiedBy>
  <cp:revision>20</cp:revision>
  <dcterms:created xsi:type="dcterms:W3CDTF">2024-05-29T05:36:57Z</dcterms:created>
  <dcterms:modified xsi:type="dcterms:W3CDTF">2024-05-29T10:33:04Z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2022-09-18T00:00:00Z</vt:filetime>
  </property>
  <property fmtid="{D5CDD505-2E9C-101B-9397-08002B2CF9AE}" pid="3" name="Creator">
    <vt:lpwstr>Microsoft® PowerPoint® 2016</vt:lpwstr>
  </property>
  <property fmtid="{D5CDD505-2E9C-101B-9397-08002B2CF9AE}" pid="4" name="LastSaved">
    <vt:filetime>2024-05-29T00:00:00Z</vt:filetime>
  </property>
</Properties>
</file>