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4" r:id="rId4"/>
    <p:sldId id="293" r:id="rId5"/>
    <p:sldId id="292" r:id="rId6"/>
    <p:sldId id="291" r:id="rId7"/>
    <p:sldId id="290" r:id="rId8"/>
    <p:sldId id="289" r:id="rId9"/>
    <p:sldId id="288" r:id="rId10"/>
    <p:sldId id="287" r:id="rId11"/>
    <p:sldId id="286" r:id="rId12"/>
    <p:sldId id="285" r:id="rId13"/>
    <p:sldId id="284" r:id="rId14"/>
    <p:sldId id="283" r:id="rId15"/>
    <p:sldId id="282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68" r:id="rId30"/>
    <p:sldId id="267" r:id="rId31"/>
    <p:sldId id="266" r:id="rId32"/>
    <p:sldId id="265" r:id="rId33"/>
    <p:sldId id="264" r:id="rId34"/>
    <p:sldId id="262" r:id="rId35"/>
    <p:sldId id="263" r:id="rId36"/>
    <p:sldId id="257" r:id="rId37"/>
    <p:sldId id="259" r:id="rId38"/>
    <p:sldId id="258" r:id="rId39"/>
    <p:sldId id="304" r:id="rId40"/>
    <p:sldId id="260" r:id="rId41"/>
    <p:sldId id="261" r:id="rId42"/>
    <p:sldId id="296" r:id="rId43"/>
    <p:sldId id="302" r:id="rId44"/>
    <p:sldId id="305" r:id="rId45"/>
    <p:sldId id="299" r:id="rId46"/>
    <p:sldId id="298" r:id="rId47"/>
    <p:sldId id="297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EF60F-6D7C-4118-8850-C0C7FB89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EE19E2-6577-48E0-A855-6FFF7450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4DD0F-B62F-477C-AF7B-79D7671C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EE1784-E7DD-4733-9CEC-2C96AE8E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FF035-796D-4977-A00B-DF41C306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9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A1124-04FD-4EE3-BBD8-757C01CE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A85E28-1C49-4F85-B660-7F0426B17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252E5-5919-481A-B0AB-71674925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C1975-04D1-4C07-9C86-C9F4B47F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CB6E9A-26E7-49A7-9028-BEAF2BEF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2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D50D52-597A-41E5-99C6-606026884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EDC918-F6DE-45F7-B96D-D3051B4EA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3F7B8C-74DF-45CF-8806-F7DBFA76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C10EA1-26FA-4E4B-B633-FF9ACBC2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14E7A-31EA-4707-B1F6-500209B6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53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59784-2AAB-4889-BC58-0589571E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12323-304F-4F3C-A8F8-5F543348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95407-0F69-4571-A170-0A6B4D23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50A856-FDF4-4D9D-AB82-34042DCA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A32BEA-2E89-436A-A92F-09611D73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1B37B-C1C7-4765-BA30-C66C052E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B2FB3-C2D7-40D4-9C9C-64895A1D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05FF8-A6F1-4859-B580-3654F4DE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4B6BC-EFF2-44CC-B9BB-4C0444B1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5D681-B670-461C-9ABB-89F53DE9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24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91125-463E-4E1C-864C-3948F368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5A840-66B1-4243-8BE7-B9251F41D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BF08B1-8301-446A-8BA6-1D65688E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873DBD-A0E2-4919-A1CF-7D8A67F7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96080B-52FA-443A-AB7B-B908CA97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15F66F-D76D-4893-B68E-C69E7ABC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69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A7CF-6B56-46DB-BC4C-CD3665D2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28854F-FCE5-47BC-AEB8-DFDC8E01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919D4F-B7E7-41C7-B98E-FCDF601D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3D8C09-4BA5-41C4-918B-DDF995AF0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286315-6900-4FC5-9255-FC42345DD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8A721C-C63D-493A-AA96-BB428BA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8010AF-F913-4309-861A-1626EE9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FC4285-9CD0-447F-B96E-7321D9F4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51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79311-4005-47DC-A3FD-43D6486C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20974D-164E-42D7-B5FE-C8749CB4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7B89A8-CE8D-4FBE-B27E-DE59DE17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A0F6D1-AAE0-43F0-9DF6-BA3533B6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229BF3-CCE0-48D2-90A6-A2D94B3A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B612DE-B7C3-4CFD-A2D0-34CF6D43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1FD076-6BAE-406D-ADE9-D401BB0C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09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2B703-F232-48AD-9E2E-C992F104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4AD16-58D9-43A1-B8DB-047A7F92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C0F013-8307-47D4-999D-290FE6896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2A0989-D038-4FF3-AE4B-8D6B7AA3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EB95E4-AEBC-4491-BE3F-DF73D43A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05E6C3-379F-496B-AFD1-E80505DD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48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4536F-D7A1-419A-873F-066EDDBF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B6D8B3-C622-4CFA-80FD-B7EF1AD28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A46ECC-252E-4ADD-889A-BF23CFA5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D4DDFD-E926-486B-8077-83BB3876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B71DBE-1ED2-4A9D-8A3A-B1DFE393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5F2FBE-8C66-41E7-AAC0-24EF36F4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1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4C29EA-8A32-4BB4-942A-D246F999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B66DB8-87C8-48D6-BBD1-50E11CDA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8E6629-9221-4F51-AD45-795335E08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1B77-D7B6-49AC-9BFF-2D639300B55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44AF0-A0C7-492D-B5B9-01D453CE5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B02A1-519E-4818-9017-BBFD85072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4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9.xml"/><Relationship Id="rId7" Type="http://schemas.openxmlformats.org/officeDocument/2006/relationships/slide" Target="slide7.xm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4.xml"/><Relationship Id="rId7" Type="http://schemas.openxmlformats.org/officeDocument/2006/relationships/slide" Target="slide15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10" Type="http://schemas.openxmlformats.org/officeDocument/2006/relationships/image" Target="../media/image14.png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4.xml"/><Relationship Id="rId7" Type="http://schemas.openxmlformats.org/officeDocument/2006/relationships/slide" Target="slide38.xml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16.xml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4.xml"/><Relationship Id="rId7" Type="http://schemas.openxmlformats.org/officeDocument/2006/relationships/slide" Target="slide16.xml"/><Relationship Id="rId12" Type="http://schemas.openxmlformats.org/officeDocument/2006/relationships/image" Target="../media/image14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38.xml"/><Relationship Id="rId5" Type="http://schemas.openxmlformats.org/officeDocument/2006/relationships/slide" Target="slide12.xml"/><Relationship Id="rId10" Type="http://schemas.openxmlformats.org/officeDocument/2006/relationships/slide" Target="slide28.xml"/><Relationship Id="rId4" Type="http://schemas.openxmlformats.org/officeDocument/2006/relationships/slide" Target="slide17.xml"/><Relationship Id="rId9" Type="http://schemas.openxmlformats.org/officeDocument/2006/relationships/slide" Target="slide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4.xml"/><Relationship Id="rId7" Type="http://schemas.openxmlformats.org/officeDocument/2006/relationships/slide" Target="slide15.xm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7.xml"/><Relationship Id="rId7" Type="http://schemas.openxmlformats.org/officeDocument/2006/relationships/slide" Target="slide19.xml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11" Type="http://schemas.openxmlformats.org/officeDocument/2006/relationships/image" Target="../media/image14.png"/><Relationship Id="rId5" Type="http://schemas.openxmlformats.org/officeDocument/2006/relationships/slide" Target="slide20.xml"/><Relationship Id="rId10" Type="http://schemas.openxmlformats.org/officeDocument/2006/relationships/slide" Target="slide38.xml"/><Relationship Id="rId4" Type="http://schemas.openxmlformats.org/officeDocument/2006/relationships/slide" Target="slide12.xml"/><Relationship Id="rId9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20.xml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19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7.xml"/><Relationship Id="rId7" Type="http://schemas.openxmlformats.org/officeDocument/2006/relationships/slide" Target="slide22.xml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image" Target="../media/image14.png"/><Relationship Id="rId3" Type="http://schemas.openxmlformats.org/officeDocument/2006/relationships/slide" Target="slide12.xml"/><Relationship Id="rId7" Type="http://schemas.openxmlformats.org/officeDocument/2006/relationships/slide" Target="slide21.xml"/><Relationship Id="rId12" Type="http://schemas.openxmlformats.org/officeDocument/2006/relationships/slide" Target="slide38.xml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11" Type="http://schemas.openxmlformats.org/officeDocument/2006/relationships/slide" Target="slide28.xml"/><Relationship Id="rId5" Type="http://schemas.openxmlformats.org/officeDocument/2006/relationships/slide" Target="slide19.xml"/><Relationship Id="rId10" Type="http://schemas.openxmlformats.org/officeDocument/2006/relationships/slide" Target="slide33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20.xml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9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2.xml"/><Relationship Id="rId7" Type="http://schemas.openxmlformats.org/officeDocument/2006/relationships/slide" Target="slide20.xml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9.xml"/><Relationship Id="rId10" Type="http://schemas.openxmlformats.org/officeDocument/2006/relationships/image" Target="../media/image14.png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12.xml"/><Relationship Id="rId7" Type="http://schemas.openxmlformats.org/officeDocument/2006/relationships/slide" Target="slide26.xml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10" Type="http://schemas.openxmlformats.org/officeDocument/2006/relationships/image" Target="../media/image14.png"/><Relationship Id="rId4" Type="http://schemas.openxmlformats.org/officeDocument/2006/relationships/slide" Target="slide24.xml"/><Relationship Id="rId9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7.xml"/><Relationship Id="rId7" Type="http://schemas.openxmlformats.org/officeDocument/2006/relationships/slide" Target="slide27.xml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2.xml"/><Relationship Id="rId7" Type="http://schemas.openxmlformats.org/officeDocument/2006/relationships/slide" Target="slide26.xml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24.xml"/><Relationship Id="rId4" Type="http://schemas.openxmlformats.org/officeDocument/2006/relationships/slide" Target="slide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2.xml"/><Relationship Id="rId7" Type="http://schemas.openxmlformats.org/officeDocument/2006/relationships/slide" Target="slide26.xml"/><Relationship Id="rId12" Type="http://schemas.openxmlformats.org/officeDocument/2006/relationships/image" Target="../media/image14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11" Type="http://schemas.openxmlformats.org/officeDocument/2006/relationships/slide" Target="slide28.xml"/><Relationship Id="rId5" Type="http://schemas.openxmlformats.org/officeDocument/2006/relationships/slide" Target="slide24.xml"/><Relationship Id="rId10" Type="http://schemas.openxmlformats.org/officeDocument/2006/relationships/slide" Target="slide33.xml"/><Relationship Id="rId4" Type="http://schemas.openxmlformats.org/officeDocument/2006/relationships/slide" Target="slide17.xml"/><Relationship Id="rId9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2.xml"/><Relationship Id="rId7" Type="http://schemas.openxmlformats.org/officeDocument/2006/relationships/slide" Target="slide26.xml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slide" Target="slide1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12.xml"/><Relationship Id="rId7" Type="http://schemas.openxmlformats.org/officeDocument/2006/relationships/slide" Target="slide31.xml"/><Relationship Id="rId12" Type="http://schemas.openxmlformats.org/officeDocument/2006/relationships/image" Target="../media/image14.pn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slide" Target="slide48.xml"/><Relationship Id="rId5" Type="http://schemas.openxmlformats.org/officeDocument/2006/relationships/slide" Target="slide17.xml"/><Relationship Id="rId10" Type="http://schemas.openxmlformats.org/officeDocument/2006/relationships/slide" Target="slide43.xml"/><Relationship Id="rId4" Type="http://schemas.openxmlformats.org/officeDocument/2006/relationships/slide" Target="slide32.xml"/><Relationship Id="rId9" Type="http://schemas.openxmlformats.org/officeDocument/2006/relationships/slide" Target="slide3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31.xml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image" Target="../media/image14.png"/><Relationship Id="rId5" Type="http://schemas.openxmlformats.org/officeDocument/2006/relationships/slide" Target="slide17.xml"/><Relationship Id="rId10" Type="http://schemas.openxmlformats.org/officeDocument/2006/relationships/slide" Target="slide48.xml"/><Relationship Id="rId4" Type="http://schemas.openxmlformats.org/officeDocument/2006/relationships/slide" Target="slide32.xml"/><Relationship Id="rId9" Type="http://schemas.openxmlformats.org/officeDocument/2006/relationships/slide" Target="slide4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12.xml"/><Relationship Id="rId7" Type="http://schemas.openxmlformats.org/officeDocument/2006/relationships/slide" Target="slide31.xml"/><Relationship Id="rId12" Type="http://schemas.openxmlformats.org/officeDocument/2006/relationships/image" Target="../media/image14.png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slide" Target="slide48.xml"/><Relationship Id="rId5" Type="http://schemas.openxmlformats.org/officeDocument/2006/relationships/slide" Target="slide17.xml"/><Relationship Id="rId10" Type="http://schemas.openxmlformats.org/officeDocument/2006/relationships/slide" Target="slide43.xml"/><Relationship Id="rId4" Type="http://schemas.openxmlformats.org/officeDocument/2006/relationships/slide" Target="slide32.xml"/><Relationship Id="rId9" Type="http://schemas.openxmlformats.org/officeDocument/2006/relationships/slide" Target="slide3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8.xml"/><Relationship Id="rId3" Type="http://schemas.openxmlformats.org/officeDocument/2006/relationships/slide" Target="slide12.xml"/><Relationship Id="rId7" Type="http://schemas.openxmlformats.org/officeDocument/2006/relationships/slide" Target="slide28.xml"/><Relationship Id="rId12" Type="http://schemas.openxmlformats.org/officeDocument/2006/relationships/slide" Target="slide43.xml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17.xml"/><Relationship Id="rId10" Type="http://schemas.openxmlformats.org/officeDocument/2006/relationships/slide" Target="slide33.xml"/><Relationship Id="rId4" Type="http://schemas.openxmlformats.org/officeDocument/2006/relationships/slide" Target="slide32.xml"/><Relationship Id="rId9" Type="http://schemas.openxmlformats.org/officeDocument/2006/relationships/slide" Target="slide23.xml"/><Relationship Id="rId1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28.xml"/><Relationship Id="rId7" Type="http://schemas.openxmlformats.org/officeDocument/2006/relationships/slide" Target="slide30.xml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11" Type="http://schemas.openxmlformats.org/officeDocument/2006/relationships/image" Target="../media/image14.png"/><Relationship Id="rId5" Type="http://schemas.openxmlformats.org/officeDocument/2006/relationships/slide" Target="slide29.xml"/><Relationship Id="rId10" Type="http://schemas.openxmlformats.org/officeDocument/2006/relationships/slide" Target="slide48.xml"/><Relationship Id="rId4" Type="http://schemas.openxmlformats.org/officeDocument/2006/relationships/slide" Target="slide17.xml"/><Relationship Id="rId9" Type="http://schemas.openxmlformats.org/officeDocument/2006/relationships/slide" Target="slide4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2.xml"/><Relationship Id="rId7" Type="http://schemas.openxmlformats.org/officeDocument/2006/relationships/slide" Target="slide36.xml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37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2.xml"/><Relationship Id="rId7" Type="http://schemas.openxmlformats.org/officeDocument/2006/relationships/slide" Target="slide36.xml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5" Type="http://schemas.openxmlformats.org/officeDocument/2006/relationships/slide" Target="slide37.xml"/><Relationship Id="rId4" Type="http://schemas.openxmlformats.org/officeDocument/2006/relationships/slide" Target="slide1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36.xml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37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2.xml"/><Relationship Id="rId7" Type="http://schemas.openxmlformats.org/officeDocument/2006/relationships/slide" Target="slide33.xml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image" Target="../media/image14.png"/><Relationship Id="rId5" Type="http://schemas.openxmlformats.org/officeDocument/2006/relationships/slide" Target="slide37.xml"/><Relationship Id="rId10" Type="http://schemas.openxmlformats.org/officeDocument/2006/relationships/slide" Target="slide2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7.xml"/><Relationship Id="rId7" Type="http://schemas.openxmlformats.org/officeDocument/2006/relationships/slide" Target="slide36.xml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5.xml"/><Relationship Id="rId5" Type="http://schemas.openxmlformats.org/officeDocument/2006/relationships/slide" Target="slide34.xml"/><Relationship Id="rId4" Type="http://schemas.openxmlformats.org/officeDocument/2006/relationships/slide" Target="slide33.xml"/><Relationship Id="rId9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6.xml"/><Relationship Id="rId3" Type="http://schemas.openxmlformats.org/officeDocument/2006/relationships/slide" Target="slide12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1.xml"/><Relationship Id="rId11" Type="http://schemas.openxmlformats.org/officeDocument/2006/relationships/slide" Target="slide54.xml"/><Relationship Id="rId5" Type="http://schemas.openxmlformats.org/officeDocument/2006/relationships/slide" Target="slide39.xml"/><Relationship Id="rId10" Type="http://schemas.openxmlformats.org/officeDocument/2006/relationships/slide" Target="slide53.xml"/><Relationship Id="rId4" Type="http://schemas.openxmlformats.org/officeDocument/2006/relationships/slide" Target="slide17.xml"/><Relationship Id="rId9" Type="http://schemas.openxmlformats.org/officeDocument/2006/relationships/slide" Target="slide28.xml"/><Relationship Id="rId1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54.xml"/><Relationship Id="rId3" Type="http://schemas.openxmlformats.org/officeDocument/2006/relationships/slide" Target="slide12.xml"/><Relationship Id="rId7" Type="http://schemas.openxmlformats.org/officeDocument/2006/relationships/slide" Target="slide28.xml"/><Relationship Id="rId12" Type="http://schemas.openxmlformats.org/officeDocument/2006/relationships/slide" Target="slide53.xml"/><Relationship Id="rId2" Type="http://schemas.openxmlformats.org/officeDocument/2006/relationships/image" Target="../media/image41.tmp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23.xml"/><Relationship Id="rId15" Type="http://schemas.openxmlformats.org/officeDocument/2006/relationships/slide" Target="slide56.xml"/><Relationship Id="rId10" Type="http://schemas.openxmlformats.org/officeDocument/2006/relationships/slide" Target="slide42.xml"/><Relationship Id="rId4" Type="http://schemas.openxmlformats.org/officeDocument/2006/relationships/slide" Target="slide17.xml"/><Relationship Id="rId9" Type="http://schemas.openxmlformats.org/officeDocument/2006/relationships/slide" Target="slide41.xml"/><Relationship Id="rId14" Type="http://schemas.openxmlformats.org/officeDocument/2006/relationships/slide" Target="slide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image" Target="../media/image14.png"/><Relationship Id="rId3" Type="http://schemas.openxmlformats.org/officeDocument/2006/relationships/slide" Target="slide12.xml"/><Relationship Id="rId7" Type="http://schemas.openxmlformats.org/officeDocument/2006/relationships/slide" Target="slide38.xml"/><Relationship Id="rId12" Type="http://schemas.openxmlformats.org/officeDocument/2006/relationships/slide" Target="slide56.xml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2.xml"/><Relationship Id="rId11" Type="http://schemas.openxmlformats.org/officeDocument/2006/relationships/slide" Target="slide55.xml"/><Relationship Id="rId5" Type="http://schemas.openxmlformats.org/officeDocument/2006/relationships/slide" Target="slide39.xml"/><Relationship Id="rId10" Type="http://schemas.openxmlformats.org/officeDocument/2006/relationships/slide" Target="slide54.xml"/><Relationship Id="rId4" Type="http://schemas.openxmlformats.org/officeDocument/2006/relationships/slide" Target="slide17.xml"/><Relationship Id="rId9" Type="http://schemas.openxmlformats.org/officeDocument/2006/relationships/slide" Target="slide5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6.xml"/><Relationship Id="rId3" Type="http://schemas.openxmlformats.org/officeDocument/2006/relationships/slide" Target="slide12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11" Type="http://schemas.openxmlformats.org/officeDocument/2006/relationships/slide" Target="slide54.xml"/><Relationship Id="rId5" Type="http://schemas.openxmlformats.org/officeDocument/2006/relationships/slide" Target="slide39.xml"/><Relationship Id="rId10" Type="http://schemas.openxmlformats.org/officeDocument/2006/relationships/slide" Target="slide53.xml"/><Relationship Id="rId4" Type="http://schemas.openxmlformats.org/officeDocument/2006/relationships/slide" Target="slide17.xml"/><Relationship Id="rId9" Type="http://schemas.openxmlformats.org/officeDocument/2006/relationships/slide" Target="slide28.xml"/><Relationship Id="rId1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image" Target="../media/image14.png"/><Relationship Id="rId3" Type="http://schemas.openxmlformats.org/officeDocument/2006/relationships/slide" Target="slide17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11" Type="http://schemas.openxmlformats.org/officeDocument/2006/relationships/slide" Target="slide55.xml"/><Relationship Id="rId5" Type="http://schemas.openxmlformats.org/officeDocument/2006/relationships/slide" Target="slide41.xml"/><Relationship Id="rId10" Type="http://schemas.openxmlformats.org/officeDocument/2006/relationships/slide" Target="slide54.xml"/><Relationship Id="rId4" Type="http://schemas.openxmlformats.org/officeDocument/2006/relationships/slide" Target="slide39.xml"/><Relationship Id="rId9" Type="http://schemas.openxmlformats.org/officeDocument/2006/relationships/slide" Target="slide5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slide" Target="slide12.xml"/><Relationship Id="rId7" Type="http://schemas.openxmlformats.org/officeDocument/2006/relationships/slide" Target="slide44.xml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6.xml"/><Relationship Id="rId5" Type="http://schemas.openxmlformats.org/officeDocument/2006/relationships/slide" Target="slide17.xml"/><Relationship Id="rId10" Type="http://schemas.openxmlformats.org/officeDocument/2006/relationships/image" Target="../media/image14.png"/><Relationship Id="rId4" Type="http://schemas.openxmlformats.org/officeDocument/2006/relationships/slide" Target="slide47.xml"/><Relationship Id="rId9" Type="http://schemas.openxmlformats.org/officeDocument/2006/relationships/slide" Target="slide4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2.xml"/><Relationship Id="rId7" Type="http://schemas.openxmlformats.org/officeDocument/2006/relationships/slide" Target="slide47.xml"/><Relationship Id="rId12" Type="http://schemas.openxmlformats.org/officeDocument/2006/relationships/image" Target="../media/image14.png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45.xml"/><Relationship Id="rId5" Type="http://schemas.openxmlformats.org/officeDocument/2006/relationships/slide" Target="slide33.xml"/><Relationship Id="rId10" Type="http://schemas.openxmlformats.org/officeDocument/2006/relationships/slide" Target="slide43.xml"/><Relationship Id="rId4" Type="http://schemas.openxmlformats.org/officeDocument/2006/relationships/slide" Target="slide23.xml"/><Relationship Id="rId9" Type="http://schemas.openxmlformats.org/officeDocument/2006/relationships/slide" Target="slide4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2.xml"/><Relationship Id="rId7" Type="http://schemas.openxmlformats.org/officeDocument/2006/relationships/slide" Target="slide44.xml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6.xml"/><Relationship Id="rId5" Type="http://schemas.openxmlformats.org/officeDocument/2006/relationships/slide" Target="slide17.xml"/><Relationship Id="rId4" Type="http://schemas.openxmlformats.org/officeDocument/2006/relationships/slide" Target="slide47.xml"/><Relationship Id="rId9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2.xml"/><Relationship Id="rId7" Type="http://schemas.openxmlformats.org/officeDocument/2006/relationships/slide" Target="slide44.xml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3.xml"/><Relationship Id="rId5" Type="http://schemas.openxmlformats.org/officeDocument/2006/relationships/slide" Target="slide17.xml"/><Relationship Id="rId4" Type="http://schemas.openxmlformats.org/officeDocument/2006/relationships/slide" Target="slide4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43.xml"/><Relationship Id="rId7" Type="http://schemas.openxmlformats.org/officeDocument/2006/relationships/slide" Target="slide45.xml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4.xml"/><Relationship Id="rId5" Type="http://schemas.openxmlformats.org/officeDocument/2006/relationships/slide" Target="slide46.xml"/><Relationship Id="rId4" Type="http://schemas.openxmlformats.org/officeDocument/2006/relationships/slide" Target="slide1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49.xml"/><Relationship Id="rId7" Type="http://schemas.openxmlformats.org/officeDocument/2006/relationships/slide" Target="slide12.xml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52.xml"/><Relationship Id="rId4" Type="http://schemas.openxmlformats.org/officeDocument/2006/relationships/slide" Target="slide50.xml"/><Relationship Id="rId9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48.xml"/><Relationship Id="rId7" Type="http://schemas.openxmlformats.org/officeDocument/2006/relationships/slide" Target="slide12.xml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52.xml"/><Relationship Id="rId4" Type="http://schemas.openxmlformats.org/officeDocument/2006/relationships/slide" Target="slide50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slide" Target="slide49.xml"/><Relationship Id="rId7" Type="http://schemas.openxmlformats.org/officeDocument/2006/relationships/slide" Target="slide48.xml"/><Relationship Id="rId12" Type="http://schemas.openxmlformats.org/officeDocument/2006/relationships/image" Target="../media/image14.png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51.xml"/><Relationship Id="rId5" Type="http://schemas.openxmlformats.org/officeDocument/2006/relationships/slide" Target="slide33.xml"/><Relationship Id="rId10" Type="http://schemas.openxmlformats.org/officeDocument/2006/relationships/slide" Target="slide12.xml"/><Relationship Id="rId4" Type="http://schemas.openxmlformats.org/officeDocument/2006/relationships/slide" Target="slide23.xml"/><Relationship Id="rId9" Type="http://schemas.openxmlformats.org/officeDocument/2006/relationships/slide" Target="slide1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9.xml"/><Relationship Id="rId7" Type="http://schemas.openxmlformats.org/officeDocument/2006/relationships/slide" Target="slide48.xml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52.xml"/><Relationship Id="rId4" Type="http://schemas.openxmlformats.org/officeDocument/2006/relationships/slide" Target="slide50.xml"/><Relationship Id="rId9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50.xml"/><Relationship Id="rId7" Type="http://schemas.openxmlformats.org/officeDocument/2006/relationships/slide" Target="slide51.xml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7.xml"/><Relationship Id="rId4" Type="http://schemas.openxmlformats.org/officeDocument/2006/relationships/slide" Target="slide4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56.xml"/><Relationship Id="rId3" Type="http://schemas.openxmlformats.org/officeDocument/2006/relationships/slide" Target="slide28.xml"/><Relationship Id="rId7" Type="http://schemas.openxmlformats.org/officeDocument/2006/relationships/slide" Target="slide40.xml"/><Relationship Id="rId12" Type="http://schemas.openxmlformats.org/officeDocument/2006/relationships/slide" Target="slide55.xml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2.xml"/><Relationship Id="rId11" Type="http://schemas.openxmlformats.org/officeDocument/2006/relationships/slide" Target="slide54.xml"/><Relationship Id="rId5" Type="http://schemas.openxmlformats.org/officeDocument/2006/relationships/slide" Target="slide17.xml"/><Relationship Id="rId10" Type="http://schemas.openxmlformats.org/officeDocument/2006/relationships/slide" Target="slide53.xml"/><Relationship Id="rId4" Type="http://schemas.openxmlformats.org/officeDocument/2006/relationships/slide" Target="slide12.xml"/><Relationship Id="rId9" Type="http://schemas.openxmlformats.org/officeDocument/2006/relationships/slide" Target="slide41.xml"/><Relationship Id="rId1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56.xml"/><Relationship Id="rId3" Type="http://schemas.openxmlformats.org/officeDocument/2006/relationships/slide" Target="slide42.xml"/><Relationship Id="rId7" Type="http://schemas.openxmlformats.org/officeDocument/2006/relationships/slide" Target="slide40.xml"/><Relationship Id="rId12" Type="http://schemas.openxmlformats.org/officeDocument/2006/relationships/slide" Target="slide55.xml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9.xml"/><Relationship Id="rId11" Type="http://schemas.openxmlformats.org/officeDocument/2006/relationships/slide" Target="slide54.xml"/><Relationship Id="rId5" Type="http://schemas.openxmlformats.org/officeDocument/2006/relationships/slide" Target="slide41.xml"/><Relationship Id="rId10" Type="http://schemas.openxmlformats.org/officeDocument/2006/relationships/slide" Target="slide53.xml"/><Relationship Id="rId4" Type="http://schemas.openxmlformats.org/officeDocument/2006/relationships/slide" Target="slide17.xml"/><Relationship Id="rId9" Type="http://schemas.openxmlformats.org/officeDocument/2006/relationships/slide" Target="slide12.xml"/><Relationship Id="rId1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6.xml"/><Relationship Id="rId3" Type="http://schemas.openxmlformats.org/officeDocument/2006/relationships/slide" Target="slide41.xml"/><Relationship Id="rId7" Type="http://schemas.openxmlformats.org/officeDocument/2006/relationships/slide" Target="slide17.xml"/><Relationship Id="rId12" Type="http://schemas.openxmlformats.org/officeDocument/2006/relationships/slide" Target="slide55.xml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54.xml"/><Relationship Id="rId5" Type="http://schemas.openxmlformats.org/officeDocument/2006/relationships/slide" Target="slide40.xml"/><Relationship Id="rId10" Type="http://schemas.openxmlformats.org/officeDocument/2006/relationships/slide" Target="slide53.xml"/><Relationship Id="rId4" Type="http://schemas.openxmlformats.org/officeDocument/2006/relationships/slide" Target="slide39.xml"/><Relationship Id="rId9" Type="http://schemas.openxmlformats.org/officeDocument/2006/relationships/slide" Target="slide12.xml"/><Relationship Id="rId1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6.xml"/><Relationship Id="rId3" Type="http://schemas.openxmlformats.org/officeDocument/2006/relationships/slide" Target="slide41.xml"/><Relationship Id="rId7" Type="http://schemas.openxmlformats.org/officeDocument/2006/relationships/slide" Target="slide17.xml"/><Relationship Id="rId12" Type="http://schemas.openxmlformats.org/officeDocument/2006/relationships/slide" Target="slide55.xml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54.xml"/><Relationship Id="rId5" Type="http://schemas.openxmlformats.org/officeDocument/2006/relationships/slide" Target="slide40.xml"/><Relationship Id="rId10" Type="http://schemas.openxmlformats.org/officeDocument/2006/relationships/slide" Target="slide53.xml"/><Relationship Id="rId4" Type="http://schemas.openxmlformats.org/officeDocument/2006/relationships/slide" Target="slide39.xml"/><Relationship Id="rId9" Type="http://schemas.openxmlformats.org/officeDocument/2006/relationships/slide" Target="slide12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9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11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7.xml"/><Relationship Id="rId4" Type="http://schemas.openxmlformats.org/officeDocument/2006/relationships/slide" Target="slide9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9.tmp"/><Relationship Id="rId7" Type="http://schemas.openxmlformats.org/officeDocument/2006/relationships/slide" Target="slide7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8AFD03-39DD-4F48-B75F-1E3C61CA6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47374"/>
            <a:ext cx="635563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3F203EB-9698-4EDB-8F95-F9919ABB28C2}"/>
              </a:ext>
            </a:extLst>
          </p:cNvPr>
          <p:cNvSpPr/>
          <p:nvPr/>
        </p:nvSpPr>
        <p:spPr>
          <a:xfrm>
            <a:off x="3540868" y="107977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F435FBAB-6A6F-41ED-A24B-AC183432C815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2C50C18-F041-4C19-BE16-C8E31D19B11F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10BFE22F-2519-4D1F-B166-B51C2A5CC57C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2EA03913-8518-4E47-B254-4131C342E371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D5B9A5DF-A98A-486D-AC1A-F0BBA8A3E69D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96338ED7-232E-4991-91A5-61DFDDCF05CA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E2025B8C-248D-488E-B4EC-99CFD2329E16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7B1A1184-40C3-4ADB-9E23-21AE61CAC4FF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9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C48BF9-C5CA-4758-AB87-688E090AF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8805"/>
            <a:ext cx="6355631" cy="6340389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67D0F4E0-2CEC-4230-82EE-F009215222CD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BA87B52A-13B7-47BF-B855-863C340D38B7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20F984DC-D95D-4FC3-9DE0-8A42199A4C82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47AEEBF0-0F0C-41EE-B24B-1FA8030CBDF0}"/>
              </a:ext>
            </a:extLst>
          </p:cNvPr>
          <p:cNvSpPr/>
          <p:nvPr/>
        </p:nvSpPr>
        <p:spPr>
          <a:xfrm>
            <a:off x="6986016" y="341376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52B41B9F-F19A-420B-BEB1-9F59089C5164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864690F5-6F60-4AA5-B579-6EA129AF21AC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5" action="ppaction://hlinksldjump"/>
            <a:extLst>
              <a:ext uri="{FF2B5EF4-FFF2-40B4-BE49-F238E27FC236}">
                <a16:creationId xmlns:a16="http://schemas.microsoft.com/office/drawing/2014/main" id="{7C57120B-7C16-417A-9989-894E477C9C71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8FE01FE5-B1F2-405F-BB73-D0DFDA50F1BD}"/>
              </a:ext>
            </a:extLst>
          </p:cNvPr>
          <p:cNvSpPr/>
          <p:nvPr/>
        </p:nvSpPr>
        <p:spPr>
          <a:xfrm>
            <a:off x="8418576" y="1481328"/>
            <a:ext cx="676655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5" action="ppaction://hlinksldjump"/>
            <a:extLst>
              <a:ext uri="{FF2B5EF4-FFF2-40B4-BE49-F238E27FC236}">
                <a16:creationId xmlns:a16="http://schemas.microsoft.com/office/drawing/2014/main" id="{7C285D72-4C24-4FFC-BF6E-C8F118E3CE12}"/>
              </a:ext>
            </a:extLst>
          </p:cNvPr>
          <p:cNvSpPr/>
          <p:nvPr/>
        </p:nvSpPr>
        <p:spPr>
          <a:xfrm>
            <a:off x="8266176" y="1633728"/>
            <a:ext cx="1007639" cy="9966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7" action="ppaction://hlinksldjump"/>
            <a:extLst>
              <a:ext uri="{FF2B5EF4-FFF2-40B4-BE49-F238E27FC236}">
                <a16:creationId xmlns:a16="http://schemas.microsoft.com/office/drawing/2014/main" id="{6304D6BB-3210-4FC6-AA36-215A7F172413}"/>
              </a:ext>
            </a:extLst>
          </p:cNvPr>
          <p:cNvSpPr/>
          <p:nvPr/>
        </p:nvSpPr>
        <p:spPr>
          <a:xfrm>
            <a:off x="4015740" y="1710965"/>
            <a:ext cx="4250436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7" action="ppaction://hlinksldjump"/>
            <a:extLst>
              <a:ext uri="{FF2B5EF4-FFF2-40B4-BE49-F238E27FC236}">
                <a16:creationId xmlns:a16="http://schemas.microsoft.com/office/drawing/2014/main" id="{52B50603-18C3-4EE2-BC16-4D30CD1703A2}"/>
              </a:ext>
            </a:extLst>
          </p:cNvPr>
          <p:cNvSpPr/>
          <p:nvPr/>
        </p:nvSpPr>
        <p:spPr>
          <a:xfrm>
            <a:off x="8266176" y="2630424"/>
            <a:ext cx="829055" cy="32826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07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9A563A-70C4-42BA-877B-3E870F0E1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054F374-D602-4186-9B6D-4E6299B57684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D5C7C756-FD85-40E5-8EAC-5A9AA3687FE4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69C4EB5C-0697-41F4-9D60-A497FFECB632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9FED5529-04AF-4C74-A16F-8AA088BE114B}"/>
              </a:ext>
            </a:extLst>
          </p:cNvPr>
          <p:cNvSpPr/>
          <p:nvPr/>
        </p:nvSpPr>
        <p:spPr>
          <a:xfrm>
            <a:off x="6986016" y="341376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FD9EF6F-8C2A-4E03-89F5-AE44904FA1CE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53F69F45-B6EC-475B-8FA4-FDF7F3544721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8E03093B-3A9E-44B5-ADFA-8C23551F8457}"/>
              </a:ext>
            </a:extLst>
          </p:cNvPr>
          <p:cNvSpPr/>
          <p:nvPr/>
        </p:nvSpPr>
        <p:spPr>
          <a:xfrm>
            <a:off x="8267074" y="1521925"/>
            <a:ext cx="554735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5" action="ppaction://hlinksldjump"/>
            <a:extLst>
              <a:ext uri="{FF2B5EF4-FFF2-40B4-BE49-F238E27FC236}">
                <a16:creationId xmlns:a16="http://schemas.microsoft.com/office/drawing/2014/main" id="{923C07D9-6163-4E83-871D-2B67B3687180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F09FD203-CC6F-4C7E-91D8-594950A8F32E}"/>
              </a:ext>
            </a:extLst>
          </p:cNvPr>
          <p:cNvSpPr/>
          <p:nvPr/>
        </p:nvSpPr>
        <p:spPr>
          <a:xfrm>
            <a:off x="4015740" y="1790700"/>
            <a:ext cx="5135880" cy="41224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1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735BFF-43D0-4529-A704-01F414BD4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4032B44D-95DF-4F72-9ACB-E1122BB2F3B8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BF51AEA1-55AE-4B07-86AB-BBA83E1A3CA4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6271D7E0-B550-495B-AA47-9DE0407286CF}"/>
              </a:ext>
            </a:extLst>
          </p:cNvPr>
          <p:cNvSpPr/>
          <p:nvPr/>
        </p:nvSpPr>
        <p:spPr>
          <a:xfrm>
            <a:off x="3534772" y="1091962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58C6FCA2-3C7A-43EF-A06B-B5F940AFC87E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FF4A969B-9070-4E59-8691-86B3FCC45B04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32457464-22F0-42B5-9A37-36CA1039B6D4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F0A9AA75-DDF1-4AC8-8D9C-10F08995E08F}"/>
              </a:ext>
            </a:extLst>
          </p:cNvPr>
          <p:cNvSpPr/>
          <p:nvPr/>
        </p:nvSpPr>
        <p:spPr>
          <a:xfrm>
            <a:off x="3523488" y="1828800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9BEB124E-0E9B-4734-907A-4C6734BF94BF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31D1FD32-B6D2-4B73-8B28-FF5B065F6D36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5F3CC4A-1B45-45C6-B176-B2550D237A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0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0306E8-D5CD-4421-B54A-C63F56EB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25385F04-17D4-4C17-AC29-07CC63E3D958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32DC7D8-8111-40ED-9A9C-8C878BADE69B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C0D0BCB2-F04B-4C8F-9194-43B33CC63C9E}"/>
              </a:ext>
            </a:extLst>
          </p:cNvPr>
          <p:cNvSpPr/>
          <p:nvPr/>
        </p:nvSpPr>
        <p:spPr>
          <a:xfrm>
            <a:off x="3534772" y="1091962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29F1547B-0283-4739-98AE-63D0ABDA89EA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4F1109DC-06D9-49A3-BD4D-2FCBE44EE00C}"/>
              </a:ext>
            </a:extLst>
          </p:cNvPr>
          <p:cNvSpPr/>
          <p:nvPr/>
        </p:nvSpPr>
        <p:spPr>
          <a:xfrm>
            <a:off x="8432567" y="499872"/>
            <a:ext cx="762000" cy="9814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EA634564-7BE1-4088-B8DE-59DE5785DCEF}"/>
              </a:ext>
            </a:extLst>
          </p:cNvPr>
          <p:cNvSpPr/>
          <p:nvPr/>
        </p:nvSpPr>
        <p:spPr>
          <a:xfrm>
            <a:off x="7822967" y="1095205"/>
            <a:ext cx="6096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09A18C46-2F92-46A6-A05F-84EE19FD391B}"/>
              </a:ext>
            </a:extLst>
          </p:cNvPr>
          <p:cNvSpPr/>
          <p:nvPr/>
        </p:nvSpPr>
        <p:spPr>
          <a:xfrm>
            <a:off x="3523488" y="1828800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5E66CD57-34E3-4D30-B655-55BE8F6129AB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E8B5CCE3-E636-43EF-B975-3BD5F1795CA3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02D94C4-049B-46DD-8C46-1B92DBA68D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17463F-A3C1-4449-8859-7F98D52D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43B033E-60A9-4DFB-98F5-87E6D98E22D9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7596C10-C929-4E04-ADE7-7D2B6F4D76B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2CD2F9FE-7948-43B9-BEC4-9764884C871B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3" action="ppaction://hlinksldjump"/>
            <a:extLst>
              <a:ext uri="{FF2B5EF4-FFF2-40B4-BE49-F238E27FC236}">
                <a16:creationId xmlns:a16="http://schemas.microsoft.com/office/drawing/2014/main" id="{69A4DA5D-BCFF-40B1-A4E5-2864C1E12CE7}"/>
              </a:ext>
            </a:extLst>
          </p:cNvPr>
          <p:cNvSpPr/>
          <p:nvPr/>
        </p:nvSpPr>
        <p:spPr>
          <a:xfrm>
            <a:off x="3352800" y="947928"/>
            <a:ext cx="1274064" cy="9784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CD6C6647-E1F7-405A-9B43-60A0D1B2C8F3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23FED058-25F4-4BF8-BCEB-C8CD1B335757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909A9BD6-87A8-4303-BFB3-3AE6B1B3AE8E}"/>
              </a:ext>
            </a:extLst>
          </p:cNvPr>
          <p:cNvSpPr/>
          <p:nvPr/>
        </p:nvSpPr>
        <p:spPr>
          <a:xfrm>
            <a:off x="3523488" y="1935480"/>
            <a:ext cx="4909079" cy="899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796DD803-0313-410E-8DFB-765ED3F6DA8F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A1379DFA-BCE9-427D-9A91-A4572E1FBBC2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F1D3F47-EB0B-4FCD-803D-C4F715A187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BE2FFD-BEFC-4BCC-9C2F-7E130B60A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E44C7305-1366-4810-988D-87CF7F6E2B79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1109BCB9-DC05-42E6-B143-1BABB008F8E6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7009CF7-C51F-4543-829E-BEC88CCA1E4B}"/>
              </a:ext>
            </a:extLst>
          </p:cNvPr>
          <p:cNvSpPr/>
          <p:nvPr/>
        </p:nvSpPr>
        <p:spPr>
          <a:xfrm>
            <a:off x="3534772" y="1091962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411FAFF0-9394-45C8-BF84-445364704DA3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D73B030-2266-413B-9D14-B75FFC0DB66D}"/>
              </a:ext>
            </a:extLst>
          </p:cNvPr>
          <p:cNvSpPr/>
          <p:nvPr/>
        </p:nvSpPr>
        <p:spPr>
          <a:xfrm>
            <a:off x="8729471" y="1095205"/>
            <a:ext cx="49753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39CD05DB-3DDA-4051-A7AB-A68EB9DCD245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CC7A21D2-1BF3-43C0-A092-40DDF67954E3}"/>
              </a:ext>
            </a:extLst>
          </p:cNvPr>
          <p:cNvSpPr/>
          <p:nvPr/>
        </p:nvSpPr>
        <p:spPr>
          <a:xfrm>
            <a:off x="7739587" y="1095205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B6D8E2D6-A3E4-41F9-A861-CB9C0AFA0003}"/>
              </a:ext>
            </a:extLst>
          </p:cNvPr>
          <p:cNvSpPr/>
          <p:nvPr/>
        </p:nvSpPr>
        <p:spPr>
          <a:xfrm>
            <a:off x="7670566" y="1343892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A1888DFF-9972-40D7-8EFA-9730DE75665E}"/>
              </a:ext>
            </a:extLst>
          </p:cNvPr>
          <p:cNvSpPr/>
          <p:nvPr/>
        </p:nvSpPr>
        <p:spPr>
          <a:xfrm>
            <a:off x="7670566" y="1548383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8E51A566-DAC8-4440-A6C8-622497F025F5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329348BD-6541-4D94-AE73-DDB04A1F1E10}"/>
              </a:ext>
            </a:extLst>
          </p:cNvPr>
          <p:cNvSpPr/>
          <p:nvPr/>
        </p:nvSpPr>
        <p:spPr>
          <a:xfrm>
            <a:off x="3523489" y="1828800"/>
            <a:ext cx="3989832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1" action="ppaction://hlinksldjump"/>
            <a:extLst>
              <a:ext uri="{FF2B5EF4-FFF2-40B4-BE49-F238E27FC236}">
                <a16:creationId xmlns:a16="http://schemas.microsoft.com/office/drawing/2014/main" id="{6A4063FF-BF9F-4249-AE54-BDD7A17C064E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1" action="ppaction://hlinksldjump"/>
            <a:extLst>
              <a:ext uri="{FF2B5EF4-FFF2-40B4-BE49-F238E27FC236}">
                <a16:creationId xmlns:a16="http://schemas.microsoft.com/office/drawing/2014/main" id="{BA25526D-1D82-4250-AFD9-B48CB9D1DE58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1" action="ppaction://hlinksldjump"/>
            <a:extLst>
              <a:ext uri="{FF2B5EF4-FFF2-40B4-BE49-F238E27FC236}">
                <a16:creationId xmlns:a16="http://schemas.microsoft.com/office/drawing/2014/main" id="{C105F956-BE67-4107-8001-A1C0AA388F14}"/>
              </a:ext>
            </a:extLst>
          </p:cNvPr>
          <p:cNvSpPr/>
          <p:nvPr/>
        </p:nvSpPr>
        <p:spPr>
          <a:xfrm>
            <a:off x="7528560" y="2247900"/>
            <a:ext cx="904006" cy="5914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A41AF2A-7400-442D-A5AB-B622A90347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393244-72F9-4D46-A25B-E731D9A59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A807121-C57C-4786-B319-2A075F4B843E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6055B825-ECF6-42F8-AE86-1B72A4F6482C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51BA5BE-4DAB-41AC-9252-866588B66FC9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F739B876-B7F6-439B-A824-512D8B48345A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5A7C2969-B8E1-4FA2-8536-3661E0E16E3D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E36CA89B-54BA-48D6-A73D-960552FC7AE9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148418F7-1664-4433-ADEE-F7C3980A453E}"/>
              </a:ext>
            </a:extLst>
          </p:cNvPr>
          <p:cNvSpPr/>
          <p:nvPr/>
        </p:nvSpPr>
        <p:spPr>
          <a:xfrm>
            <a:off x="8501587" y="1347216"/>
            <a:ext cx="725424" cy="256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1B3370DC-338A-413F-A27F-9671516998B1}"/>
              </a:ext>
            </a:extLst>
          </p:cNvPr>
          <p:cNvSpPr/>
          <p:nvPr/>
        </p:nvSpPr>
        <p:spPr>
          <a:xfrm>
            <a:off x="3523488" y="1828800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43F053DB-B9DE-4743-A240-BB9D35F3E413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EDEE64A7-F15F-4287-B9D3-834C2FA72A78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B623599-6C1D-466B-B8E5-6D2261A32A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891B72-B4C7-4D11-AE0B-B30340AD7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B51570B-B40A-4DBF-B5C9-E199457D9A1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F65F4692-1437-474B-B260-B944295B266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9EAC7F8C-3D09-4F63-AE9E-5DC7A8A4B63B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C27F22F-2A22-4863-9E66-4DE4B633C61C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3FF751BA-7840-4591-956B-3439B5463095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994114F1-9332-4DAE-9116-73CFCBDD0AE7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4AC36E9F-5C8D-4436-8A4C-291996AF4B36}"/>
              </a:ext>
            </a:extLst>
          </p:cNvPr>
          <p:cNvSpPr/>
          <p:nvPr/>
        </p:nvSpPr>
        <p:spPr>
          <a:xfrm>
            <a:off x="8418576" y="1481328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562E30F3-0294-45F6-94FB-9BF29389103D}"/>
              </a:ext>
            </a:extLst>
          </p:cNvPr>
          <p:cNvSpPr/>
          <p:nvPr/>
        </p:nvSpPr>
        <p:spPr>
          <a:xfrm>
            <a:off x="4163568" y="1432560"/>
            <a:ext cx="2188464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23575A7B-3BDC-486D-AD50-11E06F518FE4}"/>
              </a:ext>
            </a:extLst>
          </p:cNvPr>
          <p:cNvSpPr/>
          <p:nvPr/>
        </p:nvSpPr>
        <p:spPr>
          <a:xfrm>
            <a:off x="4008120" y="1714500"/>
            <a:ext cx="5129783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3454A90-2CEC-4E1A-A722-9C77AD7B31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3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2FDF54-C15A-4B1D-8D6B-1FB045AB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47374"/>
            <a:ext cx="635563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1045063-B469-451C-95D7-9C0136C3C5EB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C3775FD-49C8-4785-9FD6-C360E3C298BA}"/>
              </a:ext>
            </a:extLst>
          </p:cNvPr>
          <p:cNvSpPr/>
          <p:nvPr/>
        </p:nvSpPr>
        <p:spPr>
          <a:xfrm>
            <a:off x="4163568" y="1432560"/>
            <a:ext cx="2188464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7630DC9-83CA-4AA1-ADB9-E77B9EA3761C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FBEE4CDE-8A5A-4D07-9B8A-24158B14670A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3735F9ED-85D0-4D15-A27A-6EF997807F35}"/>
              </a:ext>
            </a:extLst>
          </p:cNvPr>
          <p:cNvSpPr/>
          <p:nvPr/>
        </p:nvSpPr>
        <p:spPr>
          <a:xfrm>
            <a:off x="8388096" y="347472"/>
            <a:ext cx="806471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59496D94-7B65-4812-9FBE-89733AE50AA1}"/>
              </a:ext>
            </a:extLst>
          </p:cNvPr>
          <p:cNvSpPr/>
          <p:nvPr/>
        </p:nvSpPr>
        <p:spPr>
          <a:xfrm>
            <a:off x="8375904" y="499872"/>
            <a:ext cx="792480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0E854063-6AD0-4D79-B875-AB1170C131D6}"/>
              </a:ext>
            </a:extLst>
          </p:cNvPr>
          <p:cNvSpPr/>
          <p:nvPr/>
        </p:nvSpPr>
        <p:spPr>
          <a:xfrm>
            <a:off x="8433816" y="1493520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F5E0EFDE-60E4-41B5-89D5-37E642A8E2DD}"/>
              </a:ext>
            </a:extLst>
          </p:cNvPr>
          <p:cNvSpPr/>
          <p:nvPr/>
        </p:nvSpPr>
        <p:spPr>
          <a:xfrm>
            <a:off x="7822967" y="1095205"/>
            <a:ext cx="552937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20E4AA8D-702A-4234-8592-0390A1228100}"/>
              </a:ext>
            </a:extLst>
          </p:cNvPr>
          <p:cNvSpPr/>
          <p:nvPr/>
        </p:nvSpPr>
        <p:spPr>
          <a:xfrm>
            <a:off x="4008120" y="1714500"/>
            <a:ext cx="5129783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E244226-C79E-4210-9335-47EEDB3ACA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3ED3B0-B24E-41CC-92A3-6A3E34974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92F6CD63-A244-40DD-AE17-BD0001311AAC}"/>
              </a:ext>
            </a:extLst>
          </p:cNvPr>
          <p:cNvSpPr/>
          <p:nvPr/>
        </p:nvSpPr>
        <p:spPr>
          <a:xfrm>
            <a:off x="4632960" y="1432560"/>
            <a:ext cx="1719072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10806B85-1D0E-4D33-B0C8-305BF4F7AB87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F5C8F769-5CC1-46F1-8632-0D1CD2B8A4C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70D62B0D-1595-42FF-8F42-210F6FAEF4DB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6AA68261-73FB-4252-A743-C9A146BDDC85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5CBB561D-855B-4A2F-8286-75D899268D5B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C1F66DA5-15C2-42EE-AF43-E0ADF64A9DDB}"/>
              </a:ext>
            </a:extLst>
          </p:cNvPr>
          <p:cNvSpPr/>
          <p:nvPr/>
        </p:nvSpPr>
        <p:spPr>
          <a:xfrm>
            <a:off x="8433816" y="1493520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1FEC7983-244C-4469-865C-167457DFAE23}"/>
              </a:ext>
            </a:extLst>
          </p:cNvPr>
          <p:cNvSpPr/>
          <p:nvPr/>
        </p:nvSpPr>
        <p:spPr>
          <a:xfrm>
            <a:off x="3352800" y="947928"/>
            <a:ext cx="1280160" cy="9723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95F09906-4674-4FBD-B332-B1C3A490616C}"/>
              </a:ext>
            </a:extLst>
          </p:cNvPr>
          <p:cNvSpPr/>
          <p:nvPr/>
        </p:nvSpPr>
        <p:spPr>
          <a:xfrm>
            <a:off x="4023360" y="1929384"/>
            <a:ext cx="5114543" cy="389991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0274E69E-503E-4DDE-BB62-4EE04AE2F42F}"/>
              </a:ext>
            </a:extLst>
          </p:cNvPr>
          <p:cNvSpPr/>
          <p:nvPr/>
        </p:nvSpPr>
        <p:spPr>
          <a:xfrm>
            <a:off x="4587518" y="1710278"/>
            <a:ext cx="4522954" cy="11242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E2463A7-BCD6-4326-A82D-55EE26E00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3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481E65-68F5-4F70-9807-5BB344B2E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0EDDE39-2429-4FFA-9D0B-9896C63BE286}"/>
              </a:ext>
            </a:extLst>
          </p:cNvPr>
          <p:cNvSpPr/>
          <p:nvPr/>
        </p:nvSpPr>
        <p:spPr>
          <a:xfrm>
            <a:off x="3540868" y="1085866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A2F61CC-B824-470E-B536-242A6D65CA2F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A6C569EA-217B-4161-84B7-48ECABF20DF1}"/>
              </a:ext>
            </a:extLst>
          </p:cNvPr>
          <p:cNvSpPr/>
          <p:nvPr/>
        </p:nvSpPr>
        <p:spPr>
          <a:xfrm>
            <a:off x="4242816" y="74980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85690FA-6C32-406C-B887-B62EB437C91C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3" action="ppaction://hlinksldjump"/>
            <a:extLst>
              <a:ext uri="{FF2B5EF4-FFF2-40B4-BE49-F238E27FC236}">
                <a16:creationId xmlns:a16="http://schemas.microsoft.com/office/drawing/2014/main" id="{5DB7407A-E3B1-4275-898F-24AE1FD8323B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532463A1-6950-47D6-B280-273C49CDFA5D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E117358B-AC22-4D81-BCF7-40F67929DA64}"/>
              </a:ext>
            </a:extLst>
          </p:cNvPr>
          <p:cNvSpPr/>
          <p:nvPr/>
        </p:nvSpPr>
        <p:spPr>
          <a:xfrm>
            <a:off x="7936992" y="1241509"/>
            <a:ext cx="481584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E189647A-0CD6-4BAB-809E-B4A6D0DE1448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21187F47-6175-4889-A3FD-0E7C7C4FBA6F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D42FD02F-56B0-4730-A05A-289A8652DDD2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6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212547-F178-43DE-A288-5196150B0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50589B2-B183-4EB2-A278-32A681C0B65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4C83B24-F6FC-45D7-B8DC-654030830964}"/>
              </a:ext>
            </a:extLst>
          </p:cNvPr>
          <p:cNvSpPr/>
          <p:nvPr/>
        </p:nvSpPr>
        <p:spPr>
          <a:xfrm>
            <a:off x="4163568" y="1432560"/>
            <a:ext cx="2188464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D1B48765-2A0A-415C-99DA-2BAA1A28F2AD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39863E94-EFFE-49E8-8714-7C497C6754C4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CFAAC06E-85E6-4DCA-AA80-74B10B6F9CD5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935755A0-C627-4AC7-933B-8F9556783CAB}"/>
              </a:ext>
            </a:extLst>
          </p:cNvPr>
          <p:cNvSpPr/>
          <p:nvPr/>
        </p:nvSpPr>
        <p:spPr>
          <a:xfrm>
            <a:off x="7739587" y="1095205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4F1C534A-7266-4BC3-8865-DE42BC0EF914}"/>
              </a:ext>
            </a:extLst>
          </p:cNvPr>
          <p:cNvSpPr/>
          <p:nvPr/>
        </p:nvSpPr>
        <p:spPr>
          <a:xfrm>
            <a:off x="8735567" y="1095205"/>
            <a:ext cx="491443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A3FCA77A-1995-489E-AEB8-8C7DC07A734F}"/>
              </a:ext>
            </a:extLst>
          </p:cNvPr>
          <p:cNvSpPr/>
          <p:nvPr/>
        </p:nvSpPr>
        <p:spPr>
          <a:xfrm>
            <a:off x="8735567" y="1493520"/>
            <a:ext cx="374904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0EB82991-0CC3-43D4-8B2B-C0E9A6FB540A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75BACE15-6DA2-4D0F-8A8C-66C564061966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D628A430-1C58-4AB7-AD06-84E87779CC5C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2" action="ppaction://hlinksldjump"/>
            <a:extLst>
              <a:ext uri="{FF2B5EF4-FFF2-40B4-BE49-F238E27FC236}">
                <a16:creationId xmlns:a16="http://schemas.microsoft.com/office/drawing/2014/main" id="{6DA03CA5-D270-42FA-8CA4-B52D679B24DE}"/>
              </a:ext>
            </a:extLst>
          </p:cNvPr>
          <p:cNvSpPr/>
          <p:nvPr/>
        </p:nvSpPr>
        <p:spPr>
          <a:xfrm>
            <a:off x="4008120" y="2338934"/>
            <a:ext cx="5129783" cy="34903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2" action="ppaction://hlinksldjump"/>
            <a:extLst>
              <a:ext uri="{FF2B5EF4-FFF2-40B4-BE49-F238E27FC236}">
                <a16:creationId xmlns:a16="http://schemas.microsoft.com/office/drawing/2014/main" id="{6B392CF8-BBB7-4DE6-BE1F-69D7CCC62540}"/>
              </a:ext>
            </a:extLst>
          </p:cNvPr>
          <p:cNvSpPr/>
          <p:nvPr/>
        </p:nvSpPr>
        <p:spPr>
          <a:xfrm>
            <a:off x="3991746" y="1735430"/>
            <a:ext cx="3502337" cy="6979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2" action="ppaction://hlinksldjump"/>
            <a:extLst>
              <a:ext uri="{FF2B5EF4-FFF2-40B4-BE49-F238E27FC236}">
                <a16:creationId xmlns:a16="http://schemas.microsoft.com/office/drawing/2014/main" id="{110AB0FA-321D-4C35-8B30-8633FA3D1CAC}"/>
              </a:ext>
            </a:extLst>
          </p:cNvPr>
          <p:cNvSpPr/>
          <p:nvPr/>
        </p:nvSpPr>
        <p:spPr>
          <a:xfrm>
            <a:off x="8735567" y="1774786"/>
            <a:ext cx="374904" cy="6979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2" action="ppaction://hlinksldjump"/>
            <a:extLst>
              <a:ext uri="{FF2B5EF4-FFF2-40B4-BE49-F238E27FC236}">
                <a16:creationId xmlns:a16="http://schemas.microsoft.com/office/drawing/2014/main" id="{040AFC0C-21C7-4DDF-ADD5-58D25BE6317C}"/>
              </a:ext>
            </a:extLst>
          </p:cNvPr>
          <p:cNvSpPr/>
          <p:nvPr/>
        </p:nvSpPr>
        <p:spPr>
          <a:xfrm>
            <a:off x="7622283" y="2363578"/>
            <a:ext cx="1113284" cy="109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9A6F98D-2789-4E23-99AA-90B46A62C2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2A8FD4-482F-4D93-8C03-A086BE81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22A3D7C8-4486-46E7-AA37-57580FE4731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D24F6F8C-92A8-44FA-9B12-08106F5D9917}"/>
              </a:ext>
            </a:extLst>
          </p:cNvPr>
          <p:cNvSpPr/>
          <p:nvPr/>
        </p:nvSpPr>
        <p:spPr>
          <a:xfrm>
            <a:off x="4218432" y="1432560"/>
            <a:ext cx="213360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D1A78F22-48D8-49AA-A378-01261CBB1FE6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16272275-0631-4C03-BDCD-580C56B52A0D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393E3C78-57BE-4C39-BB90-88EF433B659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33FE8180-9265-4ADA-A3AB-059763F9932C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4" action="ppaction://hlinksldjump"/>
            <a:extLst>
              <a:ext uri="{FF2B5EF4-FFF2-40B4-BE49-F238E27FC236}">
                <a16:creationId xmlns:a16="http://schemas.microsoft.com/office/drawing/2014/main" id="{606646A4-129C-4D03-B101-9415EF4F718D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4" action="ppaction://hlinksldjump"/>
            <a:extLst>
              <a:ext uri="{FF2B5EF4-FFF2-40B4-BE49-F238E27FC236}">
                <a16:creationId xmlns:a16="http://schemas.microsoft.com/office/drawing/2014/main" id="{C1DECD9F-018F-4E81-8772-54E929F583C6}"/>
              </a:ext>
            </a:extLst>
          </p:cNvPr>
          <p:cNvSpPr/>
          <p:nvPr/>
        </p:nvSpPr>
        <p:spPr>
          <a:xfrm>
            <a:off x="8501587" y="1347216"/>
            <a:ext cx="725424" cy="256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8" action="ppaction://hlinksldjump"/>
            <a:extLst>
              <a:ext uri="{FF2B5EF4-FFF2-40B4-BE49-F238E27FC236}">
                <a16:creationId xmlns:a16="http://schemas.microsoft.com/office/drawing/2014/main" id="{20E1FBF7-5B04-4C28-8882-171420725627}"/>
              </a:ext>
            </a:extLst>
          </p:cNvPr>
          <p:cNvSpPr/>
          <p:nvPr/>
        </p:nvSpPr>
        <p:spPr>
          <a:xfrm>
            <a:off x="4008120" y="1714500"/>
            <a:ext cx="5129783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70C3862-FACD-4CD5-B5BD-E1C63EF117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7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402732-8E96-4954-9AEC-6B96787F8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7645400-6342-4C5B-A5E4-A55F21550281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4603AAE4-239C-4155-8923-FC9D398C6E99}"/>
              </a:ext>
            </a:extLst>
          </p:cNvPr>
          <p:cNvSpPr/>
          <p:nvPr/>
        </p:nvSpPr>
        <p:spPr>
          <a:xfrm>
            <a:off x="4236720" y="1432560"/>
            <a:ext cx="2115312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4AB58CA9-A67C-40CD-98C3-8F7482D72B9E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9226EBD9-B580-4167-A942-18C29FDDDD81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0224125E-8250-4BC0-8D16-83507762BFD5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EEB0E100-A354-4263-BD69-7FA2C57FCBBD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F43676EA-DDC7-4159-A103-405F75D57B44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4" action="ppaction://hlinksldjump"/>
            <a:extLst>
              <a:ext uri="{FF2B5EF4-FFF2-40B4-BE49-F238E27FC236}">
                <a16:creationId xmlns:a16="http://schemas.microsoft.com/office/drawing/2014/main" id="{3AF60B7B-A175-4F39-943C-770E52ED7E58}"/>
              </a:ext>
            </a:extLst>
          </p:cNvPr>
          <p:cNvSpPr/>
          <p:nvPr/>
        </p:nvSpPr>
        <p:spPr>
          <a:xfrm>
            <a:off x="8433816" y="1493520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4" action="ppaction://hlinksldjump"/>
            <a:extLst>
              <a:ext uri="{FF2B5EF4-FFF2-40B4-BE49-F238E27FC236}">
                <a16:creationId xmlns:a16="http://schemas.microsoft.com/office/drawing/2014/main" id="{DAEF2417-3929-4352-99B7-E7BB4696DF25}"/>
              </a:ext>
            </a:extLst>
          </p:cNvPr>
          <p:cNvSpPr/>
          <p:nvPr/>
        </p:nvSpPr>
        <p:spPr>
          <a:xfrm>
            <a:off x="8272272" y="1609344"/>
            <a:ext cx="1005353" cy="10133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78339509-2E2E-4DD2-8B2C-B38F46BA4884}"/>
              </a:ext>
            </a:extLst>
          </p:cNvPr>
          <p:cNvSpPr/>
          <p:nvPr/>
        </p:nvSpPr>
        <p:spPr>
          <a:xfrm>
            <a:off x="4008121" y="1714500"/>
            <a:ext cx="4264152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8677D28E-DC55-499A-90B0-3F2921814FB9}"/>
              </a:ext>
            </a:extLst>
          </p:cNvPr>
          <p:cNvSpPr/>
          <p:nvPr/>
        </p:nvSpPr>
        <p:spPr>
          <a:xfrm>
            <a:off x="8272272" y="2622731"/>
            <a:ext cx="1005353" cy="3206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16BAF1A-3C7D-4A56-B5EA-8A147EA8F5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F669DF-8320-4387-B63D-22B991089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74046"/>
            <a:ext cx="6370872" cy="6309907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4991CDF8-B5E5-414B-9D6E-00772F12FBAE}"/>
              </a:ext>
            </a:extLst>
          </p:cNvPr>
          <p:cNvSpPr/>
          <p:nvPr/>
        </p:nvSpPr>
        <p:spPr>
          <a:xfrm>
            <a:off x="3523488" y="1133856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067D50B7-7A55-481C-BCCB-6B7DDBB187E6}"/>
              </a:ext>
            </a:extLst>
          </p:cNvPr>
          <p:cNvSpPr/>
          <p:nvPr/>
        </p:nvSpPr>
        <p:spPr>
          <a:xfrm>
            <a:off x="3340608" y="780288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27BC6DE3-0837-4D7A-9259-BB22D213BCAC}"/>
              </a:ext>
            </a:extLst>
          </p:cNvPr>
          <p:cNvSpPr/>
          <p:nvPr/>
        </p:nvSpPr>
        <p:spPr>
          <a:xfrm>
            <a:off x="4200144" y="78028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A9F6876-F64F-4D69-A98E-108D20A63884}"/>
              </a:ext>
            </a:extLst>
          </p:cNvPr>
          <p:cNvSpPr/>
          <p:nvPr/>
        </p:nvSpPr>
        <p:spPr>
          <a:xfrm>
            <a:off x="8375903" y="352117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1C6B50BD-A019-4F3D-BD5D-0964904E9716}"/>
              </a:ext>
            </a:extLst>
          </p:cNvPr>
          <p:cNvSpPr/>
          <p:nvPr/>
        </p:nvSpPr>
        <p:spPr>
          <a:xfrm>
            <a:off x="7837493" y="1133856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4EF3C546-367A-41D5-B563-E3B67C2E5321}"/>
              </a:ext>
            </a:extLst>
          </p:cNvPr>
          <p:cNvSpPr/>
          <p:nvPr/>
        </p:nvSpPr>
        <p:spPr>
          <a:xfrm>
            <a:off x="8559464" y="1133856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9623CCA4-3C11-43E8-8553-98CB08A7201E}"/>
              </a:ext>
            </a:extLst>
          </p:cNvPr>
          <p:cNvSpPr/>
          <p:nvPr/>
        </p:nvSpPr>
        <p:spPr>
          <a:xfrm>
            <a:off x="4675632" y="4590288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E28E0FAE-145F-49A0-B9AE-B48699E165A7}"/>
              </a:ext>
            </a:extLst>
          </p:cNvPr>
          <p:cNvSpPr/>
          <p:nvPr/>
        </p:nvSpPr>
        <p:spPr>
          <a:xfrm>
            <a:off x="6370320" y="4590288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5408D3B-E736-41F5-A865-F814CFCCF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855E22-5AF4-449F-B6E9-4E4881382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EDC558F4-6CA7-46B1-9DF1-9D16D65805A8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20F87B77-8ADC-41CE-A075-ADF9A67580CD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B2E88995-E021-45D9-88AE-4CAA84E42B45}"/>
              </a:ext>
            </a:extLst>
          </p:cNvPr>
          <p:cNvSpPr/>
          <p:nvPr/>
        </p:nvSpPr>
        <p:spPr>
          <a:xfrm>
            <a:off x="3352800" y="947928"/>
            <a:ext cx="1280160" cy="10088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632A4748-C4AC-45EE-8979-9048B4F8BE97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9EC4CC67-C189-4103-9AE0-C21149F210E1}"/>
              </a:ext>
            </a:extLst>
          </p:cNvPr>
          <p:cNvSpPr/>
          <p:nvPr/>
        </p:nvSpPr>
        <p:spPr>
          <a:xfrm>
            <a:off x="7837493" y="1091184"/>
            <a:ext cx="678620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4" action="ppaction://hlinksldjump"/>
            <a:extLst>
              <a:ext uri="{FF2B5EF4-FFF2-40B4-BE49-F238E27FC236}">
                <a16:creationId xmlns:a16="http://schemas.microsoft.com/office/drawing/2014/main" id="{3D213238-07FD-4EE4-9B5E-DA219FD83121}"/>
              </a:ext>
            </a:extLst>
          </p:cNvPr>
          <p:cNvSpPr/>
          <p:nvPr/>
        </p:nvSpPr>
        <p:spPr>
          <a:xfrm>
            <a:off x="6370320" y="4565904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4" action="ppaction://hlinksldjump"/>
            <a:extLst>
              <a:ext uri="{FF2B5EF4-FFF2-40B4-BE49-F238E27FC236}">
                <a16:creationId xmlns:a16="http://schemas.microsoft.com/office/drawing/2014/main" id="{DE2AC416-E813-451D-B755-DE9F43E57C3D}"/>
              </a:ext>
            </a:extLst>
          </p:cNvPr>
          <p:cNvSpPr/>
          <p:nvPr/>
        </p:nvSpPr>
        <p:spPr>
          <a:xfrm>
            <a:off x="4675632" y="4590288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7886C467-ABB8-43AA-AF53-E694E3858204}"/>
              </a:ext>
            </a:extLst>
          </p:cNvPr>
          <p:cNvSpPr/>
          <p:nvPr/>
        </p:nvSpPr>
        <p:spPr>
          <a:xfrm>
            <a:off x="8557559" y="1112520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26CA4E6-5C3C-49E5-938F-2B32C6AD6B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8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DB8530-212F-4201-9773-01BD712E8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C52B793-F01F-489D-A02F-B32D67ED4962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1E4ADCD-F6BA-4DAE-BB94-57AC7A1EF9D8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6CB3675F-5CC4-47CF-8FE2-CD98B0B56985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AE875405-E4F5-416A-AC54-01C78D176BD7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86857A5-9348-48BA-B836-0D01328202E7}"/>
              </a:ext>
            </a:extLst>
          </p:cNvPr>
          <p:cNvSpPr/>
          <p:nvPr/>
        </p:nvSpPr>
        <p:spPr>
          <a:xfrm>
            <a:off x="7837493" y="1133856"/>
            <a:ext cx="53841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D3A85F73-3730-48B9-9BB6-59846701BDA2}"/>
              </a:ext>
            </a:extLst>
          </p:cNvPr>
          <p:cNvSpPr/>
          <p:nvPr/>
        </p:nvSpPr>
        <p:spPr>
          <a:xfrm>
            <a:off x="6364224" y="4578096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C4A3954F-F99F-4541-9289-CCC8B862474E}"/>
              </a:ext>
            </a:extLst>
          </p:cNvPr>
          <p:cNvSpPr/>
          <p:nvPr/>
        </p:nvSpPr>
        <p:spPr>
          <a:xfrm>
            <a:off x="4675632" y="4590288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59C0CA78-8F56-4AEA-94CC-A51B72BB9001}"/>
              </a:ext>
            </a:extLst>
          </p:cNvPr>
          <p:cNvSpPr/>
          <p:nvPr/>
        </p:nvSpPr>
        <p:spPr>
          <a:xfrm>
            <a:off x="8375903" y="480133"/>
            <a:ext cx="804673" cy="10133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6FBEE40-E959-4E31-853B-E34FE7E8D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081DCC-FC76-41FA-A4B9-9423F40E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B20DD8BB-4B54-4187-9E1F-2E6B225ADF3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BF898E1F-9B66-4A43-9080-CFD042A35F6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80038549-F9D2-4603-9DF8-429B8CDEED2B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CECC0D0-6524-4AA9-A40B-EF64DB9B5331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4C53602-413E-4BFD-8567-AF15874526EF}"/>
              </a:ext>
            </a:extLst>
          </p:cNvPr>
          <p:cNvSpPr/>
          <p:nvPr/>
        </p:nvSpPr>
        <p:spPr>
          <a:xfrm>
            <a:off x="7687057" y="1072896"/>
            <a:ext cx="762000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08AC9F9-F152-4F29-A0A1-5EF6582A5B98}"/>
              </a:ext>
            </a:extLst>
          </p:cNvPr>
          <p:cNvSpPr/>
          <p:nvPr/>
        </p:nvSpPr>
        <p:spPr>
          <a:xfrm>
            <a:off x="6364224" y="4541520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B3B7F53D-B87B-4625-A481-0F8CAF45A32E}"/>
              </a:ext>
            </a:extLst>
          </p:cNvPr>
          <p:cNvSpPr/>
          <p:nvPr/>
        </p:nvSpPr>
        <p:spPr>
          <a:xfrm>
            <a:off x="4675632" y="4565904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9252F359-7B96-4438-94E6-19D0C2537C1E}"/>
              </a:ext>
            </a:extLst>
          </p:cNvPr>
          <p:cNvSpPr/>
          <p:nvPr/>
        </p:nvSpPr>
        <p:spPr>
          <a:xfrm>
            <a:off x="8723375" y="1112520"/>
            <a:ext cx="512803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76199508-D188-4664-A53F-4B384D49C157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19AFDF33-EC70-445C-9B90-1957C8691E27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A73B693E-C09F-4F47-8DAF-215F5391C2AC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085123F-112A-462C-9A12-6A2077E09E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8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A23265-91A8-4C1C-876F-C14A2A397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5EDE050-3F20-4BC6-B7BC-DD98E5A6C276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557589F-8651-4F6B-890E-A94729597ED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43A44DB-C708-44CE-8177-0D2701F4E39C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0495C31B-A8F1-47F1-A5C1-7DAABC9A1710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7D20A1E5-F90E-4BFA-B619-15C965ED3DA7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6BBC6729-9809-46E3-A9B1-DD9BB84C99E5}"/>
              </a:ext>
            </a:extLst>
          </p:cNvPr>
          <p:cNvSpPr/>
          <p:nvPr/>
        </p:nvSpPr>
        <p:spPr>
          <a:xfrm>
            <a:off x="6370320" y="4547616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7D9E36E8-8DDC-4447-BD98-11A13930096C}"/>
              </a:ext>
            </a:extLst>
          </p:cNvPr>
          <p:cNvSpPr/>
          <p:nvPr/>
        </p:nvSpPr>
        <p:spPr>
          <a:xfrm>
            <a:off x="4675632" y="4565904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46A0842D-FF22-4618-971B-92E70E84AC44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5FE92755-B5C5-4268-A4F6-B850C4A9D14E}"/>
              </a:ext>
            </a:extLst>
          </p:cNvPr>
          <p:cNvSpPr/>
          <p:nvPr/>
        </p:nvSpPr>
        <p:spPr>
          <a:xfrm>
            <a:off x="8516113" y="1337658"/>
            <a:ext cx="688849" cy="2320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6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8A9FEB-2706-48D9-9407-66F2FFB69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7B2D13D-8425-4EDD-8B66-D0981B835395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5C0811D-3143-4BB7-9469-631A362329E9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87631AF1-310D-4B86-9D46-9B40B6D95124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AD23FE98-0ECD-4F15-8077-23B5F6FC1264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41E7AA39-F9F4-4C2F-9C9E-273E0AF20369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D51FAF5-041A-42DD-A004-A8ED78EC0A98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FF8DED95-A055-4175-BC69-129176F25582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967761F0-1228-49CF-9B7D-9E973485BB26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E452F373-6E5F-49C5-9936-A7C9DB96C7E7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81F0BBBB-4AF7-475E-B6AA-ECEC17658DF2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0" action="ppaction://hlinksldjump"/>
            <a:extLst>
              <a:ext uri="{FF2B5EF4-FFF2-40B4-BE49-F238E27FC236}">
                <a16:creationId xmlns:a16="http://schemas.microsoft.com/office/drawing/2014/main" id="{E21DE68F-7150-4F70-B3B9-293A0A681CAA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46CD41A4-3499-4154-88E7-F2DD5853F7A2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1" action="ppaction://hlinksldjump"/>
            <a:extLst>
              <a:ext uri="{FF2B5EF4-FFF2-40B4-BE49-F238E27FC236}">
                <a16:creationId xmlns:a16="http://schemas.microsoft.com/office/drawing/2014/main" id="{7DB651B1-1A9B-4083-8AAF-6F2A6ED33C4A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1" action="ppaction://hlinksldjump"/>
            <a:extLst>
              <a:ext uri="{FF2B5EF4-FFF2-40B4-BE49-F238E27FC236}">
                <a16:creationId xmlns:a16="http://schemas.microsoft.com/office/drawing/2014/main" id="{135BE8BD-4C93-4DAA-9731-E8FA46D2BFAD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1" action="ppaction://hlinksldjump"/>
            <a:extLst>
              <a:ext uri="{FF2B5EF4-FFF2-40B4-BE49-F238E27FC236}">
                <a16:creationId xmlns:a16="http://schemas.microsoft.com/office/drawing/2014/main" id="{29F08B2E-2825-4486-9EC7-CF95AB74F96A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49C45A8-616D-4AB5-9B82-8FE957A03D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4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829B0F-CCF8-4CC1-8EE6-F4711B057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CE7E7B8-E633-43EE-89A9-9BE5453E5CEA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C4667D8-E110-40DC-AF9E-30D3E22FC62F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CB6D161E-E076-4AC3-B655-0FEE87E145C1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C1EAA3E0-FA36-46E7-841A-C9C76EA167F4}"/>
              </a:ext>
            </a:extLst>
          </p:cNvPr>
          <p:cNvSpPr/>
          <p:nvPr/>
        </p:nvSpPr>
        <p:spPr>
          <a:xfrm>
            <a:off x="8375902" y="327732"/>
            <a:ext cx="798577" cy="11840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7EB9A963-530A-4873-93AA-4520219CD20A}"/>
              </a:ext>
            </a:extLst>
          </p:cNvPr>
          <p:cNvSpPr/>
          <p:nvPr/>
        </p:nvSpPr>
        <p:spPr>
          <a:xfrm>
            <a:off x="7827265" y="1097280"/>
            <a:ext cx="54863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CE340805-7883-42CE-AA4A-9EBC9D448729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DC62F3D3-77A5-4A21-8C2F-6E0839644D6D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6100859D-DD8B-4449-BCF8-FC26AA671F72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392690F2-30E1-4DAA-815B-9F0035117F93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0FA052A9-B92F-4D3A-B6BE-11AA1FC95B49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13EB03D9-746C-43CD-8166-202A048E826D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84B52B3C-99D0-4A27-BF26-786FB63A7DC6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0" action="ppaction://hlinksldjump"/>
            <a:extLst>
              <a:ext uri="{FF2B5EF4-FFF2-40B4-BE49-F238E27FC236}">
                <a16:creationId xmlns:a16="http://schemas.microsoft.com/office/drawing/2014/main" id="{D2C0372A-09A0-4E97-B04A-3A746083A4E5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0" action="ppaction://hlinksldjump"/>
            <a:extLst>
              <a:ext uri="{FF2B5EF4-FFF2-40B4-BE49-F238E27FC236}">
                <a16:creationId xmlns:a16="http://schemas.microsoft.com/office/drawing/2014/main" id="{221F1B51-D75B-4C45-BAE0-B40D6CAA431C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1900BE5-5D29-4ADD-B0BA-591147E147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4B00FA-5A60-458F-B70F-E841777B4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05" y="258805"/>
            <a:ext cx="6340389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D2F18A18-3C4F-41C7-916F-D78B211F8C19}"/>
              </a:ext>
            </a:extLst>
          </p:cNvPr>
          <p:cNvSpPr/>
          <p:nvPr/>
        </p:nvSpPr>
        <p:spPr>
          <a:xfrm>
            <a:off x="3540868" y="107977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D5A9D32-D63E-479D-9EA2-DD11EB18A289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AEFFF49D-0F46-4B2C-BFC0-59CE11A5FEA7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2B570C5B-44A8-4841-8F86-B554B0E18FC6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2A57DE4-24DB-4B89-A72A-03F8E666DDD2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3" action="ppaction://hlinksldjump"/>
            <a:extLst>
              <a:ext uri="{FF2B5EF4-FFF2-40B4-BE49-F238E27FC236}">
                <a16:creationId xmlns:a16="http://schemas.microsoft.com/office/drawing/2014/main" id="{6D09A5C5-57F4-43DD-B1BE-19E82866BC52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BB36D011-A4DC-48CD-A35C-F9C3EAFD35E6}"/>
              </a:ext>
            </a:extLst>
          </p:cNvPr>
          <p:cNvSpPr/>
          <p:nvPr/>
        </p:nvSpPr>
        <p:spPr>
          <a:xfrm>
            <a:off x="8267074" y="1521925"/>
            <a:ext cx="554736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6DF2D40E-7CE2-41AA-8934-91EECB488ADF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7BEBBA47-5EDF-4F0C-A4C8-68A7515044EB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7" action="ppaction://hlinksldjump"/>
            <a:extLst>
              <a:ext uri="{FF2B5EF4-FFF2-40B4-BE49-F238E27FC236}">
                <a16:creationId xmlns:a16="http://schemas.microsoft.com/office/drawing/2014/main" id="{954FFD25-2BB1-4B67-9EF3-49B039A10F26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44C36D-266E-4AFA-AD79-D5D54C03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FAC54C86-547A-45B2-B654-DBC7B9C2F68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25CB2E5-F49A-4BCE-AEE9-2750F77FB606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4DAE2006-EA99-4D53-8804-86AFB6A54D0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D7837FF8-3158-4F15-8100-A3047367C1E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5962E4E0-1A84-421A-A998-0875F2065C88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EE767838-710E-4563-B91E-7A5434A0624A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497BB1D5-7363-4A35-AA74-DD697E814DA8}"/>
              </a:ext>
            </a:extLst>
          </p:cNvPr>
          <p:cNvSpPr/>
          <p:nvPr/>
        </p:nvSpPr>
        <p:spPr>
          <a:xfrm>
            <a:off x="8588779" y="14173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0AFAAEEE-9100-47A6-940B-810E15D86C6A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8E8650EF-74DE-43E2-864B-1023C802E41D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987905D0-89D8-43E6-825A-FDE712E6C3F6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0" action="ppaction://hlinksldjump"/>
            <a:extLst>
              <a:ext uri="{FF2B5EF4-FFF2-40B4-BE49-F238E27FC236}">
                <a16:creationId xmlns:a16="http://schemas.microsoft.com/office/drawing/2014/main" id="{4FD996E5-85D0-43CB-BF86-54D7AC2F2B00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B51BD59F-8216-4FD2-B0B1-A39833E45071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0" action="ppaction://hlinksldjump"/>
            <a:extLst>
              <a:ext uri="{FF2B5EF4-FFF2-40B4-BE49-F238E27FC236}">
                <a16:creationId xmlns:a16="http://schemas.microsoft.com/office/drawing/2014/main" id="{BBC24B20-B500-4A35-BC62-78D7F4824FC0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1" action="ppaction://hlinksldjump"/>
            <a:extLst>
              <a:ext uri="{FF2B5EF4-FFF2-40B4-BE49-F238E27FC236}">
                <a16:creationId xmlns:a16="http://schemas.microsoft.com/office/drawing/2014/main" id="{79198F5A-094A-4B38-9965-0FF2F9AF96A0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1" action="ppaction://hlinksldjump"/>
            <a:extLst>
              <a:ext uri="{FF2B5EF4-FFF2-40B4-BE49-F238E27FC236}">
                <a16:creationId xmlns:a16="http://schemas.microsoft.com/office/drawing/2014/main" id="{3F87E5A0-2220-47B8-886D-1004668486A5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1" action="ppaction://hlinksldjump"/>
            <a:extLst>
              <a:ext uri="{FF2B5EF4-FFF2-40B4-BE49-F238E27FC236}">
                <a16:creationId xmlns:a16="http://schemas.microsoft.com/office/drawing/2014/main" id="{6F4001D4-E17C-469F-94CF-653F9C15BBA8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F82B43D-3964-473B-BA84-FBB355D3D7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E59814-9A48-44FD-BDB1-02DDB437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9E73F90E-D2EE-4865-B93F-EF08947EDBFF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04997C86-F26F-40FD-8D44-CBD603C21EC2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27388216-3ABC-48DE-9BEA-8E67FBB7939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B207DA5C-2626-4AF5-A659-42DA6D824268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F7FE3381-CCD0-44D3-A70F-7D68F3B4B986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7D0CA80-C05F-4CAB-9290-45D765B8CFE2}"/>
              </a:ext>
            </a:extLst>
          </p:cNvPr>
          <p:cNvSpPr/>
          <p:nvPr/>
        </p:nvSpPr>
        <p:spPr>
          <a:xfrm>
            <a:off x="8766048" y="1112520"/>
            <a:ext cx="470130" cy="1188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6D6269E5-009A-45C5-A913-ECDAF8BE2AB1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C28BC3A6-F241-4EDF-8BCB-2F35AE70C2B3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C5752E79-438D-4E6F-A123-6846EB91A97F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FEF9741A-B862-4889-A81B-98F357BF892F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2746808A-E743-4204-9E8E-E12B5CD14344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1" action="ppaction://hlinksldjump"/>
            <a:extLst>
              <a:ext uri="{FF2B5EF4-FFF2-40B4-BE49-F238E27FC236}">
                <a16:creationId xmlns:a16="http://schemas.microsoft.com/office/drawing/2014/main" id="{F9CD7E06-C2B9-47C7-8B10-8827FCEB00DF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2" action="ppaction://hlinksldjump"/>
            <a:extLst>
              <a:ext uri="{FF2B5EF4-FFF2-40B4-BE49-F238E27FC236}">
                <a16:creationId xmlns:a16="http://schemas.microsoft.com/office/drawing/2014/main" id="{F06B70A1-5518-4DDB-B791-0EF37F97F4C1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2" action="ppaction://hlinksldjump"/>
            <a:extLst>
              <a:ext uri="{FF2B5EF4-FFF2-40B4-BE49-F238E27FC236}">
                <a16:creationId xmlns:a16="http://schemas.microsoft.com/office/drawing/2014/main" id="{217F0277-C2FD-4DC1-B58A-E83CDDF69B52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2" action="ppaction://hlinksldjump"/>
            <a:extLst>
              <a:ext uri="{FF2B5EF4-FFF2-40B4-BE49-F238E27FC236}">
                <a16:creationId xmlns:a16="http://schemas.microsoft.com/office/drawing/2014/main" id="{FCFC4CC6-468A-454D-BB94-074F0B4A7476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3" action="ppaction://hlinksldjump"/>
            <a:extLst>
              <a:ext uri="{FF2B5EF4-FFF2-40B4-BE49-F238E27FC236}">
                <a16:creationId xmlns:a16="http://schemas.microsoft.com/office/drawing/2014/main" id="{749105E2-C436-42DC-96DA-57C87D2CA3AA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hlinkClick r:id="rId13" action="ppaction://hlinksldjump"/>
            <a:extLst>
              <a:ext uri="{FF2B5EF4-FFF2-40B4-BE49-F238E27FC236}">
                <a16:creationId xmlns:a16="http://schemas.microsoft.com/office/drawing/2014/main" id="{A6B720F8-7949-4325-B816-1415725C1948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hlinkClick r:id="rId13" action="ppaction://hlinksldjump"/>
            <a:extLst>
              <a:ext uri="{FF2B5EF4-FFF2-40B4-BE49-F238E27FC236}">
                <a16:creationId xmlns:a16="http://schemas.microsoft.com/office/drawing/2014/main" id="{E7BD2225-B78D-48C3-AB1A-E4DDD3930354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64C7658-4968-4D8B-8B36-C23F0733A0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91229F-73D6-4C07-BCF9-1169C06E3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62615"/>
            <a:ext cx="6355631" cy="6332769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C6A7928B-2602-418F-AA43-33495F26C961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6FE7712B-7AC6-4966-AA22-CDBDADA66B9D}"/>
              </a:ext>
            </a:extLst>
          </p:cNvPr>
          <p:cNvSpPr/>
          <p:nvPr/>
        </p:nvSpPr>
        <p:spPr>
          <a:xfrm>
            <a:off x="3340608" y="950976"/>
            <a:ext cx="1286256" cy="9814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87B537EC-804D-403E-910F-68243E132122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97C1C129-5E8B-4B58-B94B-EF7A73360B3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3D305E5D-4D30-4CCE-938A-D229A6CC519A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C7DC0969-0E5D-4F72-8590-75D89EDB3F93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2CDF68CD-93B0-4954-A8EA-6C5CE32D29F9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13A54043-6192-4DD0-8A23-A24BCDE4127A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E4BEF465-34FC-4523-84EA-08B846AF6332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6878F114-3AE7-4848-8820-8CA8199B6144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9" action="ppaction://hlinksldjump"/>
            <a:extLst>
              <a:ext uri="{FF2B5EF4-FFF2-40B4-BE49-F238E27FC236}">
                <a16:creationId xmlns:a16="http://schemas.microsoft.com/office/drawing/2014/main" id="{8A0E4D02-5C8A-4C95-A55B-FA75D515EFD7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9" action="ppaction://hlinksldjump"/>
            <a:extLst>
              <a:ext uri="{FF2B5EF4-FFF2-40B4-BE49-F238E27FC236}">
                <a16:creationId xmlns:a16="http://schemas.microsoft.com/office/drawing/2014/main" id="{3DB1BFA7-0692-4F36-919D-CAA68BA5A395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0" action="ppaction://hlinksldjump"/>
            <a:extLst>
              <a:ext uri="{FF2B5EF4-FFF2-40B4-BE49-F238E27FC236}">
                <a16:creationId xmlns:a16="http://schemas.microsoft.com/office/drawing/2014/main" id="{A14FCEF9-9FB7-45A4-A41C-200F272D493C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0" action="ppaction://hlinksldjump"/>
            <a:extLst>
              <a:ext uri="{FF2B5EF4-FFF2-40B4-BE49-F238E27FC236}">
                <a16:creationId xmlns:a16="http://schemas.microsoft.com/office/drawing/2014/main" id="{76906181-112B-41AF-9C62-FAE7FF5909A8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0" action="ppaction://hlinksldjump"/>
            <a:extLst>
              <a:ext uri="{FF2B5EF4-FFF2-40B4-BE49-F238E27FC236}">
                <a16:creationId xmlns:a16="http://schemas.microsoft.com/office/drawing/2014/main" id="{87FA4430-34E0-4617-951B-2A02FF6A7342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703B460-6DEE-4982-BDC1-EB82CE0F18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2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6A3B14-FC3A-440C-8D05-014EBF28C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6C30CED-03E0-4B42-AB18-D492C88D24A3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CAB317A-50E6-4931-8753-3F0B1C85F9EA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9006005-D520-45E7-B2C6-4F873BCED479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7FCD2E2-D5DF-4494-A622-59BDF5ED3C17}"/>
              </a:ext>
            </a:extLst>
          </p:cNvPr>
          <p:cNvSpPr/>
          <p:nvPr/>
        </p:nvSpPr>
        <p:spPr>
          <a:xfrm>
            <a:off x="8314943" y="321637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F633474D-AC7E-4944-BCE6-4ED2F32552AF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9D71631D-43C7-4B63-A394-69E931C54B7C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277A67F4-9592-4C16-B6BA-7AB4FF63CA87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3182ABA-61F4-4D6C-B76F-6FDABC35A5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1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ABF212-297C-4CA2-A33F-BB13EA4C2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8805"/>
            <a:ext cx="6348010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0356CB6B-A62B-43CD-8883-1016FADE47C6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3B77324-5484-4C3C-AF56-7C0F1C30796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0037FB41-6012-48C1-87BA-C260A4992362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279EC5E4-28A3-48EB-9FD3-DA6644AEA03E}"/>
              </a:ext>
            </a:extLst>
          </p:cNvPr>
          <p:cNvSpPr/>
          <p:nvPr/>
        </p:nvSpPr>
        <p:spPr>
          <a:xfrm>
            <a:off x="8375903" y="327732"/>
            <a:ext cx="762000" cy="11840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E8E6A0CB-24D8-4B3C-9FAF-57FA8C6E7ABA}"/>
              </a:ext>
            </a:extLst>
          </p:cNvPr>
          <p:cNvSpPr/>
          <p:nvPr/>
        </p:nvSpPr>
        <p:spPr>
          <a:xfrm>
            <a:off x="7754114" y="1097280"/>
            <a:ext cx="62178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3B424FF4-B2E3-4D61-B0E2-0CE30B3FD5F8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39D37C4-FC19-4B86-A408-2EB7F37A5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0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D25B8D-D8B4-45BD-B191-6B58EFFB5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4815BCF4-6CFF-414C-B1F9-04AD3E01D259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DD76703F-00E5-4C9E-9475-C718E71ED586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1BB50BE8-E647-4039-A82C-F4FE57C5A69F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B772A869-09A3-46B2-A853-49B3ACD20012}"/>
              </a:ext>
            </a:extLst>
          </p:cNvPr>
          <p:cNvSpPr/>
          <p:nvPr/>
        </p:nvSpPr>
        <p:spPr>
          <a:xfrm>
            <a:off x="8333231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42EFA32E-F9E6-4449-B18A-51E4495214F1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9076F35-E24F-490E-993A-AB52E082E7D8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340F03A9-3864-4829-A836-28A9B70D4523}"/>
              </a:ext>
            </a:extLst>
          </p:cNvPr>
          <p:cNvSpPr/>
          <p:nvPr/>
        </p:nvSpPr>
        <p:spPr>
          <a:xfrm>
            <a:off x="8588778" y="1392936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3" action="ppaction://hlinksldjump"/>
            <a:extLst>
              <a:ext uri="{FF2B5EF4-FFF2-40B4-BE49-F238E27FC236}">
                <a16:creationId xmlns:a16="http://schemas.microsoft.com/office/drawing/2014/main" id="{4A078A0B-DF82-4BD6-B340-BE1D408B2430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0067A9D-08CA-4063-84C8-1CBDB72C56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0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FA7D20-9F6C-47E9-850B-A360D3A4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4995"/>
            <a:ext cx="635563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DD2D5E2-15D4-4170-B595-6FA374129C05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2F21D8CF-895E-4729-8F3C-786ECE076B4D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AAB80085-096B-4006-B4BD-123F9961057B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DA6578F8-057E-43D5-A518-441D0720891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0B751EF5-C983-4662-AF9D-B5807A691F32}"/>
              </a:ext>
            </a:extLst>
          </p:cNvPr>
          <p:cNvSpPr/>
          <p:nvPr/>
        </p:nvSpPr>
        <p:spPr>
          <a:xfrm>
            <a:off x="7728504" y="1115568"/>
            <a:ext cx="78760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D05F0E1A-F7A3-4AA2-8475-F37B82A232EB}"/>
              </a:ext>
            </a:extLst>
          </p:cNvPr>
          <p:cNvSpPr/>
          <p:nvPr/>
        </p:nvSpPr>
        <p:spPr>
          <a:xfrm>
            <a:off x="8747760" y="1112520"/>
            <a:ext cx="488418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162F71EC-A7A8-4DB7-929A-AB3DF78F57C7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AEAB4C54-DA11-486D-B530-CBDB8230762B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15171DD3-7363-4ED5-8856-1D6D4FBDB29C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3" action="ppaction://hlinksldjump"/>
            <a:extLst>
              <a:ext uri="{FF2B5EF4-FFF2-40B4-BE49-F238E27FC236}">
                <a16:creationId xmlns:a16="http://schemas.microsoft.com/office/drawing/2014/main" id="{A735BDFF-5A52-42CD-8B77-DA8BA8302871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E1EB6C-7332-460E-8D54-107CDA96EC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0725F5-24B9-4A5A-845C-21E06A6E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C8674901-EF5F-4869-9307-880F60F511EA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C1417D10-CED5-44DA-AFB1-FB5140F0E63C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F4DEDB7E-AE1B-4C12-AC94-30442F53A9C6}"/>
              </a:ext>
            </a:extLst>
          </p:cNvPr>
          <p:cNvSpPr/>
          <p:nvPr/>
        </p:nvSpPr>
        <p:spPr>
          <a:xfrm>
            <a:off x="3352800" y="947928"/>
            <a:ext cx="1280160" cy="9723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C636B5DC-14EB-4CD1-8B08-D33BB8A3286F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26CB0F98-7F71-4981-B82A-E46456CEA84B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87488E43-0783-4798-9B66-C0395DBA55C1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D2B2DB62-8361-486C-99B8-F6507A6C4A38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D951107-367F-4CA6-9DA7-98F13613A3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ADFBA5-F622-4C79-BA65-5021156EF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8805"/>
            <a:ext cx="6370872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FF8B9A81-3A9A-4509-B6C3-7FDC27C97BE9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6F3735B1-71C1-45F5-AE34-48C14EC72032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B911848-91F6-4A06-A3DB-F9F5956351FB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84291172-E0A5-4376-90B5-F338AC7BAB0A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119E734-F79D-4656-81B4-7DFF7AB448AB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BC0186EC-1B72-4CB0-83EA-9B73260A334E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4A6E531A-269E-433D-BB4A-74D4836068C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hlinkClick r:id="rId10" action="ppaction://hlinksldjump"/>
            <a:extLst>
              <a:ext uri="{FF2B5EF4-FFF2-40B4-BE49-F238E27FC236}">
                <a16:creationId xmlns:a16="http://schemas.microsoft.com/office/drawing/2014/main" id="{3451DCC3-64FD-4193-884B-F885FD0A290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C3092F26-ACD1-47AD-993F-1DA95D04DA07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5E38BADC-FCBF-4E11-8C96-5B0AF1DC5C8A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9FA68E47-C497-40A5-BA0D-1153B2753166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FC0BFB2-7594-44FA-93BE-DBFF5A42B9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F5575C-0DA8-4E36-AB87-263684FCC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8CB64F6-AC1F-48EE-8659-288F370F2036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4366CA45-622E-41D7-BC6C-5684935E774C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E9120D58-42B4-48D8-A504-B70EFC8B42DB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469AAFD7-20EF-4749-B6B9-6CB733969FD5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0679B95F-4FA7-4B38-A96E-7E0507343CFD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E076E06C-E0AF-4327-AAB5-2210CE6C6F8E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54E1FF48-0401-4D6C-9614-5773BB801C7C}"/>
              </a:ext>
            </a:extLst>
          </p:cNvPr>
          <p:cNvSpPr/>
          <p:nvPr/>
        </p:nvSpPr>
        <p:spPr>
          <a:xfrm>
            <a:off x="8772144" y="1112520"/>
            <a:ext cx="464034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7D4D4C35-A494-4BA6-8D42-2714006031CC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A14A4417-EEC4-4159-83E6-FCD71F3A1247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7" action="ppaction://hlinksldjump"/>
            <a:extLst>
              <a:ext uri="{FF2B5EF4-FFF2-40B4-BE49-F238E27FC236}">
                <a16:creationId xmlns:a16="http://schemas.microsoft.com/office/drawing/2014/main" id="{32A3CA42-11A0-4E6D-BED0-F6939955C972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AB79B934-D21E-4079-981C-A84724387C79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3" action="ppaction://hlinksldjump"/>
            <a:extLst>
              <a:ext uri="{FF2B5EF4-FFF2-40B4-BE49-F238E27FC236}">
                <a16:creationId xmlns:a16="http://schemas.microsoft.com/office/drawing/2014/main" id="{B7F30AED-22E5-4135-A013-EDEFC1349625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4" action="ppaction://hlinksldjump"/>
            <a:extLst>
              <a:ext uri="{FF2B5EF4-FFF2-40B4-BE49-F238E27FC236}">
                <a16:creationId xmlns:a16="http://schemas.microsoft.com/office/drawing/2014/main" id="{04D6834F-B420-4C29-9695-A3D1AC89F9EA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5" action="ppaction://hlinksldjump"/>
            <a:extLst>
              <a:ext uri="{FF2B5EF4-FFF2-40B4-BE49-F238E27FC236}">
                <a16:creationId xmlns:a16="http://schemas.microsoft.com/office/drawing/2014/main" id="{40F15A62-A916-4A9D-8303-6E1E708D9F0A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27CD227-73D4-47F8-9FC9-BBF9565A9D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3ABC0B-D04A-4ABB-BBEF-3BD87D784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2081B30-014E-417B-8628-617466602822}"/>
              </a:ext>
            </a:extLst>
          </p:cNvPr>
          <p:cNvSpPr/>
          <p:nvPr/>
        </p:nvSpPr>
        <p:spPr>
          <a:xfrm>
            <a:off x="3540868" y="107977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52B80DA9-CE3B-41CB-A38C-8AF54D2E271C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9181F13-0173-4498-86C3-38215C86EC0E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49EB56E7-8F99-4ECB-9409-6C97EB64A715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F92B7CC2-8A24-4156-A4D0-C2A93CC296CB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B1BD6A03-2F04-4853-B922-E5189701C770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53F92967-282D-4696-A11A-C21622A49D88}"/>
              </a:ext>
            </a:extLst>
          </p:cNvPr>
          <p:cNvSpPr/>
          <p:nvPr/>
        </p:nvSpPr>
        <p:spPr>
          <a:xfrm>
            <a:off x="6931152" y="484632"/>
            <a:ext cx="816864" cy="10271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3ED1434C-1264-49F2-B10D-A22F42C2D0E7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6" action="ppaction://hlinksldjump"/>
            <a:extLst>
              <a:ext uri="{FF2B5EF4-FFF2-40B4-BE49-F238E27FC236}">
                <a16:creationId xmlns:a16="http://schemas.microsoft.com/office/drawing/2014/main" id="{5D141CF5-8076-40E3-8159-36CCFEE72B01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6" action="ppaction://hlinksldjump"/>
            <a:extLst>
              <a:ext uri="{FF2B5EF4-FFF2-40B4-BE49-F238E27FC236}">
                <a16:creationId xmlns:a16="http://schemas.microsoft.com/office/drawing/2014/main" id="{4AAE1A54-75E7-4624-8804-CE9909D091C9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91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BBC0A2-AC80-4B62-BE2A-1ADA835E3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4995"/>
            <a:ext cx="6370872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0F71B0D7-99E8-49A0-9D88-630C989BA4B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1B1992BB-4EFC-47FA-99CF-40FA36C34F56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A19EEC9F-03C2-426F-9E2C-A0D9C5632853}"/>
              </a:ext>
            </a:extLst>
          </p:cNvPr>
          <p:cNvSpPr/>
          <p:nvPr/>
        </p:nvSpPr>
        <p:spPr>
          <a:xfrm>
            <a:off x="7754115" y="1097280"/>
            <a:ext cx="615694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3352E139-CD5E-409C-9BFA-8E374CC483A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E6E893CC-8C61-40E9-B24B-7ED1CBB23C36}"/>
              </a:ext>
            </a:extLst>
          </p:cNvPr>
          <p:cNvSpPr/>
          <p:nvPr/>
        </p:nvSpPr>
        <p:spPr>
          <a:xfrm>
            <a:off x="8375904" y="335280"/>
            <a:ext cx="810768" cy="11704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A20B5AA6-C51E-40C4-BDE8-455D7207386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AAE2E0EF-7C19-42BF-92AB-98E72377C66F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93890D78-F209-42BF-AEE2-5E148149E2BE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105A6987-EB65-4676-8789-BCDCF4E9BD90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2" action="ppaction://hlinksldjump"/>
            <a:extLst>
              <a:ext uri="{FF2B5EF4-FFF2-40B4-BE49-F238E27FC236}">
                <a16:creationId xmlns:a16="http://schemas.microsoft.com/office/drawing/2014/main" id="{DFD9E2D3-C0DC-4873-A605-B1E1EDF3D893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0840410-13B3-41E2-8837-23EC0315F4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15C36D-9122-4A63-B447-62BEDF69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722CF323-FEFD-44AB-B2B8-A0712DC3AD9F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3622B326-DD03-4851-88ED-9709A3B4CCB2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32A17D2F-AFFE-48E6-9245-D9978DFB8A1C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0CAE63E0-33BF-4E7B-B30E-277E986C9865}"/>
              </a:ext>
            </a:extLst>
          </p:cNvPr>
          <p:cNvSpPr/>
          <p:nvPr/>
        </p:nvSpPr>
        <p:spPr>
          <a:xfrm>
            <a:off x="8540496" y="1112520"/>
            <a:ext cx="695682" cy="4724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32DD2ED6-4D84-48A5-9CE2-11015AFC7CB4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F5B79DA4-7B32-49E1-940E-91A78721DECB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C7A7D9AF-135B-49C1-AA1F-12293E2A741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4721AB5B-7DDA-492C-B799-EF51C660D41F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C2B6976D-604D-48D4-9108-C5E824BD8178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2" action="ppaction://hlinksldjump"/>
            <a:extLst>
              <a:ext uri="{FF2B5EF4-FFF2-40B4-BE49-F238E27FC236}">
                <a16:creationId xmlns:a16="http://schemas.microsoft.com/office/drawing/2014/main" id="{2AC0C8E3-1B2A-40E1-97FD-54A2B0119B84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3" action="ppaction://hlinksldjump"/>
            <a:extLst>
              <a:ext uri="{FF2B5EF4-FFF2-40B4-BE49-F238E27FC236}">
                <a16:creationId xmlns:a16="http://schemas.microsoft.com/office/drawing/2014/main" id="{951FD0D3-C728-4194-9C68-01B32E58BAA2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3ABE4BA-890B-44F2-A74F-AF6253C6ED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B6E7D0-9BC5-4904-AE2C-1309D064A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AACBB26A-635D-4ED4-883B-A8A2A337406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620AEA61-01E5-4761-8F9D-6BD42F345989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51DF3A61-B3C0-4C64-8B7D-658D65F7A151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5AC3C7A9-B889-4006-A334-A562BD21D4E6}"/>
              </a:ext>
            </a:extLst>
          </p:cNvPr>
          <p:cNvSpPr/>
          <p:nvPr/>
        </p:nvSpPr>
        <p:spPr>
          <a:xfrm>
            <a:off x="3346704" y="947928"/>
            <a:ext cx="1286256" cy="10088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F6AD19AE-CE23-4DC3-B018-9CB2DF529DDA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6BE321D8-2151-4112-99B0-84E705F021E9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CAF441AF-74D9-4A96-AAA3-AC4E7D7CE46E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15EFC312-7D8C-4FA8-96B2-ACD44AA2239F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807C8E91-418E-4FA2-8D5F-AF4BCB4C1B6E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1" action="ppaction://hlinksldjump"/>
            <a:extLst>
              <a:ext uri="{FF2B5EF4-FFF2-40B4-BE49-F238E27FC236}">
                <a16:creationId xmlns:a16="http://schemas.microsoft.com/office/drawing/2014/main" id="{4E519F80-AC94-4DC9-BDBA-C6659A9607F3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2" action="ppaction://hlinksldjump"/>
            <a:extLst>
              <a:ext uri="{FF2B5EF4-FFF2-40B4-BE49-F238E27FC236}">
                <a16:creationId xmlns:a16="http://schemas.microsoft.com/office/drawing/2014/main" id="{097713E5-7F8C-4A8A-BB66-3DB668B5524F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C4A8828-D8CF-4A9F-8D6B-E9F3002EDA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2F9FC0-02D8-40BC-B452-798D7CC71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E80CE192-EA98-45F7-A0EF-CFF4D6D457A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A321B24-F1FC-40F1-8323-585E3811017F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F5186DA-A838-4B69-8AE7-6CBF0D94ABB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55D30223-33D1-49E1-8BDB-5A8651D6661A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17807699-34EE-4320-A69B-1659779D296F}"/>
              </a:ext>
            </a:extLst>
          </p:cNvPr>
          <p:cNvSpPr/>
          <p:nvPr/>
        </p:nvSpPr>
        <p:spPr>
          <a:xfrm>
            <a:off x="7754114" y="1121664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80417766-B9DB-451B-B6DD-F8D926F6374C}"/>
              </a:ext>
            </a:extLst>
          </p:cNvPr>
          <p:cNvSpPr/>
          <p:nvPr/>
        </p:nvSpPr>
        <p:spPr>
          <a:xfrm>
            <a:off x="8515629" y="1097280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CA7696A7-7D73-4C26-89CF-9547B3E2AEF1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BD7BB29-159B-4940-B6E4-7F9F227957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5C02C0-199B-4CFB-B189-59724E7D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43564"/>
            <a:ext cx="6370872" cy="6370872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BA767E8-53AE-4B4D-8392-541FA1622F1F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AAA2C0E-43D1-462F-ABCC-6443078BCD54}"/>
              </a:ext>
            </a:extLst>
          </p:cNvPr>
          <p:cNvSpPr/>
          <p:nvPr/>
        </p:nvSpPr>
        <p:spPr>
          <a:xfrm>
            <a:off x="7633805" y="1303434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5DC1FB07-3181-40A0-BA1C-F0B23DB4DF61}"/>
              </a:ext>
            </a:extLst>
          </p:cNvPr>
          <p:cNvSpPr/>
          <p:nvPr/>
        </p:nvSpPr>
        <p:spPr>
          <a:xfrm>
            <a:off x="7633805" y="1551432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F6737BCA-76A4-4192-B249-C62A5F77BCCF}"/>
              </a:ext>
            </a:extLst>
          </p:cNvPr>
          <p:cNvSpPr/>
          <p:nvPr/>
        </p:nvSpPr>
        <p:spPr>
          <a:xfrm>
            <a:off x="7633805" y="1799430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BA8060D-6E09-4D09-86FB-C29F5F31342F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3AC83705-7662-4A71-BF65-AE75B1E5339B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B00F3626-C113-4A63-9264-644842A57E37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900C9F26-49C2-45A8-8EEA-1F3452F97F5D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D18201E1-5E87-452A-A2D1-0A39FAB387E5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C447D6C9-0BDB-43C6-9A01-3A5F75D5A929}"/>
              </a:ext>
            </a:extLst>
          </p:cNvPr>
          <p:cNvSpPr/>
          <p:nvPr/>
        </p:nvSpPr>
        <p:spPr>
          <a:xfrm>
            <a:off x="8772144" y="1097280"/>
            <a:ext cx="505484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462DB1A-9351-4874-ACDA-B6F3ADF68C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7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2E166B-A136-45DA-95D8-6DAE22C4B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3564"/>
            <a:ext cx="6363251" cy="6370872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77135C44-AF53-4446-91C9-B6C26B404F35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17309DAE-3C98-491C-975D-166E9D07579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2C5AA9AB-58A3-440F-BB2E-364A573CB5F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8905905C-CCE9-4E81-A387-E367864A22C0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1E464443-AADF-49CA-B844-DA86A8D87AE0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F93145B9-A61D-4678-8B07-7ECFCF7B72FF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E05BED2F-D4D7-46FE-BBCF-BA63D6F93DDC}"/>
              </a:ext>
            </a:extLst>
          </p:cNvPr>
          <p:cNvSpPr/>
          <p:nvPr/>
        </p:nvSpPr>
        <p:spPr>
          <a:xfrm>
            <a:off x="8589264" y="1097280"/>
            <a:ext cx="597408" cy="518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2F2EF47-AF04-4521-8F1B-8750BDA57C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8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FA950C-7DC9-4E95-B12D-44C009A9B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A7EB944-1DCA-400A-A516-3A7F8DA8985A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6BCC102-5323-4DAD-8C0F-FA64266BEB2A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7F0DBE9-DB59-4A55-A33C-8E3B394E90A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61DD2B27-BDE9-4EAC-8FEF-DE5FE05244DF}"/>
              </a:ext>
            </a:extLst>
          </p:cNvPr>
          <p:cNvSpPr/>
          <p:nvPr/>
        </p:nvSpPr>
        <p:spPr>
          <a:xfrm>
            <a:off x="8375904" y="335280"/>
            <a:ext cx="810768" cy="11826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F28C8D20-88E2-420A-BB47-D4150E42315E}"/>
              </a:ext>
            </a:extLst>
          </p:cNvPr>
          <p:cNvSpPr/>
          <p:nvPr/>
        </p:nvSpPr>
        <p:spPr>
          <a:xfrm>
            <a:off x="7754114" y="1115568"/>
            <a:ext cx="621790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C4A78FDC-D141-4E63-AAFE-EC67C8863EEB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E1B88D5-183F-40D3-AC64-D7A9DA7A6A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3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84525A-A114-4C1E-87A9-56F845C07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3564"/>
            <a:ext cx="6363251" cy="6370872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95CA0C07-C8FC-47A3-8411-D8B8A92520CD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77D85C0F-EE33-417A-BC6A-911117218A0B}"/>
              </a:ext>
            </a:extLst>
          </p:cNvPr>
          <p:cNvSpPr/>
          <p:nvPr/>
        </p:nvSpPr>
        <p:spPr>
          <a:xfrm>
            <a:off x="3340608" y="923544"/>
            <a:ext cx="1310640" cy="10393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C9109670-36BE-4470-8B85-F64460B7CAD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838C5AC7-B615-45F9-959C-B78F55EFA134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E694EF54-7F7B-4ECB-8C5F-F4B420A3C8FD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6B01F6C8-6936-4816-A382-3AE27CDADEA5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DB2FF944-41E8-4F64-846D-64898E3D6D80}"/>
              </a:ext>
            </a:extLst>
          </p:cNvPr>
          <p:cNvSpPr/>
          <p:nvPr/>
        </p:nvSpPr>
        <p:spPr>
          <a:xfrm>
            <a:off x="8583168" y="1097280"/>
            <a:ext cx="603504" cy="2011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479523E-2C44-4A56-A5E5-746CF308D1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AE2DA7-3F6F-4C52-B091-81737FFB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D657F57-A84D-486F-A585-257D8A62B627}"/>
              </a:ext>
            </a:extLst>
          </p:cNvPr>
          <p:cNvSpPr/>
          <p:nvPr/>
        </p:nvSpPr>
        <p:spPr>
          <a:xfrm>
            <a:off x="8570976" y="1097280"/>
            <a:ext cx="706652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BBDEA4B5-FEC1-4D46-86DB-CAF34D26C588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503448D2-2192-4AE5-894A-77D5A04B0925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6DF9F0F-DB67-4CDF-8E96-540C319D559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E6FC8294-D41A-4C2C-98B8-59B7125A2381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93A81D5-5625-434D-BA6F-8FEC31B895C6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42CBFADE-5AD6-4497-9814-B215BA23820C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D2EC6FC-7BB6-4294-B382-4E43261B59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3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473CBA-5590-4CFA-8630-1858D6848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6B29BBAC-702A-461B-AEA7-54F2512C3D27}"/>
              </a:ext>
            </a:extLst>
          </p:cNvPr>
          <p:cNvSpPr/>
          <p:nvPr/>
        </p:nvSpPr>
        <p:spPr>
          <a:xfrm>
            <a:off x="8570976" y="1097280"/>
            <a:ext cx="627888" cy="475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74D0AF28-3679-4A79-9A06-306E651BF784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820694FC-76DA-49B6-AEBD-93E7B5A995C9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684E6913-3241-4B42-AB37-910FF21F0A79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C4375B8-BC0C-49B3-B118-7A23C327769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6CC8926-13BF-44C5-81DD-6DEC8CF60E32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D22FEA41-6232-4F4D-ACE2-3BDE114A24F1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166CEE-411F-47AD-88E7-A81F978DDC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0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B24B42-35A7-4785-B820-94BAA268A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6515897F-E8C0-4EE5-A20D-638D4E91300A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45C06A3F-A54C-48B2-82B3-65A800AAA159}"/>
              </a:ext>
            </a:extLst>
          </p:cNvPr>
          <p:cNvSpPr/>
          <p:nvPr/>
        </p:nvSpPr>
        <p:spPr>
          <a:xfrm>
            <a:off x="3389376" y="969264"/>
            <a:ext cx="1280160" cy="975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23D2D36A-824D-4BB5-A545-C27A7B175284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FC0100D0-B3C0-4340-A825-2E831A51A765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9B7DF843-2246-44EC-911F-B3C5FFDC1300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23044FDD-3511-4B0E-A72B-C49E8965583D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8C04F9F2-C1E5-4CF6-8CF7-9C97B38E0D74}"/>
              </a:ext>
            </a:extLst>
          </p:cNvPr>
          <p:cNvSpPr/>
          <p:nvPr/>
        </p:nvSpPr>
        <p:spPr>
          <a:xfrm>
            <a:off x="3474720" y="1944624"/>
            <a:ext cx="4943856" cy="8823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6" action="ppaction://hlinksldjump"/>
            <a:extLst>
              <a:ext uri="{FF2B5EF4-FFF2-40B4-BE49-F238E27FC236}">
                <a16:creationId xmlns:a16="http://schemas.microsoft.com/office/drawing/2014/main" id="{95EC5C53-BE69-4ED1-9AD0-DAA6BF4DE5D6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6" action="ppaction://hlinksldjump"/>
            <a:extLst>
              <a:ext uri="{FF2B5EF4-FFF2-40B4-BE49-F238E27FC236}">
                <a16:creationId xmlns:a16="http://schemas.microsoft.com/office/drawing/2014/main" id="{2EBF1E53-DAA6-457E-9D79-140079742283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7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F4C02A-126D-4A10-9766-BDE47E9B4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3FB6CC9-8EAD-4190-A517-3AA9F6175EDE}"/>
              </a:ext>
            </a:extLst>
          </p:cNvPr>
          <p:cNvSpPr/>
          <p:nvPr/>
        </p:nvSpPr>
        <p:spPr>
          <a:xfrm>
            <a:off x="8753856" y="1097280"/>
            <a:ext cx="523772" cy="188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4BB8063F-AE78-4435-B85C-6657BA0A9231}"/>
              </a:ext>
            </a:extLst>
          </p:cNvPr>
          <p:cNvSpPr/>
          <p:nvPr/>
        </p:nvSpPr>
        <p:spPr>
          <a:xfrm>
            <a:off x="7717536" y="1346106"/>
            <a:ext cx="889830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D2F5523A-390B-4628-8316-0D4FB68CF97D}"/>
              </a:ext>
            </a:extLst>
          </p:cNvPr>
          <p:cNvSpPr/>
          <p:nvPr/>
        </p:nvSpPr>
        <p:spPr>
          <a:xfrm>
            <a:off x="7675671" y="1609344"/>
            <a:ext cx="889830" cy="1457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0AA06E12-B39C-4231-A714-485C197D059A}"/>
              </a:ext>
            </a:extLst>
          </p:cNvPr>
          <p:cNvSpPr/>
          <p:nvPr/>
        </p:nvSpPr>
        <p:spPr>
          <a:xfrm>
            <a:off x="7633805" y="1813835"/>
            <a:ext cx="809155" cy="1900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EF660356-8A20-4E0D-9511-BB051F8FA2EA}"/>
              </a:ext>
            </a:extLst>
          </p:cNvPr>
          <p:cNvSpPr/>
          <p:nvPr/>
        </p:nvSpPr>
        <p:spPr>
          <a:xfrm>
            <a:off x="7754114" y="1078991"/>
            <a:ext cx="761999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A3E38EE-6108-483C-8CF1-AF48CDD490A9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986BE243-9798-49F6-A9B4-98E0D9D5A63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36F4CCAB-8708-4398-9336-D43B43ADC5C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F3B07AC6-033C-47E2-A5A7-D00729B4071B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8E53CB5B-7DFE-4B76-908E-0A603FA866D2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089C615-8F39-44A5-B783-204AAC278C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9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B69472-B3AF-4B5B-876F-61CD8923E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7CFFA28-FA43-40AB-91CF-BBB1D7DBE940}"/>
              </a:ext>
            </a:extLst>
          </p:cNvPr>
          <p:cNvSpPr/>
          <p:nvPr/>
        </p:nvSpPr>
        <p:spPr>
          <a:xfrm>
            <a:off x="8570976" y="1097280"/>
            <a:ext cx="706652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E84D36E7-286C-4928-BC9B-7B103C0B046C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9F9953AF-E49D-4F6A-84D0-C9EE7B0512A0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C55D070-D201-40ED-8A87-C8B0C848D63C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2A522A55-2BC9-4162-ACC6-F91900320FBE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12054410-046A-4095-856B-E4812F61D7CD}"/>
              </a:ext>
            </a:extLst>
          </p:cNvPr>
          <p:cNvSpPr/>
          <p:nvPr/>
        </p:nvSpPr>
        <p:spPr>
          <a:xfrm>
            <a:off x="3346704" y="947928"/>
            <a:ext cx="1280160" cy="10027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7D0FC585-A884-4F72-AE7C-17E11C131B3A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6FEEA12-68A9-412F-8ABD-42C8001CCF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B7DE02-E4F3-478B-86B6-413E0DBE2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47374"/>
            <a:ext cx="6370872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74C0E56A-D3AD-4F69-846D-9E0D38C19535}"/>
              </a:ext>
            </a:extLst>
          </p:cNvPr>
          <p:cNvSpPr/>
          <p:nvPr/>
        </p:nvSpPr>
        <p:spPr>
          <a:xfrm>
            <a:off x="7754115" y="1103376"/>
            <a:ext cx="621790" cy="1280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619E619-238B-4A81-8454-72E562FF7EF2}"/>
              </a:ext>
            </a:extLst>
          </p:cNvPr>
          <p:cNvSpPr/>
          <p:nvPr/>
        </p:nvSpPr>
        <p:spPr>
          <a:xfrm>
            <a:off x="8375904" y="329184"/>
            <a:ext cx="804672" cy="11948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B8A6D43-47A0-4420-8681-F4CFDF4AA90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2495B8CC-0D72-4F7D-B4A3-0B07E282B5B1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BFA50BD6-A869-4834-A8DD-64937CF969E6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D0E899DA-7D43-4146-B6D4-480C01F44B94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4CA1CC8-F3F2-4A83-90C6-B921CEE79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0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0C8A48-027D-46A2-ADB8-CFAEAD9B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E4C820A4-AE1A-4D7D-A775-1D88735A5BD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C3627424-41B2-43DB-9F86-B1B8B15A9B7E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DE89B3F3-D978-4BAF-B716-B5336373D78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42DCBAC-5B31-4EA4-9275-7AA91E179837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07C2BE05-838F-40A8-B700-74BE1F98835C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00BC71D-D2A1-468D-B172-49F160886C5F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96372EA5-2D07-4AEA-B1EE-50320044EE1F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45FD2222-F7CB-409D-BE8D-C6E47FDE091B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A25E06E4-A1F9-432B-A33C-EA6663AE0B0D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0171246B-6533-4B70-9A7B-478ACB08868D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B52245C3-959E-4BB5-A257-3929DABC5EE0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79CE2D2-FFFF-409F-8BBB-081A406E00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99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9715F9-97A9-4105-9658-1D4E5E39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1184"/>
            <a:ext cx="6348010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6A3CDDA5-D4D9-46D4-9E0C-3F093A5EE587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C4A81FB9-ECEE-4C53-AE9D-3BD00117660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9C0BF4D5-62BF-4321-AC82-5F4219AD662F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DE7B5D85-86A1-4F89-886B-5F7F22389689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6E5AE767-A6D7-4128-B5B7-8E3EE8740FF6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BE894502-AF53-40F8-BE73-EC0F8EFB714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D5253882-9ABE-4345-A079-39A992BE527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A7FE9CF0-D7B7-4275-A382-4AD151D283F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862A058D-ECDA-4836-A447-85B8172000FE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13FEECF3-6E01-4FD4-8FBB-C49D1FAD7F54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EB9FC41B-BE50-4257-9173-0D4AEA9B5C07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BDE1774-9AC2-41B9-B2E1-2AC8ACE875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49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7631F0-6B43-45CD-AEC7-0C54E4CC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74A929F8-6B81-4DB7-BC75-F53818E6E16C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7B16F2FC-EA39-40C2-AE09-3033E692E473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57987FC-5C97-4279-80F5-EF1DD420BC5E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20C1692-B145-48CE-B7E4-86FE5AD9A74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E26A2747-9882-4A39-8C72-828941D7A52D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341D2F4E-D231-4E93-A722-495281641AD4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C1A4D0A1-B454-46B8-A0C6-91A3ACB86ED3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8F8CFD1C-8F57-4FB1-B8BF-23BFF9C0B249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AD4F5F6E-41C3-47D2-91A5-EEF978B506B6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15AE10FB-EE98-4183-8305-AE34698B1C90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19D2047A-6E7E-45FB-924D-C99CF2E402A1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1BBA003-46D9-47B7-82E4-FE356B928E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01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049726-1D8C-49FE-AD8D-87F1EA86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91BAB99-8C50-4360-A590-6459CA6786B6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BE4EBDE-941D-4996-9AC2-09699BCD8AAE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673875FC-B40C-46EF-8C79-A5E87BE25F9C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FC3CF49F-03F6-4CD6-B82F-099024410AF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F96A824-8D88-4CA1-B356-4790988D7E3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C58DFA1E-CB4F-4887-968F-61CFA302B43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DD9A4DDF-5205-413B-8D05-565D874C024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A339606C-E34A-4FC8-82B7-528A1AABEE7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8B695975-F053-4239-A159-9E398013FA2D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59FA33E1-2592-48D6-B4E7-D5A7E81DF36B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7131F4FD-A80B-468A-A872-244276D803AA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C7A9A91-F9CD-45B0-BD6C-BB4B2596BC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8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928234-0DD0-4620-9DB3-811ECFE9B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D869D9B1-5ABE-434F-BF93-0B3F8F76CD69}"/>
              </a:ext>
            </a:extLst>
          </p:cNvPr>
          <p:cNvSpPr/>
          <p:nvPr/>
        </p:nvSpPr>
        <p:spPr>
          <a:xfrm>
            <a:off x="3315316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3E41CC51-A315-44BF-A11C-94E4288C15EE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3F5E675F-E6F9-453B-9C12-F6B1505B1CB1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40750C7E-D315-4709-9DAD-626885D7BECA}"/>
              </a:ext>
            </a:extLst>
          </p:cNvPr>
          <p:cNvSpPr/>
          <p:nvPr/>
        </p:nvSpPr>
        <p:spPr>
          <a:xfrm>
            <a:off x="6979920" y="341376"/>
            <a:ext cx="768096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80C8E9DA-A405-4D61-AF63-9B53E8AAEEA0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FF85C341-67B7-4576-8848-B93662DC335C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5" action="ppaction://hlinksldjump"/>
            <a:extLst>
              <a:ext uri="{FF2B5EF4-FFF2-40B4-BE49-F238E27FC236}">
                <a16:creationId xmlns:a16="http://schemas.microsoft.com/office/drawing/2014/main" id="{D480FC93-7326-4A38-A40E-400A448F9E84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0A3F3CCD-9C0D-48D5-A6AE-9646B81D16FC}"/>
              </a:ext>
            </a:extLst>
          </p:cNvPr>
          <p:cNvSpPr/>
          <p:nvPr/>
        </p:nvSpPr>
        <p:spPr>
          <a:xfrm>
            <a:off x="8418576" y="1481328"/>
            <a:ext cx="676655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7" action="ppaction://hlinksldjump"/>
            <a:extLst>
              <a:ext uri="{FF2B5EF4-FFF2-40B4-BE49-F238E27FC236}">
                <a16:creationId xmlns:a16="http://schemas.microsoft.com/office/drawing/2014/main" id="{53611D52-CE50-4484-9D20-E323BAC617BF}"/>
              </a:ext>
            </a:extLst>
          </p:cNvPr>
          <p:cNvSpPr/>
          <p:nvPr/>
        </p:nvSpPr>
        <p:spPr>
          <a:xfrm>
            <a:off x="4015740" y="1710965"/>
            <a:ext cx="5135880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34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FE91A9A-5267-4E0C-ABB6-EF480B37F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47374"/>
            <a:ext cx="6370872" cy="6363251"/>
          </a:xfrm>
          <a:prstGeom prst="rect">
            <a:avLst/>
          </a:prstGeom>
        </p:spPr>
      </p:pic>
      <p:sp>
        <p:nvSpPr>
          <p:cNvPr id="8" name="Rectángulo 7">
            <a:hlinkClick r:id="rId3" action="ppaction://hlinksldjump"/>
            <a:extLst>
              <a:ext uri="{FF2B5EF4-FFF2-40B4-BE49-F238E27FC236}">
                <a16:creationId xmlns:a16="http://schemas.microsoft.com/office/drawing/2014/main" id="{72B63758-86E5-4926-B76E-7C2CD2C31F44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731707E8-B2B4-483A-8B3D-ED96E5492C07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D356708A-ED7A-4A37-845A-53389436B992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E12A48A7-5E2B-4C48-B59E-81F68A3B19B0}"/>
              </a:ext>
            </a:extLst>
          </p:cNvPr>
          <p:cNvSpPr/>
          <p:nvPr/>
        </p:nvSpPr>
        <p:spPr>
          <a:xfrm>
            <a:off x="6998208" y="341376"/>
            <a:ext cx="749808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5" action="ppaction://hlinksldjump"/>
            <a:extLst>
              <a:ext uri="{FF2B5EF4-FFF2-40B4-BE49-F238E27FC236}">
                <a16:creationId xmlns:a16="http://schemas.microsoft.com/office/drawing/2014/main" id="{B95D5E60-6624-4E06-B09A-34E8DE4BA08C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7" action="ppaction://hlinksldjump"/>
            <a:extLst>
              <a:ext uri="{FF2B5EF4-FFF2-40B4-BE49-F238E27FC236}">
                <a16:creationId xmlns:a16="http://schemas.microsoft.com/office/drawing/2014/main" id="{6CEDDAA0-0F75-4EAD-BD47-CDA1DF55BA81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8" action="ppaction://hlinksldjump"/>
            <a:extLst>
              <a:ext uri="{FF2B5EF4-FFF2-40B4-BE49-F238E27FC236}">
                <a16:creationId xmlns:a16="http://schemas.microsoft.com/office/drawing/2014/main" id="{3547FA3C-CDF3-47EF-A556-E9FA50C433B1}"/>
              </a:ext>
            </a:extLst>
          </p:cNvPr>
          <p:cNvSpPr/>
          <p:nvPr/>
        </p:nvSpPr>
        <p:spPr>
          <a:xfrm>
            <a:off x="7936992" y="1241509"/>
            <a:ext cx="481584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5" action="ppaction://hlinksldjump"/>
            <a:extLst>
              <a:ext uri="{FF2B5EF4-FFF2-40B4-BE49-F238E27FC236}">
                <a16:creationId xmlns:a16="http://schemas.microsoft.com/office/drawing/2014/main" id="{06C3AFFA-53E0-4CBA-8976-5234E2603091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9" action="ppaction://hlinksldjump"/>
            <a:extLst>
              <a:ext uri="{FF2B5EF4-FFF2-40B4-BE49-F238E27FC236}">
                <a16:creationId xmlns:a16="http://schemas.microsoft.com/office/drawing/2014/main" id="{BF580E3D-6D81-4C3F-88E5-24007B2333C9}"/>
              </a:ext>
            </a:extLst>
          </p:cNvPr>
          <p:cNvSpPr/>
          <p:nvPr/>
        </p:nvSpPr>
        <p:spPr>
          <a:xfrm>
            <a:off x="8499623" y="1481328"/>
            <a:ext cx="59560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0" action="ppaction://hlinksldjump"/>
            <a:extLst>
              <a:ext uri="{FF2B5EF4-FFF2-40B4-BE49-F238E27FC236}">
                <a16:creationId xmlns:a16="http://schemas.microsoft.com/office/drawing/2014/main" id="{5073745A-7091-4D9A-A739-3459BF8CDE57}"/>
              </a:ext>
            </a:extLst>
          </p:cNvPr>
          <p:cNvSpPr/>
          <p:nvPr/>
        </p:nvSpPr>
        <p:spPr>
          <a:xfrm>
            <a:off x="4015740" y="1710965"/>
            <a:ext cx="5135880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36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E84E81-55B9-4370-8D8F-B85D509CF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05" y="254995"/>
            <a:ext cx="6340389" cy="63480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73671E-0F22-42D1-8661-C7C9CEC0A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43564"/>
            <a:ext cx="6348010" cy="6370872"/>
          </a:xfrm>
          <a:prstGeom prst="rect">
            <a:avLst/>
          </a:prstGeom>
        </p:spPr>
      </p:pic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104503A0-48B4-451F-9AD2-2A7E5B1113D2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C5037CD6-1C97-48BA-816D-85C88E6F6629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4B745C85-E48F-43D1-BAA9-C25E77CB2036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228D6216-0CD7-40A6-9A92-9F1590F40CB3}"/>
              </a:ext>
            </a:extLst>
          </p:cNvPr>
          <p:cNvSpPr/>
          <p:nvPr/>
        </p:nvSpPr>
        <p:spPr>
          <a:xfrm>
            <a:off x="6998208" y="341376"/>
            <a:ext cx="749808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8E25FE71-1BC5-4D68-89FF-B2246AC4BB0B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4FAB6F6E-245F-4547-9595-727C2002042C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6" action="ppaction://hlinksldjump"/>
            <a:extLst>
              <a:ext uri="{FF2B5EF4-FFF2-40B4-BE49-F238E27FC236}">
                <a16:creationId xmlns:a16="http://schemas.microsoft.com/office/drawing/2014/main" id="{831D87B3-038F-4EC4-AF5A-914CBC883428}"/>
              </a:ext>
            </a:extLst>
          </p:cNvPr>
          <p:cNvSpPr/>
          <p:nvPr/>
        </p:nvSpPr>
        <p:spPr>
          <a:xfrm>
            <a:off x="6998208" y="475488"/>
            <a:ext cx="749808" cy="10271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6" action="ppaction://hlinksldjump"/>
            <a:extLst>
              <a:ext uri="{FF2B5EF4-FFF2-40B4-BE49-F238E27FC236}">
                <a16:creationId xmlns:a16="http://schemas.microsoft.com/office/drawing/2014/main" id="{6F897C10-0397-48F5-8A54-CDCB7ADF6BEB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9" action="ppaction://hlinksldjump"/>
            <a:extLst>
              <a:ext uri="{FF2B5EF4-FFF2-40B4-BE49-F238E27FC236}">
                <a16:creationId xmlns:a16="http://schemas.microsoft.com/office/drawing/2014/main" id="{7E50015F-C07A-4229-932B-DAF4EE327194}"/>
              </a:ext>
            </a:extLst>
          </p:cNvPr>
          <p:cNvSpPr/>
          <p:nvPr/>
        </p:nvSpPr>
        <p:spPr>
          <a:xfrm>
            <a:off x="8499623" y="1481328"/>
            <a:ext cx="595608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7" action="ppaction://hlinksldjump"/>
            <a:extLst>
              <a:ext uri="{FF2B5EF4-FFF2-40B4-BE49-F238E27FC236}">
                <a16:creationId xmlns:a16="http://schemas.microsoft.com/office/drawing/2014/main" id="{F6552FA4-C343-4268-B6DC-B8599750FA5B}"/>
              </a:ext>
            </a:extLst>
          </p:cNvPr>
          <p:cNvSpPr/>
          <p:nvPr/>
        </p:nvSpPr>
        <p:spPr>
          <a:xfrm>
            <a:off x="4015740" y="1710965"/>
            <a:ext cx="5135880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7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CB2CDE-6F37-441B-9743-2475FF1D3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9F682A59-A7A4-4588-BDBF-D4AE7A7B56C4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2BA7E713-34ED-475D-B6E3-BEE55C645682}"/>
              </a:ext>
            </a:extLst>
          </p:cNvPr>
          <p:cNvSpPr/>
          <p:nvPr/>
        </p:nvSpPr>
        <p:spPr>
          <a:xfrm>
            <a:off x="3393137" y="920496"/>
            <a:ext cx="1280160" cy="975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83AB25D5-E97F-4B10-853F-2807CCA46D6E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16458084-6793-41E1-9688-17525FDA0BF4}"/>
              </a:ext>
            </a:extLst>
          </p:cNvPr>
          <p:cNvSpPr/>
          <p:nvPr/>
        </p:nvSpPr>
        <p:spPr>
          <a:xfrm>
            <a:off x="6961632" y="347472"/>
            <a:ext cx="798576" cy="1463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6BD92515-D878-49BA-BDB7-75827A96E8FD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012C67A8-B4FB-4175-84A3-4E88B970A2C7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1CAFCEE6-F98A-4889-86A2-7A61F25E79CD}"/>
              </a:ext>
            </a:extLst>
          </p:cNvPr>
          <p:cNvSpPr/>
          <p:nvPr/>
        </p:nvSpPr>
        <p:spPr>
          <a:xfrm>
            <a:off x="4673297" y="1456944"/>
            <a:ext cx="169092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0FA0D488-5999-46D2-B437-8A9CACA7C2CB}"/>
              </a:ext>
            </a:extLst>
          </p:cNvPr>
          <p:cNvSpPr/>
          <p:nvPr/>
        </p:nvSpPr>
        <p:spPr>
          <a:xfrm>
            <a:off x="8418576" y="1481328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2E500DEC-ED87-445C-986C-5CDC42374981}"/>
              </a:ext>
            </a:extLst>
          </p:cNvPr>
          <p:cNvSpPr/>
          <p:nvPr/>
        </p:nvSpPr>
        <p:spPr>
          <a:xfrm>
            <a:off x="4015740" y="1895856"/>
            <a:ext cx="5135880" cy="40172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5" action="ppaction://hlinksldjump"/>
            <a:extLst>
              <a:ext uri="{FF2B5EF4-FFF2-40B4-BE49-F238E27FC236}">
                <a16:creationId xmlns:a16="http://schemas.microsoft.com/office/drawing/2014/main" id="{3BCE1C45-D6BD-4C38-9A39-661A123C014C}"/>
              </a:ext>
            </a:extLst>
          </p:cNvPr>
          <p:cNvSpPr/>
          <p:nvPr/>
        </p:nvSpPr>
        <p:spPr>
          <a:xfrm>
            <a:off x="4673297" y="1723920"/>
            <a:ext cx="4421934" cy="1719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7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Panorámica</PresentationFormat>
  <Paragraphs>0</Paragraphs>
  <Slides>56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flores borrego</dc:creator>
  <cp:lastModifiedBy>alfredo flores borrego</cp:lastModifiedBy>
  <cp:revision>22</cp:revision>
  <dcterms:created xsi:type="dcterms:W3CDTF">2018-05-16T18:17:32Z</dcterms:created>
  <dcterms:modified xsi:type="dcterms:W3CDTF">2018-06-05T15:38:22Z</dcterms:modified>
</cp:coreProperties>
</file>