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E0E9A-44FB-4D09-9663-47F075579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A67D0E-089A-4224-A028-6D6D27C5F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D4FCF-12FA-4109-85D8-D6289A5B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34ED7-B744-49CF-A708-F7607625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BFBDC-4946-4BAF-92F2-785F6C90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22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4E166-808A-4B8D-AE41-C4B2FF91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416686-7205-46C4-8F94-8E5E09B1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639644-08CF-471E-9AEA-808822E5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D5D4DD-4213-41C0-8BE4-F46CB849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0001F-6E65-461A-B50B-6F39B41E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61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4CFDFC-C90E-4556-AB9C-F8BE3F444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BE072F-A223-4836-AE1D-6121E569C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A5E5B-7887-411F-9F9B-CBB683CD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2F692C-D41F-4535-95E1-59C0C0CB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5D531-17F9-4361-9839-E67D54F0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7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5C109-E9BB-430F-94C5-6C837AF7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E81FD-7C7E-4507-821A-42A14C8E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01C6F-0E96-432E-8FB5-2C842159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678668-ABD5-4B62-B299-A466A915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3D394-DE6D-4F9B-9FC0-F1625FB1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14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DE3AD-152C-4A68-BF42-B530D833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DF7D4F-8BD3-4F94-99EF-23AFB9D6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80C67-AC18-499F-AFF8-82694EAE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36A82-7BCA-4520-B640-70206674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77C5B9-3432-44EF-9123-933BAF68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77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C86B3-08A7-40C9-ACD5-E1C8ED77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47150-6A2C-4F63-8F03-2A9CCAE45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83B485-FC62-4AC6-ACF7-8FA35B9B9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CA7D36-85E8-479B-B210-651D1B2F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E4F771-A466-4901-AE3B-828BD5F0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E5B657-0782-40A8-A896-C17327A4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89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F3563-AE1D-4CCF-9838-AFFA3ECD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1E36FB-81A8-484A-B391-8A16F7183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FF4E25-1973-4B71-8AEA-557D14A8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951B65-EBB2-4E81-BEF4-9823991B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892A62-5AB2-4FD7-A232-D1A60BF12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04F9EB-4F0C-4956-8BF0-B10BA511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F718A-7FAD-47FA-9089-11CB5BCA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8A0E92-3C6F-4123-88E5-B2C22DCC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69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E3ADE-7368-463B-A2EF-DBE8A1A8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745425-897A-40B2-8EFC-25345F25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B61114-8998-462F-AFAF-BDCAEEAD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26F19E-6785-45A4-9DBF-FCAEBA65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28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9E9095-5C2B-4244-BBF8-F1464944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F3EC53-7CEE-48C2-A207-084F9BF6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E46E0-B8AD-43FD-80CB-33C6731F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0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5D013-3035-4E69-8662-D58D4E81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E754F8-A6BD-4865-9D2C-1937C122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2DCEC0-3221-4DBB-809D-7D3F8E6AD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463397-661E-4F9A-97C2-A90728AA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9C7E53-C6A1-4EB2-915F-03D50A8A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87D23-03BD-4FF6-9BF3-D8F8CC1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82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E697E-4E00-4BFF-81A0-68170906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BE272F-BE36-4E0B-940C-5C7CDAC42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4F478A-EE0A-4202-8A6A-EA635B79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E8B6E6-E768-43FF-A5F5-61B071B3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53D-5E51-4159-A5CA-F0496246FC14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14CF9A-1DAF-4BFC-BBA7-FB30F423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9C6ADA-CA7D-4B1C-BC97-B6B15B8A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44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8EBCFB-C2F2-4B88-84CE-10863008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53FF23-2756-4A5D-A67E-08CA3CE3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6F13A-C7EB-450B-A934-E91054C78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2553D-5E51-4159-A5CA-F0496246FC14}" type="datetimeFigureOut">
              <a:rPr lang="es-ES" smtClean="0"/>
              <a:t>07/06/2018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1C21C-9A49-441D-96CC-0E2E1EC39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2A6A0-DDB7-4B0A-A4CE-DA3C8FA7D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25C2-2691-4EC9-A680-A893F8EA7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82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image" Target="../media/image4.tmp"/><Relationship Id="rId5" Type="http://schemas.openxmlformats.org/officeDocument/2006/relationships/slide" Target="slide1.xml"/><Relationship Id="rId10" Type="http://schemas.openxmlformats.org/officeDocument/2006/relationships/slide" Target="slide11.xml"/><Relationship Id="rId4" Type="http://schemas.openxmlformats.org/officeDocument/2006/relationships/slide" Target="slide15.xml"/><Relationship Id="rId9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11" Type="http://schemas.openxmlformats.org/officeDocument/2006/relationships/image" Target="../media/image6.tmp"/><Relationship Id="rId5" Type="http://schemas.openxmlformats.org/officeDocument/2006/relationships/slide" Target="slide15.xml"/><Relationship Id="rId10" Type="http://schemas.openxmlformats.org/officeDocument/2006/relationships/image" Target="../media/image4.tmp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5.xml"/><Relationship Id="rId7" Type="http://schemas.openxmlformats.org/officeDocument/2006/relationships/slide" Target="slide12.xm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1.xml"/><Relationship Id="rId4" Type="http://schemas.openxmlformats.org/officeDocument/2006/relationships/slide" Target="slide1.xml"/><Relationship Id="rId9" Type="http://schemas.openxmlformats.org/officeDocument/2006/relationships/image" Target="../media/image4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11" Type="http://schemas.openxmlformats.org/officeDocument/2006/relationships/slide" Target="slide17.xml"/><Relationship Id="rId5" Type="http://schemas.openxmlformats.org/officeDocument/2006/relationships/slide" Target="slide1.xml"/><Relationship Id="rId10" Type="http://schemas.openxmlformats.org/officeDocument/2006/relationships/slide" Target="slide18.xml"/><Relationship Id="rId4" Type="http://schemas.openxmlformats.org/officeDocument/2006/relationships/slide" Target="slide15.xml"/><Relationship Id="rId9" Type="http://schemas.openxmlformats.org/officeDocument/2006/relationships/slide" Target="slide19.xml"/><Relationship Id="rId14" Type="http://schemas.openxmlformats.org/officeDocument/2006/relationships/image" Target="../media/image4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5.xml"/><Relationship Id="rId7" Type="http://schemas.openxmlformats.org/officeDocument/2006/relationships/slide" Target="slide7.xml"/><Relationship Id="rId12" Type="http://schemas.openxmlformats.org/officeDocument/2006/relationships/image" Target="../media/image4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slide" Target="slide11.xml"/><Relationship Id="rId5" Type="http://schemas.openxmlformats.org/officeDocument/2006/relationships/slide" Target="slide20.xml"/><Relationship Id="rId10" Type="http://schemas.openxmlformats.org/officeDocument/2006/relationships/image" Target="../media/image18.png"/><Relationship Id="rId4" Type="http://schemas.openxmlformats.org/officeDocument/2006/relationships/slide" Target="slide1.xml"/><Relationship Id="rId9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4.tmp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1.xml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11" Type="http://schemas.openxmlformats.org/officeDocument/2006/relationships/image" Target="../media/image18.png"/><Relationship Id="rId5" Type="http://schemas.openxmlformats.org/officeDocument/2006/relationships/slide" Target="slide1.xml"/><Relationship Id="rId10" Type="http://schemas.openxmlformats.org/officeDocument/2006/relationships/slide" Target="slide16.xml"/><Relationship Id="rId4" Type="http://schemas.openxmlformats.org/officeDocument/2006/relationships/slide" Target="slide15.xml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image" Target="../media/image4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11" Type="http://schemas.openxmlformats.org/officeDocument/2006/relationships/slide" Target="slide11.xml"/><Relationship Id="rId5" Type="http://schemas.openxmlformats.org/officeDocument/2006/relationships/slide" Target="slide1.xml"/><Relationship Id="rId10" Type="http://schemas.openxmlformats.org/officeDocument/2006/relationships/image" Target="../media/image18.png"/><Relationship Id="rId4" Type="http://schemas.openxmlformats.org/officeDocument/2006/relationships/slide" Target="slide15.xml"/><Relationship Id="rId9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1.xml"/><Relationship Id="rId10" Type="http://schemas.openxmlformats.org/officeDocument/2006/relationships/slide" Target="slide11.xml"/><Relationship Id="rId4" Type="http://schemas.openxmlformats.org/officeDocument/2006/relationships/slide" Target="slide15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12" Type="http://schemas.openxmlformats.org/officeDocument/2006/relationships/image" Target="../media/image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slide" Target="slide15.xml"/><Relationship Id="rId9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12" Type="http://schemas.openxmlformats.org/officeDocument/2006/relationships/image" Target="../media/image6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11" Type="http://schemas.openxmlformats.org/officeDocument/2006/relationships/image" Target="../media/image4.tmp"/><Relationship Id="rId5" Type="http://schemas.openxmlformats.org/officeDocument/2006/relationships/slide" Target="slide3.xml"/><Relationship Id="rId10" Type="http://schemas.openxmlformats.org/officeDocument/2006/relationships/slide" Target="slide11.xml"/><Relationship Id="rId4" Type="http://schemas.openxmlformats.org/officeDocument/2006/relationships/slide" Target="slide15.xml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slide" Target="slide15.xml"/><Relationship Id="rId9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20.xml"/><Relationship Id="rId7" Type="http://schemas.openxmlformats.org/officeDocument/2006/relationships/slide" Target="slide7.xml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image" Target="../media/image4.tmp"/><Relationship Id="rId5" Type="http://schemas.openxmlformats.org/officeDocument/2006/relationships/slide" Target="slide1.xml"/><Relationship Id="rId10" Type="http://schemas.openxmlformats.org/officeDocument/2006/relationships/slide" Target="slide11.xml"/><Relationship Id="rId4" Type="http://schemas.openxmlformats.org/officeDocument/2006/relationships/slide" Target="slide15.xml"/><Relationship Id="rId9" Type="http://schemas.openxmlformats.org/officeDocument/2006/relationships/slide" Target="slide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5.xml"/><Relationship Id="rId12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1.xml"/><Relationship Id="rId5" Type="http://schemas.openxmlformats.org/officeDocument/2006/relationships/slide" Target="slide1.xml"/><Relationship Id="rId10" Type="http://schemas.openxmlformats.org/officeDocument/2006/relationships/slide" Target="slide20.xml"/><Relationship Id="rId4" Type="http://schemas.openxmlformats.org/officeDocument/2006/relationships/slide" Target="slide6.xml"/><Relationship Id="rId9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image" Target="../media/image4.tmp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20.xml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image" Target="../media/image4.tmp"/><Relationship Id="rId5" Type="http://schemas.openxmlformats.org/officeDocument/2006/relationships/slide" Target="slide3.xml"/><Relationship Id="rId10" Type="http://schemas.openxmlformats.org/officeDocument/2006/relationships/slide" Target="slide11.xml"/><Relationship Id="rId4" Type="http://schemas.openxmlformats.org/officeDocument/2006/relationships/slide" Target="slide20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0.xml"/><Relationship Id="rId7" Type="http://schemas.openxmlformats.org/officeDocument/2006/relationships/slide" Target="slide1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slide" Target="slide1.xm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image" Target="../media/image4.tmp"/><Relationship Id="rId5" Type="http://schemas.openxmlformats.org/officeDocument/2006/relationships/slide" Target="slide15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11" Type="http://schemas.openxmlformats.org/officeDocument/2006/relationships/image" Target="../media/image6.tmp"/><Relationship Id="rId5" Type="http://schemas.openxmlformats.org/officeDocument/2006/relationships/slide" Target="slide9.xml"/><Relationship Id="rId10" Type="http://schemas.openxmlformats.org/officeDocument/2006/relationships/image" Target="../media/image4.tmp"/><Relationship Id="rId4" Type="http://schemas.openxmlformats.org/officeDocument/2006/relationships/slide" Target="slide15.xml"/><Relationship Id="rId9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7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8DE002C-23AF-40CA-8720-73D12FEB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47374"/>
            <a:ext cx="6355631" cy="6363251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  <a:extLst>
              <a:ext uri="{FF2B5EF4-FFF2-40B4-BE49-F238E27FC236}">
                <a16:creationId xmlns:a16="http://schemas.microsoft.com/office/drawing/2014/main" id="{F697B883-06C1-430E-AD4E-8A4CF34EE1F3}"/>
              </a:ext>
            </a:extLst>
          </p:cNvPr>
          <p:cNvSpPr/>
          <p:nvPr/>
        </p:nvSpPr>
        <p:spPr>
          <a:xfrm>
            <a:off x="7863840" y="384048"/>
            <a:ext cx="554736" cy="1158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6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79FD42-0BC6-41DB-AB24-56FD61974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4995"/>
            <a:ext cx="6370872" cy="6348010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F647F006-D5B6-4855-833D-84D4F8D6BC41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1C86F3A2-3159-4C4E-B352-92609EACB6CD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47C54DF9-3342-499A-A3CC-7EAA0AD9AE02}"/>
              </a:ext>
            </a:extLst>
          </p:cNvPr>
          <p:cNvSpPr/>
          <p:nvPr/>
        </p:nvSpPr>
        <p:spPr>
          <a:xfrm>
            <a:off x="8210939" y="2108718"/>
            <a:ext cx="933059" cy="5598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44EEEDAF-D574-4C4C-B4C5-03167318539E}"/>
              </a:ext>
            </a:extLst>
          </p:cNvPr>
          <p:cNvSpPr/>
          <p:nvPr/>
        </p:nvSpPr>
        <p:spPr>
          <a:xfrm>
            <a:off x="8210938" y="3237721"/>
            <a:ext cx="933062" cy="5691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FF5AC6B0-9C51-40C3-B6AF-7A95504029C2}"/>
              </a:ext>
            </a:extLst>
          </p:cNvPr>
          <p:cNvSpPr/>
          <p:nvPr/>
        </p:nvSpPr>
        <p:spPr>
          <a:xfrm>
            <a:off x="8210937" y="3806889"/>
            <a:ext cx="933061" cy="4758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5" action="ppaction://hlinksldjump"/>
            <a:extLst>
              <a:ext uri="{FF2B5EF4-FFF2-40B4-BE49-F238E27FC236}">
                <a16:creationId xmlns:a16="http://schemas.microsoft.com/office/drawing/2014/main" id="{0F153FCC-2689-4528-9105-EF940221EC51}"/>
              </a:ext>
            </a:extLst>
          </p:cNvPr>
          <p:cNvSpPr/>
          <p:nvPr/>
        </p:nvSpPr>
        <p:spPr>
          <a:xfrm>
            <a:off x="8210936" y="2668555"/>
            <a:ext cx="933062" cy="5598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5" action="ppaction://hlinksldjump"/>
            <a:extLst>
              <a:ext uri="{FF2B5EF4-FFF2-40B4-BE49-F238E27FC236}">
                <a16:creationId xmlns:a16="http://schemas.microsoft.com/office/drawing/2014/main" id="{38BB55EA-08E9-49A6-901E-78ED1D0A52E2}"/>
              </a:ext>
            </a:extLst>
          </p:cNvPr>
          <p:cNvSpPr/>
          <p:nvPr/>
        </p:nvSpPr>
        <p:spPr>
          <a:xfrm>
            <a:off x="7744365" y="5150497"/>
            <a:ext cx="1399635" cy="25192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22DC7C3B-1248-4E73-8928-0229950CD32B}"/>
              </a:ext>
            </a:extLst>
          </p:cNvPr>
          <p:cNvSpPr/>
          <p:nvPr/>
        </p:nvSpPr>
        <p:spPr>
          <a:xfrm>
            <a:off x="4637314" y="1083845"/>
            <a:ext cx="521581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D6E0AD3B-582C-4BAD-825F-7B462EB68965}"/>
              </a:ext>
            </a:extLst>
          </p:cNvPr>
          <p:cNvSpPr/>
          <p:nvPr/>
        </p:nvSpPr>
        <p:spPr>
          <a:xfrm>
            <a:off x="3370856" y="705208"/>
            <a:ext cx="869614" cy="12168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5" action="ppaction://hlinksldjump"/>
            <a:extLst>
              <a:ext uri="{FF2B5EF4-FFF2-40B4-BE49-F238E27FC236}">
                <a16:creationId xmlns:a16="http://schemas.microsoft.com/office/drawing/2014/main" id="{F68D1B2B-63C8-4569-A92F-B46DDBA776D5}"/>
              </a:ext>
            </a:extLst>
          </p:cNvPr>
          <p:cNvSpPr/>
          <p:nvPr/>
        </p:nvSpPr>
        <p:spPr>
          <a:xfrm>
            <a:off x="4225833" y="951722"/>
            <a:ext cx="352697" cy="9703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6" action="ppaction://hlinksldjump"/>
            <a:extLst>
              <a:ext uri="{FF2B5EF4-FFF2-40B4-BE49-F238E27FC236}">
                <a16:creationId xmlns:a16="http://schemas.microsoft.com/office/drawing/2014/main" id="{835D1940-216C-401B-83FB-37D408E397C3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67190679-CCC7-4D84-A34C-1783183F622E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hlinkClick r:id="rId7" action="ppaction://hlinksldjump"/>
            <a:extLst>
              <a:ext uri="{FF2B5EF4-FFF2-40B4-BE49-F238E27FC236}">
                <a16:creationId xmlns:a16="http://schemas.microsoft.com/office/drawing/2014/main" id="{695CD77E-DCD1-420D-BA20-3F19BC2E2BEC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C02C927-041C-49D9-9891-F40BBF68E4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A3104B-24FA-4923-B950-4C5726755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4995"/>
            <a:ext cx="6348010" cy="6348010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DA647FDF-1891-426C-9FAB-F864E7F5AEFA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60093DF2-47A6-420C-A156-AF8AF0BB34A3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5EC7B743-586A-4F91-9A26-E7871F3A2AEE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74C4678F-D72E-4743-8054-3CEAAA5C15F3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D3733B80-C553-49AC-AA4B-BD0B017F2E79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A09D0278-70C9-4053-BE09-0DDC0EA2960D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018C4EC3-BCF2-4059-9F86-40B24BAD0429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F834A889-CA6F-4B64-9449-96551045210B}"/>
              </a:ext>
            </a:extLst>
          </p:cNvPr>
          <p:cNvSpPr/>
          <p:nvPr/>
        </p:nvSpPr>
        <p:spPr>
          <a:xfrm>
            <a:off x="7697754" y="2107142"/>
            <a:ext cx="1446245" cy="22222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3513EFFC-4348-4C80-A0B8-A471D34D13E6}"/>
              </a:ext>
            </a:extLst>
          </p:cNvPr>
          <p:cNvSpPr/>
          <p:nvPr/>
        </p:nvSpPr>
        <p:spPr>
          <a:xfrm>
            <a:off x="8649477" y="5158251"/>
            <a:ext cx="494522" cy="281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B8E93A24-ABAE-4A1E-924C-A41226346382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FBBD29E-E3F2-46E4-81F3-7EDFA7DB83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EBC0C9-9BED-40C6-BD35-FF91E57DA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4995"/>
            <a:ext cx="6355631" cy="6348010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ECAD3A64-0D39-4123-864F-17BD951C40D7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BD637525-8F51-4D32-BAB9-B32FE20F836C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ECECE320-802F-4FCE-A679-4BC7F0BF7D16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727124D5-C776-4CB9-957B-DC5BC8026B7F}"/>
              </a:ext>
            </a:extLst>
          </p:cNvPr>
          <p:cNvSpPr/>
          <p:nvPr/>
        </p:nvSpPr>
        <p:spPr>
          <a:xfrm>
            <a:off x="8341567" y="333853"/>
            <a:ext cx="727787" cy="116837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7A90EC32-18B6-47D6-9B05-19E1E3079319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F14CAE3-4CD9-4883-87C3-09E7C7264FA1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D192C397-E15E-4C85-AD86-14D7ED4B820B}"/>
              </a:ext>
            </a:extLst>
          </p:cNvPr>
          <p:cNvSpPr/>
          <p:nvPr/>
        </p:nvSpPr>
        <p:spPr>
          <a:xfrm>
            <a:off x="7697754" y="2107142"/>
            <a:ext cx="1446245" cy="22222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6" action="ppaction://hlinksldjump"/>
            <a:extLst>
              <a:ext uri="{FF2B5EF4-FFF2-40B4-BE49-F238E27FC236}">
                <a16:creationId xmlns:a16="http://schemas.microsoft.com/office/drawing/2014/main" id="{EA391D61-DFFF-474D-8ECB-16B6E8E226D6}"/>
              </a:ext>
            </a:extLst>
          </p:cNvPr>
          <p:cNvSpPr/>
          <p:nvPr/>
        </p:nvSpPr>
        <p:spPr>
          <a:xfrm>
            <a:off x="8649477" y="5158251"/>
            <a:ext cx="494522" cy="281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6" action="ppaction://hlinksldjump"/>
            <a:extLst>
              <a:ext uri="{FF2B5EF4-FFF2-40B4-BE49-F238E27FC236}">
                <a16:creationId xmlns:a16="http://schemas.microsoft.com/office/drawing/2014/main" id="{3889E7F5-91E3-4C8C-819B-1E8FD465BFC0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6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4A7E8B-9C6F-457D-80C9-406B2AB9E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4995"/>
            <a:ext cx="6348010" cy="6348010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F70F61F2-6255-4289-A5EB-24E4D3B6B89E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7D154488-2904-434A-93E7-F8D2F4B24D59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95B88A32-544B-41DD-A5D8-4C00EBF6FB07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71C2C980-C856-4B35-98DC-F16AC4EAE0C7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3" action="ppaction://hlinksldjump"/>
            <a:extLst>
              <a:ext uri="{FF2B5EF4-FFF2-40B4-BE49-F238E27FC236}">
                <a16:creationId xmlns:a16="http://schemas.microsoft.com/office/drawing/2014/main" id="{79C99F78-F0A6-45C1-A9AD-6B302E859C29}"/>
              </a:ext>
            </a:extLst>
          </p:cNvPr>
          <p:cNvSpPr/>
          <p:nvPr/>
        </p:nvSpPr>
        <p:spPr>
          <a:xfrm>
            <a:off x="8649477" y="5158251"/>
            <a:ext cx="494522" cy="281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3" action="ppaction://hlinksldjump"/>
            <a:extLst>
              <a:ext uri="{FF2B5EF4-FFF2-40B4-BE49-F238E27FC236}">
                <a16:creationId xmlns:a16="http://schemas.microsoft.com/office/drawing/2014/main" id="{81945DFB-9203-483D-A123-2DA7FD806D1B}"/>
              </a:ext>
            </a:extLst>
          </p:cNvPr>
          <p:cNvSpPr/>
          <p:nvPr/>
        </p:nvSpPr>
        <p:spPr>
          <a:xfrm>
            <a:off x="7697754" y="2107142"/>
            <a:ext cx="1446245" cy="22222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30123D6E-E03A-4BA3-966E-B071EB7EF0B1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972DD2CA-0E53-4D98-AB15-9C9D2E4C265D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3" action="ppaction://hlinksldjump"/>
            <a:extLst>
              <a:ext uri="{FF2B5EF4-FFF2-40B4-BE49-F238E27FC236}">
                <a16:creationId xmlns:a16="http://schemas.microsoft.com/office/drawing/2014/main" id="{BEB63C75-44F0-442E-8E24-386289F23AC9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hlinkClick r:id="" action="ppaction://noaction"/>
            <a:extLst>
              <a:ext uri="{FF2B5EF4-FFF2-40B4-BE49-F238E27FC236}">
                <a16:creationId xmlns:a16="http://schemas.microsoft.com/office/drawing/2014/main" id="{80FD5942-1A5A-4775-A160-D47E08DEE096}"/>
              </a:ext>
            </a:extLst>
          </p:cNvPr>
          <p:cNvSpPr/>
          <p:nvPr/>
        </p:nvSpPr>
        <p:spPr>
          <a:xfrm>
            <a:off x="8341567" y="1343608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>
            <a:hlinkClick r:id="rId9" action="ppaction://hlinksldjump"/>
            <a:extLst>
              <a:ext uri="{FF2B5EF4-FFF2-40B4-BE49-F238E27FC236}">
                <a16:creationId xmlns:a16="http://schemas.microsoft.com/office/drawing/2014/main" id="{11B3FF70-120B-49C2-88A1-2C1C7A343509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184F43F-FB82-40BD-8BC6-15A5B5E5F8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60C338D-9E94-4291-A123-EA141050EC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25" y="1333862"/>
            <a:ext cx="1028790" cy="3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7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C0BD13-5851-4712-A0FC-3B197083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E48B0334-2FC5-493D-80FB-7C945FBE379D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552EF744-997E-42ED-B1AF-8EDA3ABCB49A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77363B25-1CC9-4A55-81E8-9CC97EA92123}"/>
              </a:ext>
            </a:extLst>
          </p:cNvPr>
          <p:cNvSpPr/>
          <p:nvPr/>
        </p:nvSpPr>
        <p:spPr>
          <a:xfrm>
            <a:off x="8649477" y="5158251"/>
            <a:ext cx="494522" cy="2814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A0621B56-4A8F-41CA-8FEE-654CD8744D00}"/>
              </a:ext>
            </a:extLst>
          </p:cNvPr>
          <p:cNvSpPr/>
          <p:nvPr/>
        </p:nvSpPr>
        <p:spPr>
          <a:xfrm>
            <a:off x="7697754" y="2107142"/>
            <a:ext cx="1446245" cy="22222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935AE08F-D270-4A0B-BBB4-9BDEB6F6EF96}"/>
              </a:ext>
            </a:extLst>
          </p:cNvPr>
          <p:cNvSpPr/>
          <p:nvPr/>
        </p:nvSpPr>
        <p:spPr>
          <a:xfrm>
            <a:off x="4599992" y="1083845"/>
            <a:ext cx="558903" cy="1733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1D04E1B2-61F0-4519-B150-C9490CDB315B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C0EADCED-29A6-4F1B-BFB8-EB15C5DB08EE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E87078B-1AC2-4525-9136-9263F0F0692C}"/>
              </a:ext>
            </a:extLst>
          </p:cNvPr>
          <p:cNvSpPr/>
          <p:nvPr/>
        </p:nvSpPr>
        <p:spPr>
          <a:xfrm>
            <a:off x="8229600" y="1352939"/>
            <a:ext cx="1044215" cy="1944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42528183-9878-4224-9776-24B8FB080092}"/>
              </a:ext>
            </a:extLst>
          </p:cNvPr>
          <p:cNvSpPr/>
          <p:nvPr/>
        </p:nvSpPr>
        <p:spPr>
          <a:xfrm>
            <a:off x="4245429" y="930631"/>
            <a:ext cx="335317" cy="9976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5" action="ppaction://hlinksldjump"/>
            <a:extLst>
              <a:ext uri="{FF2B5EF4-FFF2-40B4-BE49-F238E27FC236}">
                <a16:creationId xmlns:a16="http://schemas.microsoft.com/office/drawing/2014/main" id="{EA7017E8-62C3-4107-8CD7-8BEB1BBA7966}"/>
              </a:ext>
            </a:extLst>
          </p:cNvPr>
          <p:cNvSpPr/>
          <p:nvPr/>
        </p:nvSpPr>
        <p:spPr>
          <a:xfrm>
            <a:off x="3388977" y="930630"/>
            <a:ext cx="1211015" cy="9892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F3B08034-A1EE-494B-A8F5-4564F91939C8}"/>
              </a:ext>
            </a:extLst>
          </p:cNvPr>
          <p:cNvSpPr/>
          <p:nvPr/>
        </p:nvSpPr>
        <p:spPr>
          <a:xfrm>
            <a:off x="3375815" y="736180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5" action="ppaction://hlinksldjump"/>
            <a:extLst>
              <a:ext uri="{FF2B5EF4-FFF2-40B4-BE49-F238E27FC236}">
                <a16:creationId xmlns:a16="http://schemas.microsoft.com/office/drawing/2014/main" id="{92DA6EE1-1B6E-4A8E-AC20-2B647927E870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E48AA8A-EF6C-444E-812D-B3CBE10E35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372FE7-F8E4-46AA-A855-A85240ED3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47374"/>
            <a:ext cx="6363251" cy="636325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17A9B9E0-8DF7-4D30-8F3B-35D26DC5C1C6}"/>
              </a:ext>
            </a:extLst>
          </p:cNvPr>
          <p:cNvSpPr/>
          <p:nvPr/>
        </p:nvSpPr>
        <p:spPr>
          <a:xfrm>
            <a:off x="3564293" y="1083844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E625EE87-DED6-43E2-897C-7D131F4AA917}"/>
              </a:ext>
            </a:extLst>
          </p:cNvPr>
          <p:cNvSpPr/>
          <p:nvPr/>
        </p:nvSpPr>
        <p:spPr>
          <a:xfrm flipV="1">
            <a:off x="4264090" y="708190"/>
            <a:ext cx="1604865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FF4FA3B9-4D52-4BE7-95C9-A4B2974E2BB6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D89C6AC4-5132-4237-917F-901A3DFACC32}"/>
              </a:ext>
            </a:extLst>
          </p:cNvPr>
          <p:cNvSpPr/>
          <p:nvPr/>
        </p:nvSpPr>
        <p:spPr>
          <a:xfrm>
            <a:off x="3394476" y="701569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409728ED-8D7D-4B37-A2AA-C9FD7266CA70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1ED5B15-DA96-44C5-AF2F-AD0DCA1D6DFF}"/>
              </a:ext>
            </a:extLst>
          </p:cNvPr>
          <p:cNvSpPr/>
          <p:nvPr/>
        </p:nvSpPr>
        <p:spPr>
          <a:xfrm>
            <a:off x="4022287" y="1732488"/>
            <a:ext cx="5092530" cy="41430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0B7C83E5-0C42-4467-A679-CF6E9FA470E4}"/>
              </a:ext>
            </a:extLst>
          </p:cNvPr>
          <p:cNvSpPr/>
          <p:nvPr/>
        </p:nvSpPr>
        <p:spPr>
          <a:xfrm flipV="1">
            <a:off x="8365787" y="333852"/>
            <a:ext cx="749031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F3A5DD81-6DDB-4ED0-B6B9-95E3919D0A02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1" action="ppaction://hlinksldjump"/>
            <a:extLst>
              <a:ext uri="{FF2B5EF4-FFF2-40B4-BE49-F238E27FC236}">
                <a16:creationId xmlns:a16="http://schemas.microsoft.com/office/drawing/2014/main" id="{D89D9920-5727-4680-96E6-28E48836F902}"/>
              </a:ext>
            </a:extLst>
          </p:cNvPr>
          <p:cNvSpPr/>
          <p:nvPr/>
        </p:nvSpPr>
        <p:spPr>
          <a:xfrm>
            <a:off x="8501974" y="1451402"/>
            <a:ext cx="54474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4" action="ppaction://hlinksldjump"/>
            <a:extLst>
              <a:ext uri="{FF2B5EF4-FFF2-40B4-BE49-F238E27FC236}">
                <a16:creationId xmlns:a16="http://schemas.microsoft.com/office/drawing/2014/main" id="{DC71ACC0-584E-4D6C-9847-48795A5464A2}"/>
              </a:ext>
            </a:extLst>
          </p:cNvPr>
          <p:cNvSpPr/>
          <p:nvPr/>
        </p:nvSpPr>
        <p:spPr>
          <a:xfrm flipV="1">
            <a:off x="4264090" y="1466396"/>
            <a:ext cx="2039235" cy="1794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7A0DEE3-E462-455F-B4F4-44999D44F1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9026" y="375276"/>
            <a:ext cx="129550" cy="125739"/>
          </a:xfrm>
          <a:prstGeom prst="rect">
            <a:avLst/>
          </a:prstGeom>
        </p:spPr>
      </p:pic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4B698A5A-C891-4148-86D7-12A7C06B5970}"/>
              </a:ext>
            </a:extLst>
          </p:cNvPr>
          <p:cNvSpPr/>
          <p:nvPr/>
        </p:nvSpPr>
        <p:spPr>
          <a:xfrm>
            <a:off x="8076148" y="37527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3" action="ppaction://hlinksldjump"/>
            <a:extLst>
              <a:ext uri="{FF2B5EF4-FFF2-40B4-BE49-F238E27FC236}">
                <a16:creationId xmlns:a16="http://schemas.microsoft.com/office/drawing/2014/main" id="{5E0331EE-C10B-4FFE-A157-BAC0892943B5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A274373-FCBA-484C-9E8B-EE69D1A035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6C39D7-B84A-49E1-BB79-50BDB4D67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47374"/>
            <a:ext cx="6370872" cy="6363251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69F658F-7635-4477-9B05-B680EE769E32}"/>
              </a:ext>
            </a:extLst>
          </p:cNvPr>
          <p:cNvSpPr/>
          <p:nvPr/>
        </p:nvSpPr>
        <p:spPr>
          <a:xfrm flipV="1">
            <a:off x="4254760" y="701289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9875150D-5B42-4B80-99BA-61F14B10C104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3A4E7F11-430A-4557-9F70-F003A913E448}"/>
              </a:ext>
            </a:extLst>
          </p:cNvPr>
          <p:cNvSpPr/>
          <p:nvPr/>
        </p:nvSpPr>
        <p:spPr>
          <a:xfrm>
            <a:off x="4046706" y="1906620"/>
            <a:ext cx="5068111" cy="39688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0F7D31DB-F58F-4DF2-91A9-3AC001A3D65B}"/>
              </a:ext>
            </a:extLst>
          </p:cNvPr>
          <p:cNvSpPr/>
          <p:nvPr/>
        </p:nvSpPr>
        <p:spPr>
          <a:xfrm>
            <a:off x="4698461" y="1732487"/>
            <a:ext cx="4416356" cy="30059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1CF24CBF-2545-4364-90A8-AF216049A17D}"/>
              </a:ext>
            </a:extLst>
          </p:cNvPr>
          <p:cNvSpPr/>
          <p:nvPr/>
        </p:nvSpPr>
        <p:spPr>
          <a:xfrm>
            <a:off x="8501974" y="1451402"/>
            <a:ext cx="54474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32AB2985-11CD-4211-B2A1-2812D6CB7FC2}"/>
              </a:ext>
            </a:extLst>
          </p:cNvPr>
          <p:cNvSpPr/>
          <p:nvPr/>
        </p:nvSpPr>
        <p:spPr>
          <a:xfrm>
            <a:off x="3394476" y="701569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3" action="ppaction://hlinksldjump"/>
            <a:extLst>
              <a:ext uri="{FF2B5EF4-FFF2-40B4-BE49-F238E27FC236}">
                <a16:creationId xmlns:a16="http://schemas.microsoft.com/office/drawing/2014/main" id="{B8BDBF48-B58A-4ECE-BF75-C35AC89D31F6}"/>
              </a:ext>
            </a:extLst>
          </p:cNvPr>
          <p:cNvSpPr/>
          <p:nvPr/>
        </p:nvSpPr>
        <p:spPr>
          <a:xfrm>
            <a:off x="3407438" y="885334"/>
            <a:ext cx="1303984" cy="9892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7" action="ppaction://hlinksldjump"/>
            <a:extLst>
              <a:ext uri="{FF2B5EF4-FFF2-40B4-BE49-F238E27FC236}">
                <a16:creationId xmlns:a16="http://schemas.microsoft.com/office/drawing/2014/main" id="{40F3CC4E-F520-4C4D-AD87-30E0C437B9DE}"/>
              </a:ext>
            </a:extLst>
          </p:cNvPr>
          <p:cNvSpPr/>
          <p:nvPr/>
        </p:nvSpPr>
        <p:spPr>
          <a:xfrm>
            <a:off x="4698460" y="1083844"/>
            <a:ext cx="522017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8" action="ppaction://hlinksldjump"/>
            <a:extLst>
              <a:ext uri="{FF2B5EF4-FFF2-40B4-BE49-F238E27FC236}">
                <a16:creationId xmlns:a16="http://schemas.microsoft.com/office/drawing/2014/main" id="{BF2DA5F5-DF69-42F4-9281-C46E45DBCA74}"/>
              </a:ext>
            </a:extLst>
          </p:cNvPr>
          <p:cNvSpPr/>
          <p:nvPr/>
        </p:nvSpPr>
        <p:spPr>
          <a:xfrm flipV="1">
            <a:off x="8365787" y="333852"/>
            <a:ext cx="749031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9" action="ppaction://hlinksldjump"/>
            <a:extLst>
              <a:ext uri="{FF2B5EF4-FFF2-40B4-BE49-F238E27FC236}">
                <a16:creationId xmlns:a16="http://schemas.microsoft.com/office/drawing/2014/main" id="{B2A88B03-B494-40EE-8DBD-9288ABF326CA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3" action="ppaction://hlinksldjump"/>
            <a:extLst>
              <a:ext uri="{FF2B5EF4-FFF2-40B4-BE49-F238E27FC236}">
                <a16:creationId xmlns:a16="http://schemas.microsoft.com/office/drawing/2014/main" id="{4F1EC073-4B67-45B8-A5A5-DB8DB994A236}"/>
              </a:ext>
            </a:extLst>
          </p:cNvPr>
          <p:cNvSpPr/>
          <p:nvPr/>
        </p:nvSpPr>
        <p:spPr>
          <a:xfrm flipV="1">
            <a:off x="4698460" y="1466397"/>
            <a:ext cx="1604865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D6F2564-D438-4D40-9E51-3E2AD59F3A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9026" y="375276"/>
            <a:ext cx="129550" cy="125739"/>
          </a:xfrm>
          <a:prstGeom prst="rect">
            <a:avLst/>
          </a:prstGeom>
        </p:spPr>
      </p:pic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26C481B6-CC22-4870-874A-91409B306CDE}"/>
              </a:ext>
            </a:extLst>
          </p:cNvPr>
          <p:cNvSpPr/>
          <p:nvPr/>
        </p:nvSpPr>
        <p:spPr>
          <a:xfrm>
            <a:off x="8059026" y="37527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1" action="ppaction://hlinksldjump"/>
            <a:extLst>
              <a:ext uri="{FF2B5EF4-FFF2-40B4-BE49-F238E27FC236}">
                <a16:creationId xmlns:a16="http://schemas.microsoft.com/office/drawing/2014/main" id="{30C2C5E0-1E6E-41FB-8FEF-C71AD88F5298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18AFAD3-CF6C-4E56-9919-9E16F30669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2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4CDC64-4AF4-4DDC-98E8-D274988B1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FFEC14BB-967C-4971-AE18-CD138E23DCA1}"/>
              </a:ext>
            </a:extLst>
          </p:cNvPr>
          <p:cNvSpPr/>
          <p:nvPr/>
        </p:nvSpPr>
        <p:spPr>
          <a:xfrm>
            <a:off x="3592285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A6454ED3-AD7F-4C49-B076-4FDC9F793C60}"/>
              </a:ext>
            </a:extLst>
          </p:cNvPr>
          <p:cNvSpPr/>
          <p:nvPr/>
        </p:nvSpPr>
        <p:spPr>
          <a:xfrm flipV="1">
            <a:off x="4236098" y="701288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CAD52CF1-EBF8-4059-A64B-C7EC9E5585C3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9B67467D-D270-4DE3-9912-7E42FB89E7D9}"/>
              </a:ext>
            </a:extLst>
          </p:cNvPr>
          <p:cNvSpPr/>
          <p:nvPr/>
        </p:nvSpPr>
        <p:spPr>
          <a:xfrm>
            <a:off x="4022287" y="1732488"/>
            <a:ext cx="4187858" cy="41430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E584898D-6106-42F0-971A-DE986CF842DA}"/>
              </a:ext>
            </a:extLst>
          </p:cNvPr>
          <p:cNvSpPr/>
          <p:nvPr/>
        </p:nvSpPr>
        <p:spPr>
          <a:xfrm>
            <a:off x="8307421" y="2636196"/>
            <a:ext cx="807396" cy="32393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4" action="ppaction://hlinksldjump"/>
            <a:extLst>
              <a:ext uri="{FF2B5EF4-FFF2-40B4-BE49-F238E27FC236}">
                <a16:creationId xmlns:a16="http://schemas.microsoft.com/office/drawing/2014/main" id="{4C9F20B9-4B14-44A6-AD47-AAA6EA0E6E1F}"/>
              </a:ext>
            </a:extLst>
          </p:cNvPr>
          <p:cNvSpPr/>
          <p:nvPr/>
        </p:nvSpPr>
        <p:spPr>
          <a:xfrm>
            <a:off x="8307422" y="1451402"/>
            <a:ext cx="966394" cy="1116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169F29DB-96ED-4B16-82BB-11E443E4C454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8E065D47-F693-4FAD-A3D0-8B9590BD773E}"/>
              </a:ext>
            </a:extLst>
          </p:cNvPr>
          <p:cNvSpPr/>
          <p:nvPr/>
        </p:nvSpPr>
        <p:spPr>
          <a:xfrm flipV="1">
            <a:off x="8365787" y="333852"/>
            <a:ext cx="749031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EC8969D5-76C4-43A0-99DF-A51D4AC727C2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4" action="ppaction://hlinksldjump"/>
            <a:extLst>
              <a:ext uri="{FF2B5EF4-FFF2-40B4-BE49-F238E27FC236}">
                <a16:creationId xmlns:a16="http://schemas.microsoft.com/office/drawing/2014/main" id="{DE8065E6-2C46-4EF8-8AE7-A5270CA7AB45}"/>
              </a:ext>
            </a:extLst>
          </p:cNvPr>
          <p:cNvSpPr/>
          <p:nvPr/>
        </p:nvSpPr>
        <p:spPr>
          <a:xfrm flipV="1">
            <a:off x="4264090" y="1466396"/>
            <a:ext cx="2039235" cy="1794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8F534208-5B49-4A2B-B0AA-973ABB0360C8}"/>
              </a:ext>
            </a:extLst>
          </p:cNvPr>
          <p:cNvSpPr/>
          <p:nvPr/>
        </p:nvSpPr>
        <p:spPr>
          <a:xfrm>
            <a:off x="3394476" y="701569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B433DB4-7EF8-4D34-930E-9D5C6225BB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9026" y="375276"/>
            <a:ext cx="129550" cy="125739"/>
          </a:xfrm>
          <a:prstGeom prst="rect">
            <a:avLst/>
          </a:prstGeom>
        </p:spPr>
      </p:pic>
      <p:sp>
        <p:nvSpPr>
          <p:cNvPr id="18" name="Rectángulo 17">
            <a:hlinkClick r:id="rId5" action="ppaction://hlinksldjump"/>
            <a:extLst>
              <a:ext uri="{FF2B5EF4-FFF2-40B4-BE49-F238E27FC236}">
                <a16:creationId xmlns:a16="http://schemas.microsoft.com/office/drawing/2014/main" id="{2BE3D883-3FA6-4E52-B08A-3822F5F8F736}"/>
              </a:ext>
            </a:extLst>
          </p:cNvPr>
          <p:cNvSpPr/>
          <p:nvPr/>
        </p:nvSpPr>
        <p:spPr>
          <a:xfrm>
            <a:off x="8059026" y="37527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12" action="ppaction://hlinksldjump"/>
            <a:extLst>
              <a:ext uri="{FF2B5EF4-FFF2-40B4-BE49-F238E27FC236}">
                <a16:creationId xmlns:a16="http://schemas.microsoft.com/office/drawing/2014/main" id="{AD786379-07D0-415F-8452-4CAC7217D203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D7553F1-EC17-453C-B1C8-233184ACA2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8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B94A13-2272-454A-A409-BA8AE5D80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4A9B4ECF-8087-4E24-B027-293E7D6393CE}"/>
              </a:ext>
            </a:extLst>
          </p:cNvPr>
          <p:cNvSpPr/>
          <p:nvPr/>
        </p:nvSpPr>
        <p:spPr>
          <a:xfrm>
            <a:off x="3554962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DD18C44C-6A31-4544-A7E7-27C18CC5EAD4}"/>
              </a:ext>
            </a:extLst>
          </p:cNvPr>
          <p:cNvSpPr/>
          <p:nvPr/>
        </p:nvSpPr>
        <p:spPr>
          <a:xfrm flipV="1">
            <a:off x="4254760" y="691958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E5DEF61F-B7D2-484B-B968-35DFE783FE2E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123727B3-EF42-421C-8B62-9BE21DF238B3}"/>
              </a:ext>
            </a:extLst>
          </p:cNvPr>
          <p:cNvSpPr/>
          <p:nvPr/>
        </p:nvSpPr>
        <p:spPr>
          <a:xfrm>
            <a:off x="4022287" y="1732488"/>
            <a:ext cx="5092530" cy="41430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0A833FB6-6851-4C69-982B-6D4B6A16AE2D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4007C9ED-0B73-40A0-A66A-8FF0CC4CF5EC}"/>
              </a:ext>
            </a:extLst>
          </p:cNvPr>
          <p:cNvSpPr/>
          <p:nvPr/>
        </p:nvSpPr>
        <p:spPr>
          <a:xfrm flipV="1">
            <a:off x="8365787" y="333852"/>
            <a:ext cx="749031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CEE2F691-68E4-4D37-B19F-4251F88D46A5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" action="ppaction://noaction"/>
            <a:extLst>
              <a:ext uri="{FF2B5EF4-FFF2-40B4-BE49-F238E27FC236}">
                <a16:creationId xmlns:a16="http://schemas.microsoft.com/office/drawing/2014/main" id="{78D75FCC-5075-4E65-97DA-0742B4D008DA}"/>
              </a:ext>
            </a:extLst>
          </p:cNvPr>
          <p:cNvSpPr/>
          <p:nvPr/>
        </p:nvSpPr>
        <p:spPr>
          <a:xfrm>
            <a:off x="8365787" y="1324369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4" action="ppaction://hlinksldjump"/>
            <a:extLst>
              <a:ext uri="{FF2B5EF4-FFF2-40B4-BE49-F238E27FC236}">
                <a16:creationId xmlns:a16="http://schemas.microsoft.com/office/drawing/2014/main" id="{B1370954-02DB-4F01-A7E1-7CD1ECD55448}"/>
              </a:ext>
            </a:extLst>
          </p:cNvPr>
          <p:cNvSpPr/>
          <p:nvPr/>
        </p:nvSpPr>
        <p:spPr>
          <a:xfrm flipV="1">
            <a:off x="4264090" y="1466396"/>
            <a:ext cx="2039235" cy="1794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9" action="ppaction://hlinksldjump"/>
            <a:extLst>
              <a:ext uri="{FF2B5EF4-FFF2-40B4-BE49-F238E27FC236}">
                <a16:creationId xmlns:a16="http://schemas.microsoft.com/office/drawing/2014/main" id="{6E4A59AC-1F46-4530-939C-27F1EC655A72}"/>
              </a:ext>
            </a:extLst>
          </p:cNvPr>
          <p:cNvSpPr/>
          <p:nvPr/>
        </p:nvSpPr>
        <p:spPr>
          <a:xfrm>
            <a:off x="3394476" y="701569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08308E0-1CBF-4E77-8B0B-C2C37F501F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9026" y="375276"/>
            <a:ext cx="129550" cy="125739"/>
          </a:xfrm>
          <a:prstGeom prst="rect">
            <a:avLst/>
          </a:prstGeom>
        </p:spPr>
      </p:pic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F66C8D26-CD86-4F71-B765-9FBDD90A9773}"/>
              </a:ext>
            </a:extLst>
          </p:cNvPr>
          <p:cNvSpPr/>
          <p:nvPr/>
        </p:nvSpPr>
        <p:spPr>
          <a:xfrm>
            <a:off x="8059026" y="37527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hlinkClick r:id="rId11" action="ppaction://hlinksldjump"/>
            <a:extLst>
              <a:ext uri="{FF2B5EF4-FFF2-40B4-BE49-F238E27FC236}">
                <a16:creationId xmlns:a16="http://schemas.microsoft.com/office/drawing/2014/main" id="{1434837D-9EA0-4F81-826E-56BFA4D2AD94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C8AB2FE-4C2E-40B3-A233-6E47BE3A13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2C3E2B-8137-45EE-88C0-A7C843A6B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E43268DA-A8EC-467A-8374-3E3B017E0049}"/>
              </a:ext>
            </a:extLst>
          </p:cNvPr>
          <p:cNvSpPr/>
          <p:nvPr/>
        </p:nvSpPr>
        <p:spPr>
          <a:xfrm>
            <a:off x="3564293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DFA1AF00-E6AF-4C9C-AC4F-E873E2E3C7CB}"/>
              </a:ext>
            </a:extLst>
          </p:cNvPr>
          <p:cNvSpPr/>
          <p:nvPr/>
        </p:nvSpPr>
        <p:spPr>
          <a:xfrm flipV="1">
            <a:off x="4264090" y="691957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BDDECEF5-2387-464A-B06B-B2502D52FF12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ED2ED112-14FB-4011-B1F5-415ABEA9FBB4}"/>
              </a:ext>
            </a:extLst>
          </p:cNvPr>
          <p:cNvSpPr/>
          <p:nvPr/>
        </p:nvSpPr>
        <p:spPr>
          <a:xfrm>
            <a:off x="4022287" y="1732488"/>
            <a:ext cx="5092530" cy="41430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5BB0E32A-0A9D-4F90-A6FA-6CB0E1B36CEA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  <a:extLst>
              <a:ext uri="{FF2B5EF4-FFF2-40B4-BE49-F238E27FC236}">
                <a16:creationId xmlns:a16="http://schemas.microsoft.com/office/drawing/2014/main" id="{188C5234-D95D-4524-947E-FADE2D240E10}"/>
              </a:ext>
            </a:extLst>
          </p:cNvPr>
          <p:cNvSpPr/>
          <p:nvPr/>
        </p:nvSpPr>
        <p:spPr>
          <a:xfrm flipV="1">
            <a:off x="8365787" y="333851"/>
            <a:ext cx="749031" cy="11933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4" action="ppaction://hlinksldjump"/>
            <a:extLst>
              <a:ext uri="{FF2B5EF4-FFF2-40B4-BE49-F238E27FC236}">
                <a16:creationId xmlns:a16="http://schemas.microsoft.com/office/drawing/2014/main" id="{88704A6A-9DDC-491F-9DBB-217B744AE53E}"/>
              </a:ext>
            </a:extLst>
          </p:cNvPr>
          <p:cNvSpPr/>
          <p:nvPr/>
        </p:nvSpPr>
        <p:spPr>
          <a:xfrm flipV="1">
            <a:off x="4264090" y="1466396"/>
            <a:ext cx="2039235" cy="1794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29669F20-0754-4685-9714-F84061E8EA71}"/>
              </a:ext>
            </a:extLst>
          </p:cNvPr>
          <p:cNvSpPr/>
          <p:nvPr/>
        </p:nvSpPr>
        <p:spPr>
          <a:xfrm>
            <a:off x="3394476" y="701569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FC69309-51B1-425F-B1A3-EE321A1BE1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9026" y="375276"/>
            <a:ext cx="129550" cy="125739"/>
          </a:xfrm>
          <a:prstGeom prst="rect">
            <a:avLst/>
          </a:prstGeom>
        </p:spPr>
      </p:pic>
      <p:sp>
        <p:nvSpPr>
          <p:cNvPr id="15" name="Rectángulo 14">
            <a:hlinkClick r:id="rId5" action="ppaction://hlinksldjump"/>
            <a:extLst>
              <a:ext uri="{FF2B5EF4-FFF2-40B4-BE49-F238E27FC236}">
                <a16:creationId xmlns:a16="http://schemas.microsoft.com/office/drawing/2014/main" id="{224B4666-AA11-47F5-918C-B89CCD4ABF74}"/>
              </a:ext>
            </a:extLst>
          </p:cNvPr>
          <p:cNvSpPr/>
          <p:nvPr/>
        </p:nvSpPr>
        <p:spPr>
          <a:xfrm>
            <a:off x="8059026" y="37527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0" action="ppaction://hlinksldjump"/>
            <a:extLst>
              <a:ext uri="{FF2B5EF4-FFF2-40B4-BE49-F238E27FC236}">
                <a16:creationId xmlns:a16="http://schemas.microsoft.com/office/drawing/2014/main" id="{1B54CAE3-E7CB-4D34-A625-4568326173FF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8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CCF48B0-06C9-41A6-B0C2-1CCBA326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1184"/>
            <a:ext cx="6363251" cy="6355631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  <a:extLst>
              <a:ext uri="{FF2B5EF4-FFF2-40B4-BE49-F238E27FC236}">
                <a16:creationId xmlns:a16="http://schemas.microsoft.com/office/drawing/2014/main" id="{2FE4C197-3CCF-4761-8051-8653274BE2FA}"/>
              </a:ext>
            </a:extLst>
          </p:cNvPr>
          <p:cNvSpPr/>
          <p:nvPr/>
        </p:nvSpPr>
        <p:spPr>
          <a:xfrm>
            <a:off x="7947815" y="1223803"/>
            <a:ext cx="412414" cy="185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3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CDC18B-8FD6-4B65-BACF-FA640DEF0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8805"/>
            <a:ext cx="6348010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5CD4BB81-D33E-4CA3-97D7-EE32BE0D17EF}"/>
              </a:ext>
            </a:extLst>
          </p:cNvPr>
          <p:cNvSpPr/>
          <p:nvPr/>
        </p:nvSpPr>
        <p:spPr>
          <a:xfrm>
            <a:off x="3316654" y="750207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06C117D4-A9F9-4BD5-AF22-91A37F110CA8}"/>
              </a:ext>
            </a:extLst>
          </p:cNvPr>
          <p:cNvSpPr/>
          <p:nvPr/>
        </p:nvSpPr>
        <p:spPr>
          <a:xfrm flipV="1">
            <a:off x="4186268" y="743290"/>
            <a:ext cx="1604865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F4CB9804-71AF-44C2-9621-4AEEB8CD1B26}"/>
              </a:ext>
            </a:extLst>
          </p:cNvPr>
          <p:cNvSpPr/>
          <p:nvPr/>
        </p:nvSpPr>
        <p:spPr>
          <a:xfrm>
            <a:off x="3529510" y="1064390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3555847C-D503-46C9-9F71-A19B7882A707}"/>
              </a:ext>
            </a:extLst>
          </p:cNvPr>
          <p:cNvSpPr/>
          <p:nvPr/>
        </p:nvSpPr>
        <p:spPr>
          <a:xfrm>
            <a:off x="8083410" y="34479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79D74A76-00C7-4F24-A024-F47B54730037}"/>
              </a:ext>
            </a:extLst>
          </p:cNvPr>
          <p:cNvSpPr/>
          <p:nvPr/>
        </p:nvSpPr>
        <p:spPr>
          <a:xfrm>
            <a:off x="6426465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7" action="ppaction://hlinksldjump"/>
            <a:extLst>
              <a:ext uri="{FF2B5EF4-FFF2-40B4-BE49-F238E27FC236}">
                <a16:creationId xmlns:a16="http://schemas.microsoft.com/office/drawing/2014/main" id="{93AF2542-F2E3-4206-A69A-E9FC30D976C2}"/>
              </a:ext>
            </a:extLst>
          </p:cNvPr>
          <p:cNvSpPr/>
          <p:nvPr/>
        </p:nvSpPr>
        <p:spPr>
          <a:xfrm>
            <a:off x="7770414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6861EA62-2B62-449E-8223-06A399CC257C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5EB22F98-DA37-499D-B9B2-6722D9FBD253}"/>
              </a:ext>
            </a:extLst>
          </p:cNvPr>
          <p:cNvSpPr/>
          <p:nvPr/>
        </p:nvSpPr>
        <p:spPr>
          <a:xfrm flipV="1">
            <a:off x="8365787" y="333850"/>
            <a:ext cx="749031" cy="12334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49916DFD-9B6D-4BA0-A190-73737D84808B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1" action="ppaction://hlinksldjump"/>
            <a:extLst>
              <a:ext uri="{FF2B5EF4-FFF2-40B4-BE49-F238E27FC236}">
                <a16:creationId xmlns:a16="http://schemas.microsoft.com/office/drawing/2014/main" id="{DB17D08B-7D68-490F-B325-4EF52ECBB89F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25BDC1D-C87D-4D49-A2B2-A927B823C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5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F11089-48C7-4B3C-8988-DE0DE6C38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66426"/>
            <a:ext cx="6355631" cy="6325148"/>
          </a:xfrm>
          <a:prstGeom prst="rect">
            <a:avLst/>
          </a:prstGeom>
        </p:spPr>
      </p:pic>
      <p:sp>
        <p:nvSpPr>
          <p:cNvPr id="5" name="Rectángulo 4">
            <a:hlinkClick r:id="" action="ppaction://noaction"/>
            <a:extLst>
              <a:ext uri="{FF2B5EF4-FFF2-40B4-BE49-F238E27FC236}">
                <a16:creationId xmlns:a16="http://schemas.microsoft.com/office/drawing/2014/main" id="{FD677D05-56A7-4F41-81E9-F1931124E89E}"/>
              </a:ext>
            </a:extLst>
          </p:cNvPr>
          <p:cNvSpPr/>
          <p:nvPr/>
        </p:nvSpPr>
        <p:spPr>
          <a:xfrm>
            <a:off x="8365787" y="1324369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93E0C3E5-F1F5-4B8A-B10F-6BEB2E1F0FB3}"/>
              </a:ext>
            </a:extLst>
          </p:cNvPr>
          <p:cNvSpPr/>
          <p:nvPr/>
        </p:nvSpPr>
        <p:spPr>
          <a:xfrm>
            <a:off x="3316654" y="750207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AF72B6E3-1E6A-4297-9E4A-4F74A13BC991}"/>
              </a:ext>
            </a:extLst>
          </p:cNvPr>
          <p:cNvSpPr/>
          <p:nvPr/>
        </p:nvSpPr>
        <p:spPr>
          <a:xfrm flipV="1">
            <a:off x="4186268" y="743290"/>
            <a:ext cx="1604865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1AB8D1B7-59EF-463B-AF78-76A0D36678DB}"/>
              </a:ext>
            </a:extLst>
          </p:cNvPr>
          <p:cNvSpPr/>
          <p:nvPr/>
        </p:nvSpPr>
        <p:spPr>
          <a:xfrm>
            <a:off x="3496199" y="1129920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274B5F3C-2D5C-43B3-8D80-45F954FA7449}"/>
              </a:ext>
            </a:extLst>
          </p:cNvPr>
          <p:cNvSpPr/>
          <p:nvPr/>
        </p:nvSpPr>
        <p:spPr>
          <a:xfrm>
            <a:off x="8083410" y="34479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C2ED49B6-AA78-446B-BFA2-0BBB5668EDA6}"/>
              </a:ext>
            </a:extLst>
          </p:cNvPr>
          <p:cNvSpPr/>
          <p:nvPr/>
        </p:nvSpPr>
        <p:spPr>
          <a:xfrm>
            <a:off x="6426465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9C87BAA5-E3BA-4140-B34C-1F2BDE005F72}"/>
              </a:ext>
            </a:extLst>
          </p:cNvPr>
          <p:cNvSpPr/>
          <p:nvPr/>
        </p:nvSpPr>
        <p:spPr>
          <a:xfrm>
            <a:off x="7770414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8" action="ppaction://hlinksldjump"/>
            <a:extLst>
              <a:ext uri="{FF2B5EF4-FFF2-40B4-BE49-F238E27FC236}">
                <a16:creationId xmlns:a16="http://schemas.microsoft.com/office/drawing/2014/main" id="{213633DA-00B7-4594-8FDA-4DD279CA2213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3A652A95-BD6E-4C76-BA92-624B4F33FB48}"/>
              </a:ext>
            </a:extLst>
          </p:cNvPr>
          <p:cNvSpPr/>
          <p:nvPr/>
        </p:nvSpPr>
        <p:spPr>
          <a:xfrm flipV="1">
            <a:off x="8365787" y="333850"/>
            <a:ext cx="749031" cy="12334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7" action="ppaction://hlinksldjump"/>
            <a:extLst>
              <a:ext uri="{FF2B5EF4-FFF2-40B4-BE49-F238E27FC236}">
                <a16:creationId xmlns:a16="http://schemas.microsoft.com/office/drawing/2014/main" id="{8B9ECF02-348D-4339-B20B-3FCDC26733E3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0" action="ppaction://hlinksldjump"/>
            <a:extLst>
              <a:ext uri="{FF2B5EF4-FFF2-40B4-BE49-F238E27FC236}">
                <a16:creationId xmlns:a16="http://schemas.microsoft.com/office/drawing/2014/main" id="{F91BCA40-9FFB-4301-8F75-BB1A09B16B95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0ACAD30-C192-435F-971B-448C6464F5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DBB77E7-6BBE-4F7B-B348-BDCC8C02E2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25" y="1333862"/>
            <a:ext cx="1028790" cy="3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E524CF-7610-403D-8782-A3C5FB804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8805"/>
            <a:ext cx="6363251" cy="6340389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900E2A11-B4C7-4E05-97BF-301BDCB2B286}"/>
              </a:ext>
            </a:extLst>
          </p:cNvPr>
          <p:cNvSpPr/>
          <p:nvPr/>
        </p:nvSpPr>
        <p:spPr>
          <a:xfrm>
            <a:off x="3316654" y="750207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B076E10E-48B0-41DC-B9C4-AA3B98CB999B}"/>
              </a:ext>
            </a:extLst>
          </p:cNvPr>
          <p:cNvSpPr/>
          <p:nvPr/>
        </p:nvSpPr>
        <p:spPr>
          <a:xfrm flipV="1">
            <a:off x="4186268" y="743290"/>
            <a:ext cx="1604865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5CC7ED0A-5B71-4CB4-9C6E-731360398596}"/>
              </a:ext>
            </a:extLst>
          </p:cNvPr>
          <p:cNvSpPr/>
          <p:nvPr/>
        </p:nvSpPr>
        <p:spPr>
          <a:xfrm>
            <a:off x="3496199" y="107155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6" action="ppaction://hlinksldjump"/>
            <a:extLst>
              <a:ext uri="{FF2B5EF4-FFF2-40B4-BE49-F238E27FC236}">
                <a16:creationId xmlns:a16="http://schemas.microsoft.com/office/drawing/2014/main" id="{2BE28C8B-8341-4C45-8993-C1BAEAAF441B}"/>
              </a:ext>
            </a:extLst>
          </p:cNvPr>
          <p:cNvSpPr/>
          <p:nvPr/>
        </p:nvSpPr>
        <p:spPr>
          <a:xfrm>
            <a:off x="8083410" y="34479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AF1A078E-29B3-4CDE-9204-744867662F2A}"/>
              </a:ext>
            </a:extLst>
          </p:cNvPr>
          <p:cNvSpPr/>
          <p:nvPr/>
        </p:nvSpPr>
        <p:spPr>
          <a:xfrm>
            <a:off x="6426465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29A419BD-40AE-4A05-BB3C-8C9698841931}"/>
              </a:ext>
            </a:extLst>
          </p:cNvPr>
          <p:cNvSpPr/>
          <p:nvPr/>
        </p:nvSpPr>
        <p:spPr>
          <a:xfrm>
            <a:off x="7770414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BA4F8684-C735-420E-AF44-DA54F1E1C1DB}"/>
              </a:ext>
            </a:extLst>
          </p:cNvPr>
          <p:cNvSpPr/>
          <p:nvPr/>
        </p:nvSpPr>
        <p:spPr>
          <a:xfrm>
            <a:off x="4091474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A2ECEFC2-72C7-4993-984E-F6C9EAF380D3}"/>
              </a:ext>
            </a:extLst>
          </p:cNvPr>
          <p:cNvSpPr/>
          <p:nvPr/>
        </p:nvSpPr>
        <p:spPr>
          <a:xfrm flipV="1">
            <a:off x="8365787" y="333851"/>
            <a:ext cx="749031" cy="11933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9" action="ppaction://hlinksldjump"/>
            <a:extLst>
              <a:ext uri="{FF2B5EF4-FFF2-40B4-BE49-F238E27FC236}">
                <a16:creationId xmlns:a16="http://schemas.microsoft.com/office/drawing/2014/main" id="{FE32FD1E-A306-45B4-B492-DB9786001026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8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DED08F-ACFC-4118-B60D-258B5BF2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1184"/>
            <a:ext cx="6348010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5A5494D6-2C0E-4D17-80C0-AF1DBBCAAB1E}"/>
              </a:ext>
            </a:extLst>
          </p:cNvPr>
          <p:cNvSpPr/>
          <p:nvPr/>
        </p:nvSpPr>
        <p:spPr>
          <a:xfrm>
            <a:off x="3316654" y="750207"/>
            <a:ext cx="869614" cy="117587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B0623F56-8339-40EF-A4F7-1B23E41E6E49}"/>
              </a:ext>
            </a:extLst>
          </p:cNvPr>
          <p:cNvSpPr/>
          <p:nvPr/>
        </p:nvSpPr>
        <p:spPr>
          <a:xfrm>
            <a:off x="4186267" y="912335"/>
            <a:ext cx="394659" cy="10137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ABE89493-346A-49CD-ABA8-FB4B70E2F61E}"/>
              </a:ext>
            </a:extLst>
          </p:cNvPr>
          <p:cNvSpPr/>
          <p:nvPr/>
        </p:nvSpPr>
        <p:spPr>
          <a:xfrm flipV="1">
            <a:off x="4186268" y="743290"/>
            <a:ext cx="1604865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5" action="ppaction://hlinksldjump"/>
            <a:extLst>
              <a:ext uri="{FF2B5EF4-FFF2-40B4-BE49-F238E27FC236}">
                <a16:creationId xmlns:a16="http://schemas.microsoft.com/office/drawing/2014/main" id="{6C282233-2181-418F-B2F8-9CCAA93A945A}"/>
              </a:ext>
            </a:extLst>
          </p:cNvPr>
          <p:cNvSpPr/>
          <p:nvPr/>
        </p:nvSpPr>
        <p:spPr>
          <a:xfrm>
            <a:off x="8083410" y="344796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6" action="ppaction://hlinksldjump"/>
            <a:extLst>
              <a:ext uri="{FF2B5EF4-FFF2-40B4-BE49-F238E27FC236}">
                <a16:creationId xmlns:a16="http://schemas.microsoft.com/office/drawing/2014/main" id="{948CCE86-4239-4BCB-9D7A-A204E412003B}"/>
              </a:ext>
            </a:extLst>
          </p:cNvPr>
          <p:cNvSpPr/>
          <p:nvPr/>
        </p:nvSpPr>
        <p:spPr>
          <a:xfrm>
            <a:off x="6426465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90CEBDF2-4E01-4D4C-BE2E-D16C200BD748}"/>
              </a:ext>
            </a:extLst>
          </p:cNvPr>
          <p:cNvSpPr/>
          <p:nvPr/>
        </p:nvSpPr>
        <p:spPr>
          <a:xfrm>
            <a:off x="7770414" y="5438847"/>
            <a:ext cx="947101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A250D7D2-A1F8-4F48-848D-7096A31511E5}"/>
              </a:ext>
            </a:extLst>
          </p:cNvPr>
          <p:cNvSpPr/>
          <p:nvPr/>
        </p:nvSpPr>
        <p:spPr>
          <a:xfrm>
            <a:off x="4659549" y="1083844"/>
            <a:ext cx="560928" cy="2013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4DA8F3BD-D160-47CB-8E7F-E5FAE42EADF6}"/>
              </a:ext>
            </a:extLst>
          </p:cNvPr>
          <p:cNvSpPr/>
          <p:nvPr/>
        </p:nvSpPr>
        <p:spPr>
          <a:xfrm flipV="1">
            <a:off x="8365787" y="333850"/>
            <a:ext cx="749031" cy="12334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15F6EF45-97B0-4FF2-98B3-D53B0E8C0D83}"/>
              </a:ext>
            </a:extLst>
          </p:cNvPr>
          <p:cNvSpPr/>
          <p:nvPr/>
        </p:nvSpPr>
        <p:spPr>
          <a:xfrm>
            <a:off x="8365787" y="1083843"/>
            <a:ext cx="785789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C1547462-8DB7-4148-9A55-50CCB9DCF90B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F393663-971C-4C50-A3FE-7668462A30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4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8134B4-A81A-4617-9E92-13FE51DEA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51184"/>
            <a:ext cx="6348010" cy="635563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0D1293FE-5862-4812-A0AC-8DEE63A21B7A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rId4" action="ppaction://hlinksldjump"/>
            <a:extLst>
              <a:ext uri="{FF2B5EF4-FFF2-40B4-BE49-F238E27FC236}">
                <a16:creationId xmlns:a16="http://schemas.microsoft.com/office/drawing/2014/main" id="{6AEC80F3-0832-48E6-9FFF-2456F919FBE5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5" action="ppaction://hlinksldjump"/>
            <a:extLst>
              <a:ext uri="{FF2B5EF4-FFF2-40B4-BE49-F238E27FC236}">
                <a16:creationId xmlns:a16="http://schemas.microsoft.com/office/drawing/2014/main" id="{C8BA6B50-187B-4134-90DA-FF049F96737C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95DEA4C3-3039-499C-A1D2-E1B9AE0667BF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E80FA3BA-5258-4B87-B4A4-0D300B108EC1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8" action="ppaction://hlinksldjump"/>
            <a:extLst>
              <a:ext uri="{FF2B5EF4-FFF2-40B4-BE49-F238E27FC236}">
                <a16:creationId xmlns:a16="http://schemas.microsoft.com/office/drawing/2014/main" id="{A8995845-7B2F-41A2-BD43-B640A544BB60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9" action="ppaction://hlinksldjump"/>
            <a:extLst>
              <a:ext uri="{FF2B5EF4-FFF2-40B4-BE49-F238E27FC236}">
                <a16:creationId xmlns:a16="http://schemas.microsoft.com/office/drawing/2014/main" id="{F8FBEEE6-0A16-45F9-B0F6-EC201E44A85F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10" action="ppaction://hlinksldjump"/>
            <a:extLst>
              <a:ext uri="{FF2B5EF4-FFF2-40B4-BE49-F238E27FC236}">
                <a16:creationId xmlns:a16="http://schemas.microsoft.com/office/drawing/2014/main" id="{B79B360D-B8F9-483F-8BA7-B8DFDB1563B6}"/>
              </a:ext>
            </a:extLst>
          </p:cNvPr>
          <p:cNvSpPr/>
          <p:nvPr/>
        </p:nvSpPr>
        <p:spPr>
          <a:xfrm>
            <a:off x="3545632" y="1870726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10" action="ppaction://hlinksldjump"/>
            <a:extLst>
              <a:ext uri="{FF2B5EF4-FFF2-40B4-BE49-F238E27FC236}">
                <a16:creationId xmlns:a16="http://schemas.microsoft.com/office/drawing/2014/main" id="{4754AC4C-4280-444E-9F47-4AC9D9EA6F53}"/>
              </a:ext>
            </a:extLst>
          </p:cNvPr>
          <p:cNvSpPr/>
          <p:nvPr/>
        </p:nvSpPr>
        <p:spPr>
          <a:xfrm>
            <a:off x="3517640" y="3270317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10" action="ppaction://hlinksldjump"/>
            <a:extLst>
              <a:ext uri="{FF2B5EF4-FFF2-40B4-BE49-F238E27FC236}">
                <a16:creationId xmlns:a16="http://schemas.microsoft.com/office/drawing/2014/main" id="{2BA5E17E-C9C7-4B6E-A97E-D620EC73A53A}"/>
              </a:ext>
            </a:extLst>
          </p:cNvPr>
          <p:cNvSpPr/>
          <p:nvPr/>
        </p:nvSpPr>
        <p:spPr>
          <a:xfrm>
            <a:off x="3536301" y="4763214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1" action="ppaction://hlinksldjump"/>
            <a:extLst>
              <a:ext uri="{FF2B5EF4-FFF2-40B4-BE49-F238E27FC236}">
                <a16:creationId xmlns:a16="http://schemas.microsoft.com/office/drawing/2014/main" id="{F40AA94A-FF4D-4AF6-88A8-499D19522575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71F1E54-AA79-48CC-A9ED-A1A1C4A951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833A1E-5C8A-4344-8980-6F287FC93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84" y="251184"/>
            <a:ext cx="6355631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926CC024-C488-4BC2-AAF1-B84DC00AC48D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9D35EC79-80EB-4E1F-A1CB-28BAFEB38B07}"/>
              </a:ext>
            </a:extLst>
          </p:cNvPr>
          <p:cNvSpPr/>
          <p:nvPr/>
        </p:nvSpPr>
        <p:spPr>
          <a:xfrm>
            <a:off x="3545632" y="1870726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3E195F6C-9276-423A-ACE2-0BA46BFC78EC}"/>
              </a:ext>
            </a:extLst>
          </p:cNvPr>
          <p:cNvSpPr/>
          <p:nvPr/>
        </p:nvSpPr>
        <p:spPr>
          <a:xfrm>
            <a:off x="3517640" y="3270317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69F9FEB3-B675-446F-8D40-CBB53984CEBA}"/>
              </a:ext>
            </a:extLst>
          </p:cNvPr>
          <p:cNvSpPr/>
          <p:nvPr/>
        </p:nvSpPr>
        <p:spPr>
          <a:xfrm>
            <a:off x="3536301" y="4763214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3" action="ppaction://hlinksldjump"/>
            <a:extLst>
              <a:ext uri="{FF2B5EF4-FFF2-40B4-BE49-F238E27FC236}">
                <a16:creationId xmlns:a16="http://schemas.microsoft.com/office/drawing/2014/main" id="{580C0EB2-AB9D-4A31-860B-D8FE3785745D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B4A5CF00-7847-4134-AB00-E64776E3E643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0AE75213-A0C1-4EFD-BCB3-9E8D80179C61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F98D24C0-8AC4-46D1-946A-7D3E1FF426D6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CFAAD9AF-258B-4920-A4F7-FB4050409950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7A9EF938-9FC6-432D-A16C-CE4C86561BFE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" action="ppaction://noaction"/>
            <a:extLst>
              <a:ext uri="{FF2B5EF4-FFF2-40B4-BE49-F238E27FC236}">
                <a16:creationId xmlns:a16="http://schemas.microsoft.com/office/drawing/2014/main" id="{4A3F9017-2961-4369-B18D-66A1006238B2}"/>
              </a:ext>
            </a:extLst>
          </p:cNvPr>
          <p:cNvSpPr/>
          <p:nvPr/>
        </p:nvSpPr>
        <p:spPr>
          <a:xfrm>
            <a:off x="8416212" y="139729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10" action="ppaction://hlinksldjump"/>
            <a:extLst>
              <a:ext uri="{FF2B5EF4-FFF2-40B4-BE49-F238E27FC236}">
                <a16:creationId xmlns:a16="http://schemas.microsoft.com/office/drawing/2014/main" id="{CD78F717-EA2C-43B6-9DD6-CC08410F59C1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3DFD955-0D37-4DE4-A64F-F4CF6D62FE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DAA35AA-25B6-43E4-9BE8-D660FEF1A5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19" y="1333862"/>
            <a:ext cx="1104996" cy="3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1AE6AC-FE81-447B-8A24-BE824183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91AE5FC7-DB7D-434D-B60C-6F4D2D73A71B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9D13B7E2-D6B0-4CCD-B36B-8F4488D25CDA}"/>
              </a:ext>
            </a:extLst>
          </p:cNvPr>
          <p:cNvSpPr/>
          <p:nvPr/>
        </p:nvSpPr>
        <p:spPr>
          <a:xfrm>
            <a:off x="3545632" y="1987420"/>
            <a:ext cx="4870580" cy="6904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4" action="ppaction://hlinksldjump"/>
            <a:extLst>
              <a:ext uri="{FF2B5EF4-FFF2-40B4-BE49-F238E27FC236}">
                <a16:creationId xmlns:a16="http://schemas.microsoft.com/office/drawing/2014/main" id="{5F2EC684-FC44-4B36-A0DD-9F828D3D4C5F}"/>
              </a:ext>
            </a:extLst>
          </p:cNvPr>
          <p:cNvSpPr/>
          <p:nvPr/>
        </p:nvSpPr>
        <p:spPr>
          <a:xfrm>
            <a:off x="3517640" y="3270317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4B168228-51C7-4014-ACD4-22008302C0EF}"/>
              </a:ext>
            </a:extLst>
          </p:cNvPr>
          <p:cNvSpPr/>
          <p:nvPr/>
        </p:nvSpPr>
        <p:spPr>
          <a:xfrm>
            <a:off x="3536301" y="4763214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0D35101C-B5FD-4F4A-9E19-F35053E8C11D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5" action="ppaction://hlinksldjump"/>
            <a:extLst>
              <a:ext uri="{FF2B5EF4-FFF2-40B4-BE49-F238E27FC236}">
                <a16:creationId xmlns:a16="http://schemas.microsoft.com/office/drawing/2014/main" id="{2A8FCE69-1A39-4D7B-B0A2-9F594AD23398}"/>
              </a:ext>
            </a:extLst>
          </p:cNvPr>
          <p:cNvSpPr/>
          <p:nvPr/>
        </p:nvSpPr>
        <p:spPr>
          <a:xfrm>
            <a:off x="3372760" y="956264"/>
            <a:ext cx="1255223" cy="9658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6" action="ppaction://hlinksldjump"/>
            <a:extLst>
              <a:ext uri="{FF2B5EF4-FFF2-40B4-BE49-F238E27FC236}">
                <a16:creationId xmlns:a16="http://schemas.microsoft.com/office/drawing/2014/main" id="{1ABF2FBF-FB7A-41E4-BC52-C4FA45345B12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6DC14C17-B2AC-4E52-A23B-57B2AFDBA515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23C8F1F1-6DB0-4A3E-8994-2449678528C1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DB81594A-FE32-478D-8665-3B7F5092D2E7}"/>
              </a:ext>
            </a:extLst>
          </p:cNvPr>
          <p:cNvSpPr/>
          <p:nvPr/>
        </p:nvSpPr>
        <p:spPr>
          <a:xfrm>
            <a:off x="4627983" y="1083845"/>
            <a:ext cx="530912" cy="2178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10" action="ppaction://hlinksldjump"/>
            <a:extLst>
              <a:ext uri="{FF2B5EF4-FFF2-40B4-BE49-F238E27FC236}">
                <a16:creationId xmlns:a16="http://schemas.microsoft.com/office/drawing/2014/main" id="{FF683AB8-919B-4CBC-8DDD-BB97DADE8A4C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BFAA2ED-8D44-4102-A11E-ABEBC1E097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CE4BDC-D35F-423F-92B7-CE21FD0DB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53" y="254995"/>
            <a:ext cx="6378493" cy="6348010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C2876C3C-4B06-40A9-9531-236161F70471}"/>
              </a:ext>
            </a:extLst>
          </p:cNvPr>
          <p:cNvSpPr/>
          <p:nvPr/>
        </p:nvSpPr>
        <p:spPr>
          <a:xfrm>
            <a:off x="3545632" y="1870726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5F337372-47C2-4570-8814-A26089BCC23E}"/>
              </a:ext>
            </a:extLst>
          </p:cNvPr>
          <p:cNvSpPr/>
          <p:nvPr/>
        </p:nvSpPr>
        <p:spPr>
          <a:xfrm>
            <a:off x="3517640" y="3270317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0EACAD5A-D61C-4F19-9633-EE017F727F81}"/>
              </a:ext>
            </a:extLst>
          </p:cNvPr>
          <p:cNvSpPr/>
          <p:nvPr/>
        </p:nvSpPr>
        <p:spPr>
          <a:xfrm>
            <a:off x="3536301" y="4763214"/>
            <a:ext cx="4870580" cy="807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95BC501D-A768-42BE-803B-996A46F8A905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5" action="ppaction://hlinksldjump"/>
            <a:extLst>
              <a:ext uri="{FF2B5EF4-FFF2-40B4-BE49-F238E27FC236}">
                <a16:creationId xmlns:a16="http://schemas.microsoft.com/office/drawing/2014/main" id="{5F5E2FE9-4EB1-4216-9937-FA645FE4E2B6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6" action="ppaction://hlinksldjump"/>
            <a:extLst>
              <a:ext uri="{FF2B5EF4-FFF2-40B4-BE49-F238E27FC236}">
                <a16:creationId xmlns:a16="http://schemas.microsoft.com/office/drawing/2014/main" id="{86646D43-E73B-4C2F-840C-899BAFD27190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4" action="ppaction://hlinksldjump"/>
            <a:extLst>
              <a:ext uri="{FF2B5EF4-FFF2-40B4-BE49-F238E27FC236}">
                <a16:creationId xmlns:a16="http://schemas.microsoft.com/office/drawing/2014/main" id="{4583CD6E-6202-4BCB-8F83-14C20ED91D59}"/>
              </a:ext>
            </a:extLst>
          </p:cNvPr>
          <p:cNvSpPr/>
          <p:nvPr/>
        </p:nvSpPr>
        <p:spPr>
          <a:xfrm>
            <a:off x="8341567" y="333853"/>
            <a:ext cx="755780" cy="115904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hlinkClick r:id="rId7" action="ppaction://hlinksldjump"/>
            <a:extLst>
              <a:ext uri="{FF2B5EF4-FFF2-40B4-BE49-F238E27FC236}">
                <a16:creationId xmlns:a16="http://schemas.microsoft.com/office/drawing/2014/main" id="{E69A0738-68F3-485C-8C2E-E6D45990584C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8" action="ppaction://hlinksldjump"/>
            <a:extLst>
              <a:ext uri="{FF2B5EF4-FFF2-40B4-BE49-F238E27FC236}">
                <a16:creationId xmlns:a16="http://schemas.microsoft.com/office/drawing/2014/main" id="{36EE2FF0-9A31-44BB-B8D3-9C54F1CF8739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9" action="ppaction://hlinksldjump"/>
            <a:extLst>
              <a:ext uri="{FF2B5EF4-FFF2-40B4-BE49-F238E27FC236}">
                <a16:creationId xmlns:a16="http://schemas.microsoft.com/office/drawing/2014/main" id="{75DF2880-714C-4FBA-B37B-32BF58EC6F22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01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4DEDDB-5C62-4FF5-BD8F-32D69B544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51184"/>
            <a:ext cx="6370872" cy="6355631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8F38B3E7-1FD9-4061-AFDE-C1F11D887EFD}"/>
              </a:ext>
            </a:extLst>
          </p:cNvPr>
          <p:cNvSpPr/>
          <p:nvPr/>
        </p:nvSpPr>
        <p:spPr>
          <a:xfrm>
            <a:off x="8210939" y="2110954"/>
            <a:ext cx="923730" cy="2218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1EC5B0EC-E0B4-4DC0-93F3-E7E6B7E187A1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70D227B5-2606-4F49-976F-23DE9F37B736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B4330557-2FEE-4594-A27D-163DFC992625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F16C133E-1755-4D24-89E8-AE4B4329B280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5F85F1F6-1BE7-4D35-B47F-1DAF8AE294AA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8" action="ppaction://hlinksldjump"/>
            <a:extLst>
              <a:ext uri="{FF2B5EF4-FFF2-40B4-BE49-F238E27FC236}">
                <a16:creationId xmlns:a16="http://schemas.microsoft.com/office/drawing/2014/main" id="{EA265404-01F6-4860-A0D5-4930BFBCDCC3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3" action="ppaction://hlinksldjump"/>
            <a:extLst>
              <a:ext uri="{FF2B5EF4-FFF2-40B4-BE49-F238E27FC236}">
                <a16:creationId xmlns:a16="http://schemas.microsoft.com/office/drawing/2014/main" id="{DA3F74F4-4CC1-428D-8584-752029246EAC}"/>
              </a:ext>
            </a:extLst>
          </p:cNvPr>
          <p:cNvSpPr/>
          <p:nvPr/>
        </p:nvSpPr>
        <p:spPr>
          <a:xfrm>
            <a:off x="7744365" y="5150497"/>
            <a:ext cx="1390304" cy="2799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9" action="ppaction://hlinksldjump"/>
            <a:extLst>
              <a:ext uri="{FF2B5EF4-FFF2-40B4-BE49-F238E27FC236}">
                <a16:creationId xmlns:a16="http://schemas.microsoft.com/office/drawing/2014/main" id="{B6292B24-F3A5-4839-A63C-91BED840D72E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hlinkClick r:id="rId10" action="ppaction://hlinksldjump"/>
            <a:extLst>
              <a:ext uri="{FF2B5EF4-FFF2-40B4-BE49-F238E27FC236}">
                <a16:creationId xmlns:a16="http://schemas.microsoft.com/office/drawing/2014/main" id="{1317DB8B-18AD-4C05-8FBF-E3124BABD270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8FD51C9-5BC6-4AD1-8B9C-9B1FA5AA83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0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DA1A05-208D-448A-8A20-9A31A4332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254995"/>
            <a:ext cx="6363251" cy="6348010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504684F9-4209-41F5-8C13-CD155048D0D8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DB1C152A-8903-4001-B9B2-8B46F31758DD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43CC61D8-0712-4132-9DFF-6609C85F0312}"/>
              </a:ext>
            </a:extLst>
          </p:cNvPr>
          <p:cNvSpPr/>
          <p:nvPr/>
        </p:nvSpPr>
        <p:spPr>
          <a:xfrm>
            <a:off x="8341567" y="333853"/>
            <a:ext cx="727787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9B22BC41-D98C-4C44-8231-008018D28215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rId7" action="ppaction://hlinksldjump"/>
            <a:extLst>
              <a:ext uri="{FF2B5EF4-FFF2-40B4-BE49-F238E27FC236}">
                <a16:creationId xmlns:a16="http://schemas.microsoft.com/office/drawing/2014/main" id="{0355AC5D-E62B-4295-B4EE-4273ACEF1F07}"/>
              </a:ext>
            </a:extLst>
          </p:cNvPr>
          <p:cNvSpPr/>
          <p:nvPr/>
        </p:nvSpPr>
        <p:spPr>
          <a:xfrm>
            <a:off x="8210939" y="2164702"/>
            <a:ext cx="933061" cy="21367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7" action="ppaction://hlinksldjump"/>
            <a:extLst>
              <a:ext uri="{FF2B5EF4-FFF2-40B4-BE49-F238E27FC236}">
                <a16:creationId xmlns:a16="http://schemas.microsoft.com/office/drawing/2014/main" id="{C2171264-D718-4BD1-B72C-30A4CBD5CC9F}"/>
              </a:ext>
            </a:extLst>
          </p:cNvPr>
          <p:cNvSpPr/>
          <p:nvPr/>
        </p:nvSpPr>
        <p:spPr>
          <a:xfrm>
            <a:off x="7744365" y="5150497"/>
            <a:ext cx="1399635" cy="2799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7" action="ppaction://hlinksldjump"/>
            <a:extLst>
              <a:ext uri="{FF2B5EF4-FFF2-40B4-BE49-F238E27FC236}">
                <a16:creationId xmlns:a16="http://schemas.microsoft.com/office/drawing/2014/main" id="{5578C2B5-2038-4AFA-A2B4-539E246B7783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7" action="ppaction://hlinksldjump"/>
            <a:extLst>
              <a:ext uri="{FF2B5EF4-FFF2-40B4-BE49-F238E27FC236}">
                <a16:creationId xmlns:a16="http://schemas.microsoft.com/office/drawing/2014/main" id="{F68C96CB-869A-4256-A0AE-56CDDAB8324E}"/>
              </a:ext>
            </a:extLst>
          </p:cNvPr>
          <p:cNvSpPr/>
          <p:nvPr/>
        </p:nvSpPr>
        <p:spPr>
          <a:xfrm>
            <a:off x="8416212" y="1083844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>
            <a:hlinkClick r:id="" action="ppaction://noaction"/>
            <a:extLst>
              <a:ext uri="{FF2B5EF4-FFF2-40B4-BE49-F238E27FC236}">
                <a16:creationId xmlns:a16="http://schemas.microsoft.com/office/drawing/2014/main" id="{B337DCD3-1FF4-43CC-8662-17A161585B9D}"/>
              </a:ext>
            </a:extLst>
          </p:cNvPr>
          <p:cNvSpPr/>
          <p:nvPr/>
        </p:nvSpPr>
        <p:spPr>
          <a:xfrm>
            <a:off x="8341567" y="1343608"/>
            <a:ext cx="65314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hlinkClick r:id="rId8" action="ppaction://hlinksldjump"/>
            <a:extLst>
              <a:ext uri="{FF2B5EF4-FFF2-40B4-BE49-F238E27FC236}">
                <a16:creationId xmlns:a16="http://schemas.microsoft.com/office/drawing/2014/main" id="{9A2F42CB-B944-456C-B1AF-B139E9EA0F4D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hlinkClick r:id="rId9" action="ppaction://hlinksldjump"/>
            <a:extLst>
              <a:ext uri="{FF2B5EF4-FFF2-40B4-BE49-F238E27FC236}">
                <a16:creationId xmlns:a16="http://schemas.microsoft.com/office/drawing/2014/main" id="{5930758A-F289-4D96-819D-CECF72D98ECA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356BD4A-D482-4877-960E-EDCBCFF158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0" y="1051433"/>
            <a:ext cx="1028789" cy="25910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34C4762-A46A-4F57-B4A1-C36CC0B022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25" y="1333862"/>
            <a:ext cx="1028790" cy="3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4C7497-6020-4DE9-8CF7-26FC2B64F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62615"/>
            <a:ext cx="6348010" cy="6332769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EC59AB4C-0B38-4F0B-BBDC-2E1E119B00C0}"/>
              </a:ext>
            </a:extLst>
          </p:cNvPr>
          <p:cNvSpPr/>
          <p:nvPr/>
        </p:nvSpPr>
        <p:spPr>
          <a:xfrm>
            <a:off x="3517640" y="1083845"/>
            <a:ext cx="177282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40995D2A-86EF-4B6F-BEF8-B6464995B8D6}"/>
              </a:ext>
            </a:extLst>
          </p:cNvPr>
          <p:cNvSpPr/>
          <p:nvPr/>
        </p:nvSpPr>
        <p:spPr>
          <a:xfrm flipV="1">
            <a:off x="4245429" y="757272"/>
            <a:ext cx="1604865" cy="173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C7EEA874-B6D3-43A0-9BB8-C10E94EFB86A}"/>
              </a:ext>
            </a:extLst>
          </p:cNvPr>
          <p:cNvSpPr/>
          <p:nvPr/>
        </p:nvSpPr>
        <p:spPr>
          <a:xfrm>
            <a:off x="8341567" y="333853"/>
            <a:ext cx="793102" cy="117770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7D3B0563-2D51-4A26-8EDE-C139F0DF033E}"/>
              </a:ext>
            </a:extLst>
          </p:cNvPr>
          <p:cNvSpPr/>
          <p:nvPr/>
        </p:nvSpPr>
        <p:spPr>
          <a:xfrm>
            <a:off x="8052318" y="333853"/>
            <a:ext cx="88598" cy="1233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hlinkClick r:id="rId5" action="ppaction://hlinksldjump"/>
            <a:extLst>
              <a:ext uri="{FF2B5EF4-FFF2-40B4-BE49-F238E27FC236}">
                <a16:creationId xmlns:a16="http://schemas.microsoft.com/office/drawing/2014/main" id="{6DE7CD96-6257-493E-A58B-24B22B7DC4EE}"/>
              </a:ext>
            </a:extLst>
          </p:cNvPr>
          <p:cNvSpPr/>
          <p:nvPr/>
        </p:nvSpPr>
        <p:spPr>
          <a:xfrm>
            <a:off x="8210937" y="2118049"/>
            <a:ext cx="923732" cy="21647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hlinkClick r:id="rId5" action="ppaction://hlinksldjump"/>
            <a:extLst>
              <a:ext uri="{FF2B5EF4-FFF2-40B4-BE49-F238E27FC236}">
                <a16:creationId xmlns:a16="http://schemas.microsoft.com/office/drawing/2014/main" id="{185B2CBB-1D4A-420B-A139-7C217C65F230}"/>
              </a:ext>
            </a:extLst>
          </p:cNvPr>
          <p:cNvSpPr/>
          <p:nvPr/>
        </p:nvSpPr>
        <p:spPr>
          <a:xfrm>
            <a:off x="7744365" y="5150498"/>
            <a:ext cx="1390304" cy="26125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hlinkClick r:id="rId5" action="ppaction://hlinksldjump"/>
            <a:extLst>
              <a:ext uri="{FF2B5EF4-FFF2-40B4-BE49-F238E27FC236}">
                <a16:creationId xmlns:a16="http://schemas.microsoft.com/office/drawing/2014/main" id="{974716EC-9B1C-4E0F-8FB7-4E19EA63BE70}"/>
              </a:ext>
            </a:extLst>
          </p:cNvPr>
          <p:cNvSpPr/>
          <p:nvPr/>
        </p:nvSpPr>
        <p:spPr>
          <a:xfrm>
            <a:off x="4029892" y="1083845"/>
            <a:ext cx="1129003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hlinkClick r:id="rId7" action="ppaction://hlinksldjump"/>
            <a:extLst>
              <a:ext uri="{FF2B5EF4-FFF2-40B4-BE49-F238E27FC236}">
                <a16:creationId xmlns:a16="http://schemas.microsoft.com/office/drawing/2014/main" id="{7AFEDB0E-428E-448C-BEC5-0D9BC442D687}"/>
              </a:ext>
            </a:extLst>
          </p:cNvPr>
          <p:cNvSpPr/>
          <p:nvPr/>
        </p:nvSpPr>
        <p:spPr>
          <a:xfrm>
            <a:off x="3375815" y="757273"/>
            <a:ext cx="869614" cy="1944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hlinkClick r:id="rId8" action="ppaction://hlinksldjump"/>
            <a:extLst>
              <a:ext uri="{FF2B5EF4-FFF2-40B4-BE49-F238E27FC236}">
                <a16:creationId xmlns:a16="http://schemas.microsoft.com/office/drawing/2014/main" id="{9E062AE3-9E2E-44B7-A824-F3BD335E9FDA}"/>
              </a:ext>
            </a:extLst>
          </p:cNvPr>
          <p:cNvSpPr/>
          <p:nvPr/>
        </p:nvSpPr>
        <p:spPr>
          <a:xfrm>
            <a:off x="5570376" y="1083844"/>
            <a:ext cx="1129003" cy="1944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6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Panorámica</PresentationFormat>
  <Paragraphs>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flores borrego</dc:creator>
  <cp:lastModifiedBy>alfredo flores borrego</cp:lastModifiedBy>
  <cp:revision>15</cp:revision>
  <dcterms:created xsi:type="dcterms:W3CDTF">2018-06-06T00:19:29Z</dcterms:created>
  <dcterms:modified xsi:type="dcterms:W3CDTF">2018-06-06T23:30:05Z</dcterms:modified>
</cp:coreProperties>
</file>