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2" r:id="rId10"/>
    <p:sldId id="268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8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E636-B1E0-4494-8AC8-1AE8C154DCA3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ED6D2-EB67-45CD-87C3-7D48EFD37C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06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83467A-A183-4C74-82C9-EC383564469D}" type="datetimeFigureOut">
              <a:rPr lang="pl-PL" smtClean="0"/>
              <a:t>2014-01-27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A851B1E-F019-4828-9C35-5F60F7CEABA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DBG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Suder Michał</a:t>
            </a:r>
          </a:p>
          <a:p>
            <a:r>
              <a:rPr lang="pl-PL" dirty="0" smtClean="0"/>
              <a:t>Węgrzyn Janusz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7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9"/>
            <a:ext cx="7670648" cy="56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9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Zaawansowane  - </a:t>
            </a:r>
            <a:r>
              <a:rPr lang="pl-PL" dirty="0" err="1" smtClean="0"/>
              <a:t>ctp</a:t>
            </a:r>
            <a:r>
              <a:rPr lang="pl-PL" dirty="0" smtClean="0"/>
              <a:t>, </a:t>
            </a:r>
            <a:r>
              <a:rPr lang="pl-PL" dirty="0" err="1" smtClean="0"/>
              <a:t>ctpl</a:t>
            </a:r>
            <a:r>
              <a:rPr lang="pl-PL" dirty="0" smtClean="0"/>
              <a:t> i </a:t>
            </a:r>
            <a:r>
              <a:rPr lang="pl-PL" dirty="0" err="1" smtClean="0"/>
              <a:t>ctpg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ctp</a:t>
            </a:r>
            <a:r>
              <a:rPr lang="pl-PL" dirty="0"/>
              <a:t>(Module, </a:t>
            </a:r>
            <a:r>
              <a:rPr lang="pl-PL" dirty="0" err="1"/>
              <a:t>Function</a:t>
            </a:r>
            <a:r>
              <a:rPr lang="pl-PL" dirty="0"/>
              <a:t>, </a:t>
            </a:r>
            <a:r>
              <a:rPr lang="pl-PL" dirty="0" err="1"/>
              <a:t>Arity</a:t>
            </a:r>
            <a:r>
              <a:rPr lang="pl-PL" dirty="0" smtClean="0"/>
              <a:t>) -&gt; </a:t>
            </a:r>
            <a:r>
              <a:rPr lang="pl-PL" dirty="0" err="1"/>
              <a:t>ctp</a:t>
            </a:r>
            <a:r>
              <a:rPr lang="pl-PL" dirty="0"/>
              <a:t>({Module, </a:t>
            </a:r>
            <a:r>
              <a:rPr lang="pl-PL" dirty="0" err="1"/>
              <a:t>Function</a:t>
            </a:r>
            <a:r>
              <a:rPr lang="pl-PL" dirty="0"/>
              <a:t>, </a:t>
            </a:r>
            <a:r>
              <a:rPr lang="pl-PL" dirty="0" err="1"/>
              <a:t>Arity</a:t>
            </a:r>
            <a:r>
              <a:rPr lang="pl-PL" dirty="0" smtClean="0"/>
              <a:t>})</a:t>
            </a:r>
            <a:endParaRPr lang="pl-PL" dirty="0"/>
          </a:p>
          <a:p>
            <a:r>
              <a:rPr lang="pl-PL" dirty="0" err="1" smtClean="0"/>
              <a:t>ctp</a:t>
            </a:r>
            <a:r>
              <a:rPr lang="pl-PL" dirty="0"/>
              <a:t>({Module, </a:t>
            </a:r>
            <a:r>
              <a:rPr lang="pl-PL" dirty="0" err="1"/>
              <a:t>Function</a:t>
            </a:r>
            <a:r>
              <a:rPr lang="pl-PL" dirty="0"/>
              <a:t>, </a:t>
            </a:r>
            <a:r>
              <a:rPr lang="pl-PL" dirty="0" err="1"/>
              <a:t>Arity</a:t>
            </a:r>
            <a:r>
              <a:rPr lang="pl-PL" dirty="0" smtClean="0"/>
              <a:t>})</a:t>
            </a:r>
          </a:p>
          <a:p>
            <a:r>
              <a:rPr lang="pl-PL" dirty="0" smtClean="0"/>
              <a:t>Wyłącza śledzenie podanej funkcji </a:t>
            </a:r>
            <a:r>
              <a:rPr lang="pl-PL" dirty="0" err="1" smtClean="0"/>
              <a:t>Function</a:t>
            </a:r>
            <a:r>
              <a:rPr lang="pl-PL" dirty="0" smtClean="0"/>
              <a:t> z modułu Module o liczbie parametrów </a:t>
            </a:r>
            <a:r>
              <a:rPr lang="pl-PL" dirty="0" err="1" smtClean="0"/>
              <a:t>Arity</a:t>
            </a:r>
            <a:endParaRPr lang="pl-PL" dirty="0"/>
          </a:p>
          <a:p>
            <a:r>
              <a:rPr lang="pl-PL" dirty="0" smtClean="0"/>
              <a:t> </a:t>
            </a:r>
            <a:r>
              <a:rPr lang="pl-PL" dirty="0"/>
              <a:t>Użycie ’_’ jest traktowanie jako każdy</a:t>
            </a:r>
          </a:p>
          <a:p>
            <a:r>
              <a:rPr lang="pl-PL" dirty="0" err="1" smtClean="0"/>
              <a:t>ctpl</a:t>
            </a:r>
            <a:r>
              <a:rPr lang="pl-PL" dirty="0" smtClean="0"/>
              <a:t> wyłącza śledzenie funkcji ustawionych przez </a:t>
            </a:r>
            <a:r>
              <a:rPr lang="pl-PL" dirty="0" err="1" smtClean="0"/>
              <a:t>tpl</a:t>
            </a:r>
            <a:endParaRPr lang="pl-PL" dirty="0" smtClean="0"/>
          </a:p>
          <a:p>
            <a:r>
              <a:rPr lang="pl-PL" dirty="0" err="1" smtClean="0"/>
              <a:t>ctpg</a:t>
            </a:r>
            <a:r>
              <a:rPr lang="pl-PL" dirty="0" smtClean="0"/>
              <a:t> wyłącza śledzenie funkcji ustawionych przez </a:t>
            </a:r>
            <a:r>
              <a:rPr lang="pl-PL" dirty="0" err="1" smtClean="0"/>
              <a:t>tp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87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1659" cy="443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1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Dodatkowe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dbg:i</a:t>
            </a:r>
            <a:r>
              <a:rPr lang="pl-PL" dirty="0" smtClean="0"/>
              <a:t>() – wyświetla informacje na temat wszystkich śledzonych procesów</a:t>
            </a:r>
          </a:p>
          <a:p>
            <a:r>
              <a:rPr lang="pl-PL" dirty="0" err="1" smtClean="0"/>
              <a:t>dbg:ltp</a:t>
            </a:r>
            <a:r>
              <a:rPr lang="pl-PL" dirty="0" smtClean="0"/>
              <a:t>() – wyświetla informacje na temat wszystkich wprowadzonych </a:t>
            </a:r>
            <a:r>
              <a:rPr lang="pl-PL" dirty="0" err="1" smtClean="0"/>
              <a:t>MatchSpec’ów</a:t>
            </a:r>
            <a:endParaRPr lang="pl-PL" dirty="0" smtClean="0"/>
          </a:p>
          <a:p>
            <a:r>
              <a:rPr lang="pl-PL" dirty="0" err="1" smtClean="0"/>
              <a:t>dbg:dtp</a:t>
            </a:r>
            <a:r>
              <a:rPr lang="pl-PL" dirty="0" smtClean="0"/>
              <a:t>() – usuwa wszystkie wprowadzone przez użytkownika </a:t>
            </a:r>
            <a:r>
              <a:rPr lang="pl-PL" dirty="0" err="1" smtClean="0"/>
              <a:t>MatchSpec</a:t>
            </a:r>
            <a:endParaRPr lang="pl-PL" dirty="0" smtClean="0"/>
          </a:p>
          <a:p>
            <a:r>
              <a:rPr lang="pl-PL" dirty="0" err="1" smtClean="0"/>
              <a:t>dbg:stop</a:t>
            </a:r>
            <a:r>
              <a:rPr lang="pl-PL" dirty="0" smtClean="0"/>
              <a:t>() – kończy proces </a:t>
            </a:r>
            <a:r>
              <a:rPr lang="pl-PL" dirty="0" err="1" smtClean="0"/>
              <a:t>tracer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758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Dziękujemy za wysłuchanie </a:t>
            </a:r>
            <a:r>
              <a:rPr lang="pl-PL" dirty="0" smtClean="0"/>
              <a:t>prezentacji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Suder Michał</a:t>
            </a:r>
          </a:p>
          <a:p>
            <a:r>
              <a:rPr lang="pl-PL" dirty="0" smtClean="0"/>
              <a:t>Węgrzyn Janusz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743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</a:t>
            </a:r>
            <a:r>
              <a:rPr lang="pl-PL" dirty="0" err="1" smtClean="0"/>
              <a:t>dbg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śledzenie funkcji, procesów i wiadomości</a:t>
            </a:r>
          </a:p>
          <a:p>
            <a:r>
              <a:rPr lang="pl-PL" dirty="0" smtClean="0"/>
              <a:t>Jest tekstowym interfejsem BIF </a:t>
            </a:r>
            <a:r>
              <a:rPr lang="pl-PL" dirty="0" err="1" smtClean="0"/>
              <a:t>trace</a:t>
            </a:r>
            <a:r>
              <a:rPr lang="pl-PL" dirty="0" smtClean="0"/>
              <a:t>/3 i </a:t>
            </a:r>
            <a:r>
              <a:rPr lang="pl-PL" dirty="0" err="1" smtClean="0"/>
              <a:t>trace_pattern</a:t>
            </a:r>
            <a:r>
              <a:rPr lang="pl-PL" dirty="0" smtClean="0"/>
              <a:t>/2</a:t>
            </a:r>
          </a:p>
          <a:p>
            <a:r>
              <a:rPr lang="pl-PL" dirty="0"/>
              <a:t>D</a:t>
            </a:r>
            <a:r>
              <a:rPr lang="pl-PL" dirty="0" smtClean="0"/>
              <a:t>ołączony do Erlang OTP</a:t>
            </a:r>
          </a:p>
          <a:p>
            <a:r>
              <a:rPr lang="pl-PL" dirty="0" smtClean="0"/>
              <a:t>Nie obciąża testowanych systemów (lekki)</a:t>
            </a:r>
          </a:p>
          <a:p>
            <a:r>
              <a:rPr lang="pl-PL" dirty="0" smtClean="0"/>
              <a:t>Wykorzystuje system flag</a:t>
            </a:r>
          </a:p>
        </p:txBody>
      </p:sp>
    </p:spTree>
    <p:extLst>
      <p:ext uri="{BB962C8B-B14F-4D97-AF65-F5344CB8AC3E}">
        <p14:creationId xmlns:p14="http://schemas.microsoft.com/office/powerpoint/2010/main" val="6838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Flags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Flagi określają, które elementy mają być śledzone</a:t>
            </a:r>
          </a:p>
          <a:p>
            <a:r>
              <a:rPr lang="pl-PL" dirty="0" smtClean="0"/>
              <a:t>s  - wysyłane  wiadomości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pl-PL" dirty="0" smtClean="0"/>
              <a:t> - odbierane wiadomości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pl-PL" dirty="0"/>
              <a:t>-</a:t>
            </a:r>
            <a:r>
              <a:rPr lang="pl-PL" dirty="0" smtClean="0"/>
              <a:t> wszystkie wiadomości</a:t>
            </a:r>
            <a:endParaRPr lang="en-US" dirty="0" smtClean="0"/>
          </a:p>
          <a:p>
            <a:r>
              <a:rPr lang="en-US" dirty="0" smtClean="0"/>
              <a:t>c </a:t>
            </a:r>
            <a:r>
              <a:rPr lang="pl-PL" dirty="0"/>
              <a:t>-</a:t>
            </a:r>
            <a:r>
              <a:rPr lang="pl-PL" dirty="0" smtClean="0"/>
              <a:t> wywołania funkcji</a:t>
            </a:r>
            <a:endParaRPr lang="en-US" dirty="0" smtClean="0"/>
          </a:p>
          <a:p>
            <a:r>
              <a:rPr lang="en-US" dirty="0" smtClean="0"/>
              <a:t>p </a:t>
            </a:r>
            <a:r>
              <a:rPr lang="pl-PL" dirty="0" smtClean="0"/>
              <a:t>- procesy</a:t>
            </a:r>
          </a:p>
          <a:p>
            <a:r>
              <a:rPr lang="en-US" dirty="0" smtClean="0"/>
              <a:t>all </a:t>
            </a:r>
            <a:r>
              <a:rPr lang="pl-PL" dirty="0" smtClean="0"/>
              <a:t>– wszystkie oprócz </a:t>
            </a:r>
            <a:r>
              <a:rPr lang="pl-PL" dirty="0" err="1" smtClean="0"/>
              <a:t>silent</a:t>
            </a:r>
            <a:endParaRPr lang="pl-PL" dirty="0" smtClean="0"/>
          </a:p>
          <a:p>
            <a:r>
              <a:rPr lang="pl-PL" dirty="0" err="1" smtClean="0"/>
              <a:t>clear</a:t>
            </a:r>
            <a:r>
              <a:rPr lang="pl-PL" dirty="0" smtClean="0"/>
              <a:t> – usuwa wszystkie flagi</a:t>
            </a:r>
            <a:endParaRPr lang="en-US" dirty="0" smtClean="0"/>
          </a:p>
          <a:p>
            <a:r>
              <a:rPr lang="pl-PL" dirty="0" smtClean="0"/>
              <a:t>Można stosować wszystkie flagi jakie są ustawiane dla BIF-a </a:t>
            </a:r>
            <a:r>
              <a:rPr lang="pl-PL" dirty="0" err="1" smtClean="0"/>
              <a:t>trace</a:t>
            </a:r>
            <a:r>
              <a:rPr lang="pl-PL" dirty="0" smtClean="0"/>
              <a:t>/3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0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uruchamiane z </a:t>
            </a:r>
            <a:r>
              <a:rPr lang="pl-PL" dirty="0" err="1" smtClean="0"/>
              <a:t>Shella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c(</a:t>
            </a:r>
            <a:r>
              <a:rPr lang="pl-PL" dirty="0" err="1" smtClean="0"/>
              <a:t>Mod</a:t>
            </a:r>
            <a:r>
              <a:rPr lang="pl-PL" dirty="0" smtClean="0"/>
              <a:t>, Fun, </a:t>
            </a:r>
            <a:r>
              <a:rPr lang="pl-PL" dirty="0" err="1" smtClean="0"/>
              <a:t>Args</a:t>
            </a:r>
            <a:r>
              <a:rPr lang="pl-PL" dirty="0" smtClean="0"/>
              <a:t>, </a:t>
            </a:r>
            <a:r>
              <a:rPr lang="pl-PL" dirty="0" err="1" smtClean="0"/>
              <a:t>Flags</a:t>
            </a:r>
            <a:r>
              <a:rPr lang="pl-PL" dirty="0" smtClean="0"/>
              <a:t>)</a:t>
            </a:r>
          </a:p>
          <a:p>
            <a:r>
              <a:rPr lang="pl-PL" dirty="0" smtClean="0"/>
              <a:t>c(</a:t>
            </a:r>
            <a:r>
              <a:rPr lang="pl-PL" dirty="0" err="1" smtClean="0"/>
              <a:t>Mod</a:t>
            </a:r>
            <a:r>
              <a:rPr lang="pl-PL" dirty="0" smtClean="0"/>
              <a:t>, Fun, </a:t>
            </a:r>
            <a:r>
              <a:rPr lang="pl-PL" dirty="0" err="1" smtClean="0"/>
              <a:t>Args</a:t>
            </a:r>
            <a:r>
              <a:rPr lang="pl-PL" dirty="0" smtClean="0"/>
              <a:t>) = c(</a:t>
            </a:r>
            <a:r>
              <a:rPr lang="pl-PL" dirty="0" err="1" smtClean="0"/>
              <a:t>Mod</a:t>
            </a:r>
            <a:r>
              <a:rPr lang="pl-PL" dirty="0" smtClean="0"/>
              <a:t>, Fun, </a:t>
            </a:r>
            <a:r>
              <a:rPr lang="pl-PL" dirty="0" err="1" smtClean="0"/>
              <a:t>Args</a:t>
            </a:r>
            <a:r>
              <a:rPr lang="pl-PL" dirty="0" smtClean="0"/>
              <a:t>, </a:t>
            </a:r>
            <a:r>
              <a:rPr lang="pl-PL" dirty="0" err="1" smtClean="0"/>
              <a:t>all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smtClean="0"/>
              <a:t>Dobrze znane MFA + lista wybranych przez nas flag</a:t>
            </a:r>
          </a:p>
          <a:p>
            <a:r>
              <a:rPr lang="pl-PL" dirty="0" smtClean="0"/>
              <a:t>Dobry sposób na kontrolowanie funkcji wywoływanych bezpośrednio z </a:t>
            </a:r>
            <a:r>
              <a:rPr lang="pl-PL" dirty="0" err="1" smtClean="0"/>
              <a:t>shella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38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5724128" y="1012086"/>
            <a:ext cx="316389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czas od 1 stycznia 1970 roku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7" y="1772816"/>
            <a:ext cx="863204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ipsa 6"/>
          <p:cNvSpPr/>
          <p:nvPr/>
        </p:nvSpPr>
        <p:spPr>
          <a:xfrm>
            <a:off x="6372200" y="1904922"/>
            <a:ext cx="12241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prosty ze strzałką 10"/>
          <p:cNvCxnSpPr>
            <a:stCxn id="6" idx="2"/>
            <a:endCxn id="7" idx="0"/>
          </p:cNvCxnSpPr>
          <p:nvPr/>
        </p:nvCxnSpPr>
        <p:spPr>
          <a:xfrm flipH="1">
            <a:off x="6984268" y="1381418"/>
            <a:ext cx="321807" cy="523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15"/>
          <p:cNvSpPr/>
          <p:nvPr/>
        </p:nvSpPr>
        <p:spPr>
          <a:xfrm>
            <a:off x="1475656" y="2564904"/>
            <a:ext cx="115212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611560" y="874934"/>
            <a:ext cx="65697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a</a:t>
            </a:r>
            <a:r>
              <a:rPr lang="pl-PL" dirty="0" smtClean="0"/>
              <a:t>kcja</a:t>
            </a:r>
          </a:p>
        </p:txBody>
      </p:sp>
      <p:cxnSp>
        <p:nvCxnSpPr>
          <p:cNvPr id="19" name="Łącznik prosty ze strzałką 18"/>
          <p:cNvCxnSpPr>
            <a:stCxn id="17" idx="2"/>
            <a:endCxn id="16" idx="0"/>
          </p:cNvCxnSpPr>
          <p:nvPr/>
        </p:nvCxnSpPr>
        <p:spPr>
          <a:xfrm>
            <a:off x="940048" y="1244266"/>
            <a:ext cx="1111672" cy="13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a 20"/>
          <p:cNvSpPr/>
          <p:nvPr/>
        </p:nvSpPr>
        <p:spPr>
          <a:xfrm>
            <a:off x="1516111" y="2996952"/>
            <a:ext cx="751633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ze strzałką 26"/>
          <p:cNvCxnSpPr>
            <a:stCxn id="17" idx="2"/>
            <a:endCxn id="21" idx="2"/>
          </p:cNvCxnSpPr>
          <p:nvPr/>
        </p:nvCxnSpPr>
        <p:spPr>
          <a:xfrm>
            <a:off x="940048" y="1244266"/>
            <a:ext cx="576063" cy="187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zaokrąglony 27"/>
          <p:cNvSpPr/>
          <p:nvPr/>
        </p:nvSpPr>
        <p:spPr>
          <a:xfrm>
            <a:off x="2051720" y="3861048"/>
            <a:ext cx="27363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2051720" y="4293096"/>
            <a:ext cx="237626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zaokrąglony 30"/>
          <p:cNvSpPr/>
          <p:nvPr/>
        </p:nvSpPr>
        <p:spPr>
          <a:xfrm>
            <a:off x="1926636" y="4084902"/>
            <a:ext cx="235733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/>
          <p:cNvSpPr txBox="1"/>
          <p:nvPr/>
        </p:nvSpPr>
        <p:spPr>
          <a:xfrm>
            <a:off x="5184067" y="5013176"/>
            <a:ext cx="203199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{</a:t>
            </a:r>
            <a:r>
              <a:rPr lang="pl-PL" dirty="0" err="1" smtClean="0"/>
              <a:t>Mod</a:t>
            </a:r>
            <a:r>
              <a:rPr lang="pl-PL" dirty="0" smtClean="0"/>
              <a:t>, Fun, </a:t>
            </a:r>
            <a:r>
              <a:rPr lang="pl-PL" dirty="0" err="1" smtClean="0"/>
              <a:t>Arity</a:t>
            </a:r>
            <a:r>
              <a:rPr lang="pl-PL" dirty="0" smtClean="0"/>
              <a:t>}</a:t>
            </a:r>
            <a:endParaRPr lang="pl-PL" dirty="0"/>
          </a:p>
        </p:txBody>
      </p:sp>
      <p:cxnSp>
        <p:nvCxnSpPr>
          <p:cNvPr id="34" name="Łącznik prosty ze strzałką 33"/>
          <p:cNvCxnSpPr>
            <a:stCxn id="32" idx="0"/>
            <a:endCxn id="30" idx="2"/>
          </p:cNvCxnSpPr>
          <p:nvPr/>
        </p:nvCxnSpPr>
        <p:spPr>
          <a:xfrm flipH="1" flipV="1">
            <a:off x="3239852" y="4509120"/>
            <a:ext cx="296021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32" idx="0"/>
            <a:endCxn id="31" idx="3"/>
          </p:cNvCxnSpPr>
          <p:nvPr/>
        </p:nvCxnSpPr>
        <p:spPr>
          <a:xfrm flipH="1" flipV="1">
            <a:off x="4283968" y="4192914"/>
            <a:ext cx="1916098" cy="82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32" idx="0"/>
            <a:endCxn id="28" idx="3"/>
          </p:cNvCxnSpPr>
          <p:nvPr/>
        </p:nvCxnSpPr>
        <p:spPr>
          <a:xfrm flipH="1" flipV="1">
            <a:off x="4788024" y="3969060"/>
            <a:ext cx="1412042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a 44"/>
          <p:cNvSpPr/>
          <p:nvPr/>
        </p:nvSpPr>
        <p:spPr>
          <a:xfrm>
            <a:off x="1516111" y="3429000"/>
            <a:ext cx="607617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7" name="Łącznik prosty ze strzałką 46"/>
          <p:cNvCxnSpPr>
            <a:stCxn id="17" idx="2"/>
            <a:endCxn id="45" idx="2"/>
          </p:cNvCxnSpPr>
          <p:nvPr/>
        </p:nvCxnSpPr>
        <p:spPr>
          <a:xfrm>
            <a:off x="940048" y="1244266"/>
            <a:ext cx="576063" cy="22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rostokąt zaokrąglony 47"/>
          <p:cNvSpPr/>
          <p:nvPr/>
        </p:nvSpPr>
        <p:spPr>
          <a:xfrm>
            <a:off x="255977" y="4300926"/>
            <a:ext cx="1260134" cy="208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ole tekstowe 48"/>
          <p:cNvSpPr txBox="1"/>
          <p:nvPr/>
        </p:nvSpPr>
        <p:spPr>
          <a:xfrm>
            <a:off x="886044" y="5013176"/>
            <a:ext cx="325390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err="1" smtClean="0"/>
              <a:t>Pid</a:t>
            </a:r>
            <a:r>
              <a:rPr lang="pl-PL" dirty="0" smtClean="0"/>
              <a:t> procesu monitorowanego</a:t>
            </a:r>
            <a:endParaRPr lang="pl-PL" dirty="0"/>
          </a:p>
        </p:txBody>
      </p:sp>
      <p:cxnSp>
        <p:nvCxnSpPr>
          <p:cNvPr id="51" name="Łącznik prosty ze strzałką 50"/>
          <p:cNvCxnSpPr>
            <a:stCxn id="49" idx="0"/>
            <a:endCxn id="48" idx="2"/>
          </p:cNvCxnSpPr>
          <p:nvPr/>
        </p:nvCxnSpPr>
        <p:spPr>
          <a:xfrm flipH="1" flipV="1">
            <a:off x="886044" y="4509120"/>
            <a:ext cx="162695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8943"/>
            <a:ext cx="865611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zaokrąglony 4"/>
          <p:cNvSpPr/>
          <p:nvPr/>
        </p:nvSpPr>
        <p:spPr>
          <a:xfrm>
            <a:off x="773105" y="1148943"/>
            <a:ext cx="6552728" cy="225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755576" y="404664"/>
            <a:ext cx="12961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Wywołanie</a:t>
            </a:r>
          </a:p>
        </p:txBody>
      </p:sp>
      <p:cxnSp>
        <p:nvCxnSpPr>
          <p:cNvPr id="8" name="Łącznik prosty ze strzałką 7"/>
          <p:cNvCxnSpPr>
            <a:stCxn id="6" idx="2"/>
            <a:endCxn id="5" idx="0"/>
          </p:cNvCxnSpPr>
          <p:nvPr/>
        </p:nvCxnSpPr>
        <p:spPr>
          <a:xfrm>
            <a:off x="1403648" y="773996"/>
            <a:ext cx="2645821" cy="37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a 10"/>
          <p:cNvSpPr/>
          <p:nvPr/>
        </p:nvSpPr>
        <p:spPr>
          <a:xfrm>
            <a:off x="1691680" y="1580991"/>
            <a:ext cx="43204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903960" y="2316543"/>
            <a:ext cx="28759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Wiadomość przychodząca</a:t>
            </a:r>
            <a:endParaRPr lang="pl-PL" dirty="0"/>
          </a:p>
        </p:txBody>
      </p:sp>
      <p:cxnSp>
        <p:nvCxnSpPr>
          <p:cNvPr id="14" name="Łącznik prosty ze strzałką 13"/>
          <p:cNvCxnSpPr>
            <a:stCxn id="12" idx="0"/>
            <a:endCxn id="11" idx="5"/>
          </p:cNvCxnSpPr>
          <p:nvPr/>
        </p:nvCxnSpPr>
        <p:spPr>
          <a:xfrm flipH="1" flipV="1">
            <a:off x="2060456" y="1826842"/>
            <a:ext cx="281480" cy="489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00399"/>
            <a:ext cx="8656118" cy="23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lipsa 17"/>
          <p:cNvSpPr/>
          <p:nvPr/>
        </p:nvSpPr>
        <p:spPr>
          <a:xfrm>
            <a:off x="2627784" y="3200399"/>
            <a:ext cx="288032" cy="23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2200104" y="4005064"/>
            <a:ext cx="273193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Wiadomość wychodząca</a:t>
            </a:r>
            <a:endParaRPr lang="pl-PL" dirty="0"/>
          </a:p>
        </p:txBody>
      </p:sp>
      <p:cxnSp>
        <p:nvCxnSpPr>
          <p:cNvPr id="21" name="Łącznik prosty ze strzałką 20"/>
          <p:cNvCxnSpPr>
            <a:stCxn id="19" idx="0"/>
            <a:endCxn id="18" idx="5"/>
          </p:cNvCxnSpPr>
          <p:nvPr/>
        </p:nvCxnSpPr>
        <p:spPr>
          <a:xfrm flipH="1" flipV="1">
            <a:off x="2873635" y="3404570"/>
            <a:ext cx="692437" cy="600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Śledzenie procesów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dbg:tracer</a:t>
            </a:r>
            <a:r>
              <a:rPr lang="pl-PL" dirty="0" smtClean="0"/>
              <a:t>() – Tworzy nowy proces (unikalny)</a:t>
            </a:r>
          </a:p>
          <a:p>
            <a:r>
              <a:rPr lang="pl-PL" dirty="0" err="1"/>
              <a:t>d</a:t>
            </a:r>
            <a:r>
              <a:rPr lang="pl-PL" dirty="0" err="1" smtClean="0"/>
              <a:t>bg:p</a:t>
            </a:r>
            <a:r>
              <a:rPr lang="pl-PL" dirty="0" smtClean="0"/>
              <a:t>(</a:t>
            </a:r>
            <a:r>
              <a:rPr lang="pl-PL" dirty="0" err="1" smtClean="0"/>
              <a:t>Item</a:t>
            </a:r>
            <a:r>
              <a:rPr lang="pl-PL" dirty="0" smtClean="0"/>
              <a:t>) -&gt; </a:t>
            </a:r>
            <a:r>
              <a:rPr lang="pl-PL" dirty="0" err="1" smtClean="0"/>
              <a:t>dbg:p</a:t>
            </a:r>
            <a:r>
              <a:rPr lang="pl-PL" dirty="0" smtClean="0"/>
              <a:t>(</a:t>
            </a:r>
            <a:r>
              <a:rPr lang="pl-PL" dirty="0" err="1" smtClean="0"/>
              <a:t>Item</a:t>
            </a:r>
            <a:r>
              <a:rPr lang="pl-PL" dirty="0" smtClean="0"/>
              <a:t>, [m])</a:t>
            </a:r>
          </a:p>
          <a:p>
            <a:r>
              <a:rPr lang="pl-PL" dirty="0" err="1" smtClean="0"/>
              <a:t>dbg:p</a:t>
            </a:r>
            <a:r>
              <a:rPr lang="pl-PL" dirty="0" smtClean="0"/>
              <a:t>(</a:t>
            </a:r>
            <a:r>
              <a:rPr lang="pl-PL" dirty="0" err="1" smtClean="0"/>
              <a:t>Item</a:t>
            </a:r>
            <a:r>
              <a:rPr lang="pl-PL" dirty="0" smtClean="0"/>
              <a:t>, </a:t>
            </a:r>
            <a:r>
              <a:rPr lang="pl-PL" dirty="0" err="1" smtClean="0"/>
              <a:t>Flags</a:t>
            </a:r>
            <a:r>
              <a:rPr lang="pl-PL" dirty="0" smtClean="0"/>
              <a:t>) – Śledzi </a:t>
            </a:r>
            <a:r>
              <a:rPr lang="pl-PL" dirty="0" err="1" smtClean="0"/>
              <a:t>Item</a:t>
            </a:r>
            <a:r>
              <a:rPr lang="pl-PL" dirty="0" smtClean="0"/>
              <a:t> zgodnie z podanymi flagami</a:t>
            </a:r>
          </a:p>
          <a:p>
            <a:r>
              <a:rPr lang="pl-PL" dirty="0" err="1" smtClean="0"/>
              <a:t>Item</a:t>
            </a:r>
            <a:r>
              <a:rPr lang="pl-PL" dirty="0" smtClean="0"/>
              <a:t> = </a:t>
            </a:r>
            <a:r>
              <a:rPr lang="pl-PL" dirty="0" err="1" smtClean="0"/>
              <a:t>all</a:t>
            </a:r>
            <a:r>
              <a:rPr lang="pl-PL" dirty="0" smtClean="0"/>
              <a:t> | </a:t>
            </a:r>
            <a:r>
              <a:rPr lang="pl-PL" dirty="0" err="1" smtClean="0"/>
              <a:t>new</a:t>
            </a:r>
            <a:r>
              <a:rPr lang="pl-PL" dirty="0" smtClean="0"/>
              <a:t> | </a:t>
            </a:r>
            <a:r>
              <a:rPr lang="pl-PL" dirty="0" err="1" smtClean="0"/>
              <a:t>pid</a:t>
            </a:r>
            <a:r>
              <a:rPr lang="pl-PL" dirty="0" smtClean="0"/>
              <a:t>() | </a:t>
            </a:r>
            <a:r>
              <a:rPr lang="pl-PL" dirty="0" err="1" smtClean="0"/>
              <a:t>existing</a:t>
            </a:r>
            <a:r>
              <a:rPr lang="pl-PL" dirty="0" smtClean="0"/>
              <a:t> | </a:t>
            </a:r>
            <a:r>
              <a:rPr lang="pl-PL" dirty="0" err="1" smtClean="0"/>
              <a:t>integer</a:t>
            </a:r>
            <a:r>
              <a:rPr lang="pl-PL" dirty="0" smtClean="0"/>
              <a:t> | </a:t>
            </a:r>
          </a:p>
          <a:p>
            <a:pPr marL="0" indent="0">
              <a:buNone/>
            </a:pPr>
            <a:r>
              <a:rPr lang="pl-PL" dirty="0" smtClean="0"/>
              <a:t>    {X, Y, Z} | "&lt;X.Y.Z&gt;„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27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0" y="1347472"/>
            <a:ext cx="8722196" cy="363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979712" y="1261509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Stworzenie </a:t>
            </a:r>
            <a:r>
              <a:rPr lang="pl-PL" sz="1600" dirty="0" err="1" smtClean="0"/>
              <a:t>tracera</a:t>
            </a:r>
            <a:endParaRPr lang="pl-PL" sz="16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539552" y="1499302"/>
            <a:ext cx="9361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135276" y="1448026"/>
            <a:ext cx="108029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Pid</a:t>
            </a:r>
            <a:r>
              <a:rPr lang="pl-PL" sz="1600" dirty="0" smtClean="0"/>
              <a:t> </a:t>
            </a:r>
            <a:r>
              <a:rPr lang="pl-PL" sz="1600" dirty="0" err="1" smtClean="0"/>
              <a:t>tracera</a:t>
            </a:r>
            <a:endParaRPr lang="pl-PL" sz="1600" dirty="0"/>
          </a:p>
        </p:txBody>
      </p:sp>
      <p:cxnSp>
        <p:nvCxnSpPr>
          <p:cNvPr id="9" name="Łącznik prosty ze strzałką 8"/>
          <p:cNvCxnSpPr>
            <a:stCxn id="6" idx="3"/>
            <a:endCxn id="7" idx="1"/>
          </p:cNvCxnSpPr>
          <p:nvPr/>
        </p:nvCxnSpPr>
        <p:spPr>
          <a:xfrm>
            <a:off x="1475656" y="1607314"/>
            <a:ext cx="659620" cy="9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zaokrąglony 15"/>
          <p:cNvSpPr/>
          <p:nvPr/>
        </p:nvSpPr>
        <p:spPr>
          <a:xfrm>
            <a:off x="539552" y="314096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2707050" y="3079703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Wszystkie flagi</a:t>
            </a:r>
            <a:endParaRPr lang="pl-PL" sz="16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051720" y="198884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Tylko wiadomości</a:t>
            </a:r>
          </a:p>
        </p:txBody>
      </p:sp>
    </p:spTree>
    <p:extLst>
      <p:ext uri="{BB962C8B-B14F-4D97-AF65-F5344CB8AC3E}">
        <p14:creationId xmlns:p14="http://schemas.microsoft.com/office/powerpoint/2010/main" val="377609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Zaawansowane – </a:t>
            </a:r>
            <a:r>
              <a:rPr lang="pl-PL" dirty="0" err="1" smtClean="0"/>
              <a:t>tp</a:t>
            </a:r>
            <a:r>
              <a:rPr lang="pl-PL" dirty="0" smtClean="0"/>
              <a:t> i </a:t>
            </a:r>
            <a:r>
              <a:rPr lang="pl-PL" dirty="0" err="1" smtClean="0"/>
              <a:t>tpl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tp</a:t>
            </a:r>
            <a:r>
              <a:rPr lang="en-US" dirty="0"/>
              <a:t>({Module, Function, </a:t>
            </a:r>
            <a:r>
              <a:rPr lang="en-US" dirty="0" err="1"/>
              <a:t>Arity</a:t>
            </a:r>
            <a:r>
              <a:rPr lang="en-US" dirty="0"/>
              <a:t>}, </a:t>
            </a:r>
            <a:r>
              <a:rPr lang="en-US" dirty="0" err="1"/>
              <a:t>MatchSpec</a:t>
            </a:r>
            <a:r>
              <a:rPr lang="en-US" dirty="0" smtClean="0"/>
              <a:t>)</a:t>
            </a:r>
            <a:endParaRPr lang="pl-PL" dirty="0"/>
          </a:p>
          <a:p>
            <a:r>
              <a:rPr lang="pl-PL" dirty="0" smtClean="0"/>
              <a:t>Umożliwia śledzenie wszystkich funkcji </a:t>
            </a:r>
            <a:r>
              <a:rPr lang="pl-PL" dirty="0" err="1" smtClean="0"/>
              <a:t>Function</a:t>
            </a:r>
            <a:r>
              <a:rPr lang="pl-PL" dirty="0" smtClean="0"/>
              <a:t> z modułu Module o ilości zmiennych </a:t>
            </a:r>
            <a:r>
              <a:rPr lang="pl-PL" dirty="0" err="1" smtClean="0"/>
              <a:t>Arity</a:t>
            </a:r>
            <a:endParaRPr lang="pl-PL" dirty="0" smtClean="0"/>
          </a:p>
          <a:p>
            <a:r>
              <a:rPr lang="pl-PL" dirty="0" smtClean="0"/>
              <a:t>Użycie ’_’ jest traktowanie jako każdy</a:t>
            </a:r>
          </a:p>
          <a:p>
            <a:r>
              <a:rPr lang="pl-PL" dirty="0" err="1" smtClean="0"/>
              <a:t>MatchSpec</a:t>
            </a:r>
            <a:r>
              <a:rPr lang="pl-PL" dirty="0"/>
              <a:t>  = </a:t>
            </a:r>
            <a:r>
              <a:rPr lang="pl-PL" dirty="0" err="1"/>
              <a:t>integer</a:t>
            </a:r>
            <a:r>
              <a:rPr lang="pl-PL" dirty="0"/>
              <a:t>() | </a:t>
            </a:r>
            <a:r>
              <a:rPr lang="pl-PL" dirty="0" err="1"/>
              <a:t>Built-inAlias</a:t>
            </a:r>
            <a:r>
              <a:rPr lang="pl-PL" dirty="0"/>
              <a:t> | [] | </a:t>
            </a:r>
            <a:r>
              <a:rPr lang="pl-PL" dirty="0" err="1"/>
              <a:t>match_spec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MatchSpec</a:t>
            </a:r>
            <a:r>
              <a:rPr lang="pl-PL" dirty="0" smtClean="0"/>
              <a:t> może dodatkowo zawężać grupę funkcji do śledzenia</a:t>
            </a:r>
          </a:p>
          <a:p>
            <a:r>
              <a:rPr lang="pl-PL" dirty="0" smtClean="0"/>
              <a:t>t</a:t>
            </a:r>
            <a:r>
              <a:rPr lang="en-US" dirty="0" err="1" smtClean="0"/>
              <a:t>pl</a:t>
            </a:r>
            <a:r>
              <a:rPr lang="pl-PL" dirty="0" smtClean="0"/>
              <a:t> umożliwia  śledzenie funkcji lokalnych (nieeksportowanych)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276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jrzystość">
  <a:themeElements>
    <a:clrScheme name="Przejrzystość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ejrzystość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1484</TotalTime>
  <Words>384</Words>
  <Application>Microsoft Office PowerPoint</Application>
  <PresentationFormat>Pokaz na ekranie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Przejrzystość</vt:lpstr>
      <vt:lpstr>DBG</vt:lpstr>
      <vt:lpstr>Czym jest dbg?</vt:lpstr>
      <vt:lpstr>Flags</vt:lpstr>
      <vt:lpstr>Funkcje uruchamiane z Shella</vt:lpstr>
      <vt:lpstr>Prezentacja programu PowerPoint</vt:lpstr>
      <vt:lpstr>Prezentacja programu PowerPoint</vt:lpstr>
      <vt:lpstr>Śledzenie procesów</vt:lpstr>
      <vt:lpstr>Prezentacja programu PowerPoint</vt:lpstr>
      <vt:lpstr>Zaawansowane – tp i tpl</vt:lpstr>
      <vt:lpstr>Prezentacja programu PowerPoint</vt:lpstr>
      <vt:lpstr>Zaawansowane  - ctp, ctpl i ctpg</vt:lpstr>
      <vt:lpstr>Prezentacja programu PowerPoint</vt:lpstr>
      <vt:lpstr>Dodatkowe funkcje</vt:lpstr>
      <vt:lpstr>Dziękujemy za wysłuchanie prezentacji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dbg</dc:title>
  <dc:creator>Michał</dc:creator>
  <cp:lastModifiedBy>Michał</cp:lastModifiedBy>
  <cp:revision>33</cp:revision>
  <dcterms:created xsi:type="dcterms:W3CDTF">2014-01-27T11:18:51Z</dcterms:created>
  <dcterms:modified xsi:type="dcterms:W3CDTF">2014-01-28T12:03:24Z</dcterms:modified>
</cp:coreProperties>
</file>