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61" r:id="rId3"/>
    <p:sldId id="256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>
        <p:scale>
          <a:sx n="170" d="100"/>
          <a:sy n="170" d="100"/>
        </p:scale>
        <p:origin x="1998" y="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3754E-E254-40B8-8C9A-CBFDDAEC22A7}" type="datetimeFigureOut">
              <a:rPr lang="es-CO" smtClean="0"/>
              <a:t>15/09/2013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B4FA-ABB1-439A-B44A-A5DACC454D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289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BB4FA-ABB1-439A-B44A-A5DACC454D84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637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BB4FA-ABB1-439A-B44A-A5DACC454D84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6375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BB4FA-ABB1-439A-B44A-A5DACC454D84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6375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BB4FA-ABB1-439A-B44A-A5DACC454D84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6375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BB4FA-ABB1-439A-B44A-A5DACC454D84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6375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BB4FA-ABB1-439A-B44A-A5DACC454D84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6375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BB4FA-ABB1-439A-B44A-A5DACC454D84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637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9376-297E-446A-A1D4-FD0D2183AAEE}" type="datetimeFigureOut">
              <a:rPr lang="es-CO" smtClean="0"/>
              <a:t>15/09/2013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533A-FAB3-4D21-99F6-DBB6715B14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587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9376-297E-446A-A1D4-FD0D2183AAEE}" type="datetimeFigureOut">
              <a:rPr lang="es-CO" smtClean="0"/>
              <a:t>15/09/2013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533A-FAB3-4D21-99F6-DBB6715B14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511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9376-297E-446A-A1D4-FD0D2183AAEE}" type="datetimeFigureOut">
              <a:rPr lang="es-CO" smtClean="0"/>
              <a:t>15/09/2013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533A-FAB3-4D21-99F6-DBB6715B14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642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9376-297E-446A-A1D4-FD0D2183AAEE}" type="datetimeFigureOut">
              <a:rPr lang="es-CO" smtClean="0"/>
              <a:t>15/09/2013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533A-FAB3-4D21-99F6-DBB6715B14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207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9376-297E-446A-A1D4-FD0D2183AAEE}" type="datetimeFigureOut">
              <a:rPr lang="es-CO" smtClean="0"/>
              <a:t>15/09/2013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533A-FAB3-4D21-99F6-DBB6715B14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890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9376-297E-446A-A1D4-FD0D2183AAEE}" type="datetimeFigureOut">
              <a:rPr lang="es-CO" smtClean="0"/>
              <a:t>15/09/2013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533A-FAB3-4D21-99F6-DBB6715B14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352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9376-297E-446A-A1D4-FD0D2183AAEE}" type="datetimeFigureOut">
              <a:rPr lang="es-CO" smtClean="0"/>
              <a:t>15/09/2013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533A-FAB3-4D21-99F6-DBB6715B14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410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9376-297E-446A-A1D4-FD0D2183AAEE}" type="datetimeFigureOut">
              <a:rPr lang="es-CO" smtClean="0"/>
              <a:t>15/09/2013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533A-FAB3-4D21-99F6-DBB6715B14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18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9376-297E-446A-A1D4-FD0D2183AAEE}" type="datetimeFigureOut">
              <a:rPr lang="es-CO" smtClean="0"/>
              <a:t>15/09/2013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533A-FAB3-4D21-99F6-DBB6715B14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877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9376-297E-446A-A1D4-FD0D2183AAEE}" type="datetimeFigureOut">
              <a:rPr lang="es-CO" smtClean="0"/>
              <a:t>15/09/2013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533A-FAB3-4D21-99F6-DBB6715B14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27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9376-297E-446A-A1D4-FD0D2183AAEE}" type="datetimeFigureOut">
              <a:rPr lang="es-CO" smtClean="0"/>
              <a:t>15/09/2013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533A-FAB3-4D21-99F6-DBB6715B14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107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19376-297E-446A-A1D4-FD0D2183AAEE}" type="datetimeFigureOut">
              <a:rPr lang="es-CO" smtClean="0"/>
              <a:t>15/09/2013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E533A-FAB3-4D21-99F6-DBB6715B14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463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53 Grupo"/>
          <p:cNvGrpSpPr/>
          <p:nvPr/>
        </p:nvGrpSpPr>
        <p:grpSpPr>
          <a:xfrm>
            <a:off x="702956" y="1803682"/>
            <a:ext cx="3709915" cy="2995414"/>
            <a:chOff x="1286635" y="1803682"/>
            <a:chExt cx="3709915" cy="2995414"/>
          </a:xfrm>
        </p:grpSpPr>
        <p:grpSp>
          <p:nvGrpSpPr>
            <p:cNvPr id="28" name="27 Grupo"/>
            <p:cNvGrpSpPr/>
            <p:nvPr/>
          </p:nvGrpSpPr>
          <p:grpSpPr>
            <a:xfrm>
              <a:off x="1399918" y="1832640"/>
              <a:ext cx="3596632" cy="2964691"/>
              <a:chOff x="4272952" y="2523735"/>
              <a:chExt cx="3596632" cy="2964691"/>
            </a:xfrm>
          </p:grpSpPr>
          <p:sp>
            <p:nvSpPr>
              <p:cNvPr id="8" name="7 CuadroTexto"/>
              <p:cNvSpPr txBox="1"/>
              <p:nvPr/>
            </p:nvSpPr>
            <p:spPr>
              <a:xfrm>
                <a:off x="7293520" y="4702937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000" b="1" dirty="0" smtClean="0"/>
                  <a:t>x</a:t>
                </a:r>
                <a:endParaRPr lang="es-CO" sz="2000" b="1" dirty="0"/>
              </a:p>
            </p:txBody>
          </p:sp>
          <p:sp>
            <p:nvSpPr>
              <p:cNvPr id="9" name="8 CuadroTexto"/>
              <p:cNvSpPr txBox="1"/>
              <p:nvPr/>
            </p:nvSpPr>
            <p:spPr>
              <a:xfrm>
                <a:off x="4272952" y="2523735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000" b="1" dirty="0" smtClean="0"/>
                  <a:t>y</a:t>
                </a:r>
                <a:endParaRPr lang="es-CO" sz="2000" b="1" dirty="0"/>
              </a:p>
            </p:txBody>
          </p:sp>
          <p:sp>
            <p:nvSpPr>
              <p:cNvPr id="16" name="15 CuadroTexto"/>
              <p:cNvSpPr txBox="1"/>
              <p:nvPr/>
            </p:nvSpPr>
            <p:spPr>
              <a:xfrm>
                <a:off x="4283967" y="4896992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000" b="1" dirty="0"/>
                  <a:t>O</a:t>
                </a:r>
              </a:p>
            </p:txBody>
          </p:sp>
          <p:cxnSp>
            <p:nvCxnSpPr>
              <p:cNvPr id="19" name="18 Conector recto"/>
              <p:cNvCxnSpPr/>
              <p:nvPr/>
            </p:nvCxnSpPr>
            <p:spPr>
              <a:xfrm>
                <a:off x="6741908" y="4996221"/>
                <a:ext cx="0" cy="4201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20 Conector recto de flecha"/>
              <p:cNvCxnSpPr/>
              <p:nvPr/>
            </p:nvCxnSpPr>
            <p:spPr>
              <a:xfrm>
                <a:off x="5877739" y="5288371"/>
                <a:ext cx="86416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21 Conector recto de flecha"/>
              <p:cNvCxnSpPr/>
              <p:nvPr/>
            </p:nvCxnSpPr>
            <p:spPr>
              <a:xfrm flipH="1">
                <a:off x="4572002" y="5284276"/>
                <a:ext cx="86476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25 CuadroTexto"/>
              <p:cNvSpPr txBox="1"/>
              <p:nvPr/>
            </p:nvSpPr>
            <p:spPr>
              <a:xfrm>
                <a:off x="5512158" y="5088316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000" b="1" dirty="0" smtClean="0"/>
                  <a:t>b</a:t>
                </a:r>
                <a:endParaRPr lang="es-CO" sz="2000" b="1" dirty="0"/>
              </a:p>
            </p:txBody>
          </p:sp>
        </p:grpSp>
        <p:sp>
          <p:nvSpPr>
            <p:cNvPr id="5" name="4 Rectángulo"/>
            <p:cNvSpPr/>
            <p:nvPr/>
          </p:nvSpPr>
          <p:spPr>
            <a:xfrm>
              <a:off x="1682014" y="3068960"/>
              <a:ext cx="2169906" cy="1082064"/>
            </a:xfrm>
            <a:prstGeom prst="rect">
              <a:avLst/>
            </a:prstGeom>
            <a:solidFill>
              <a:srgbClr val="92D05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3" name="22 Conector recto"/>
            <p:cNvCxnSpPr/>
            <p:nvPr/>
          </p:nvCxnSpPr>
          <p:spPr>
            <a:xfrm flipH="1">
              <a:off x="1682012" y="1990784"/>
              <a:ext cx="1" cy="28083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>
              <a:off x="1286635" y="4151024"/>
              <a:ext cx="30603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>
              <a:off x="1682012" y="3614602"/>
              <a:ext cx="26649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 flipH="1">
              <a:off x="2774538" y="2003737"/>
              <a:ext cx="2" cy="22803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36 Elipse"/>
            <p:cNvSpPr/>
            <p:nvPr/>
          </p:nvSpPr>
          <p:spPr>
            <a:xfrm>
              <a:off x="2726680" y="3570680"/>
              <a:ext cx="80570" cy="8784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0000"/>
                </a:solidFill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4403532" y="3414547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000" b="1" dirty="0"/>
                <a:t>x</a:t>
              </a:r>
              <a:r>
                <a:rPr lang="es-CO" sz="2000" b="1" dirty="0" smtClean="0"/>
                <a:t>'</a:t>
              </a:r>
              <a:endParaRPr lang="es-CO" sz="2000" b="1" dirty="0"/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2411687" y="1803682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000" b="1" dirty="0"/>
                <a:t>y</a:t>
              </a:r>
              <a:r>
                <a:rPr lang="es-CO" sz="2000" b="1" dirty="0" smtClean="0"/>
                <a:t>'</a:t>
              </a:r>
              <a:endParaRPr lang="es-CO" sz="2000" b="1" dirty="0"/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2816805" y="3241754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000" b="1" dirty="0" smtClean="0"/>
                <a:t>C</a:t>
              </a:r>
              <a:endParaRPr lang="es-CO" sz="2000" b="1" dirty="0"/>
            </a:p>
          </p:txBody>
        </p:sp>
        <p:cxnSp>
          <p:nvCxnSpPr>
            <p:cNvPr id="47" name="46 Conector recto"/>
            <p:cNvCxnSpPr/>
            <p:nvPr/>
          </p:nvCxnSpPr>
          <p:spPr>
            <a:xfrm>
              <a:off x="1331640" y="3068960"/>
              <a:ext cx="3142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49 Conector recto de flecha"/>
            <p:cNvCxnSpPr/>
            <p:nvPr/>
          </p:nvCxnSpPr>
          <p:spPr>
            <a:xfrm flipV="1">
              <a:off x="1488778" y="3068961"/>
              <a:ext cx="0" cy="3455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52 Conector recto de flecha"/>
            <p:cNvCxnSpPr/>
            <p:nvPr/>
          </p:nvCxnSpPr>
          <p:spPr>
            <a:xfrm>
              <a:off x="1488778" y="3759784"/>
              <a:ext cx="0" cy="3912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54 CuadroTexto"/>
            <p:cNvSpPr txBox="1"/>
            <p:nvPr/>
          </p:nvSpPr>
          <p:spPr>
            <a:xfrm>
              <a:off x="1331636" y="3353046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000" b="1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4887035" y="1537036"/>
                <a:ext cx="1980220" cy="327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s-CO" i="1" smtClean="0">
                              <a:latin typeface="Cambria Math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s-CO" b="1" dirty="0"/>
                                <m:t>′</m:t>
                              </m:r>
                            </m:sub>
                          </m:sSub>
                        </m:e>
                      </m:bar>
                      <m:r>
                        <a:rPr lang="es-CO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b="0" i="0" smtClean="0">
                              <a:latin typeface="Cambria Math"/>
                            </a:rPr>
                            <m:t>12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CO" b="0" i="0" smtClean="0">
                          <a:latin typeface="Cambria Math"/>
                        </a:rPr>
                        <m:t>b</m:t>
                      </m:r>
                      <m:sSup>
                        <m:sSup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s-CO" b="0" i="0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CO" b="0" dirty="0" smtClean="0"/>
              </a:p>
              <a:p>
                <a:endParaRPr lang="es-CO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s-CO" sz="1600" i="1">
                              <a:latin typeface="Cambria Math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s-CO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O" sz="160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s-CO" sz="1600" dirty="0">
                                  <a:latin typeface="Cambria Math" pitchFamily="18" charset="0"/>
                                  <a:ea typeface="Cambria Math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s-CO" sz="1600" dirty="0">
                                  <a:latin typeface="Cambria Math" pitchFamily="18" charset="0"/>
                                  <a:ea typeface="Cambria Math" pitchFamily="18" charset="0"/>
                                </a:rPr>
                                <m:t>′</m:t>
                              </m:r>
                              <m:r>
                                <m:rPr>
                                  <m:nor/>
                                </m:rPr>
                                <a:rPr lang="es-CO" sz="1600" b="1" dirty="0"/>
                                <m:t> </m:t>
                              </m:r>
                            </m:sub>
                          </m:sSub>
                        </m:e>
                      </m:bar>
                      <m:r>
                        <a:rPr lang="es-CO" sz="1600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sz="1600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sz="1600" i="0">
                              <a:latin typeface="Cambria Math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es-CO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sz="1600" b="0" i="0" smtClean="0">
                              <a:latin typeface="Cambria Math"/>
                            </a:rPr>
                            <m:t>b</m:t>
                          </m:r>
                        </m:e>
                        <m:sup>
                          <m:r>
                            <a:rPr lang="es-CO" sz="1600" i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CO" sz="1600" b="0" i="0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s-CO" sz="1600" b="0" dirty="0" smtClean="0"/>
              </a:p>
              <a:p>
                <a:endParaRPr lang="es-CO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s-CO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b="0" i="0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CO" i="0">
                          <a:latin typeface="Cambria Math"/>
                        </a:rPr>
                        <m:t>b</m:t>
                      </m:r>
                      <m:sSup>
                        <m:sSupPr>
                          <m:ctrlPr>
                            <a:rPr lang="es-CO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i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s-CO" i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  <a:p>
                <a:endParaRPr lang="es-CO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i="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s-CO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i="0">
                              <a:latin typeface="Cambria Math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s-CO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b</m:t>
                          </m:r>
                        </m:e>
                        <m:sup>
                          <m:r>
                            <a:rPr lang="es-CO" i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CO" b="0" i="0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035" y="1537036"/>
                <a:ext cx="1980220" cy="32783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725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30 Grupo"/>
          <p:cNvGrpSpPr/>
          <p:nvPr/>
        </p:nvGrpSpPr>
        <p:grpSpPr>
          <a:xfrm>
            <a:off x="1241630" y="1534144"/>
            <a:ext cx="4140462" cy="3515036"/>
            <a:chOff x="1241630" y="1534144"/>
            <a:chExt cx="4140462" cy="3515036"/>
          </a:xfrm>
        </p:grpSpPr>
        <p:grpSp>
          <p:nvGrpSpPr>
            <p:cNvPr id="18" name="17 Grupo"/>
            <p:cNvGrpSpPr/>
            <p:nvPr/>
          </p:nvGrpSpPr>
          <p:grpSpPr>
            <a:xfrm>
              <a:off x="1241630" y="1534144"/>
              <a:ext cx="4140462" cy="3515036"/>
              <a:chOff x="1241630" y="1534144"/>
              <a:chExt cx="4140462" cy="3515036"/>
            </a:xfrm>
          </p:grpSpPr>
          <p:grpSp>
            <p:nvGrpSpPr>
              <p:cNvPr id="7" name="6 Grupo"/>
              <p:cNvGrpSpPr/>
              <p:nvPr/>
            </p:nvGrpSpPr>
            <p:grpSpPr>
              <a:xfrm>
                <a:off x="1871700" y="2168860"/>
                <a:ext cx="2520280" cy="2520280"/>
                <a:chOff x="1871700" y="2168860"/>
                <a:chExt cx="2520280" cy="2520280"/>
              </a:xfrm>
            </p:grpSpPr>
            <p:sp>
              <p:nvSpPr>
                <p:cNvPr id="2" name="1 Elipse"/>
                <p:cNvSpPr/>
                <p:nvPr/>
              </p:nvSpPr>
              <p:spPr>
                <a:xfrm>
                  <a:off x="1871700" y="2168860"/>
                  <a:ext cx="2520280" cy="252028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" name="4 Elipse"/>
                <p:cNvSpPr/>
                <p:nvPr/>
              </p:nvSpPr>
              <p:spPr>
                <a:xfrm>
                  <a:off x="2123728" y="2420888"/>
                  <a:ext cx="2016224" cy="2016224"/>
                </a:xfrm>
                <a:prstGeom prst="ellips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" name="5 Elipse"/>
                <p:cNvSpPr/>
                <p:nvPr/>
              </p:nvSpPr>
              <p:spPr>
                <a:xfrm>
                  <a:off x="2325350" y="2622510"/>
                  <a:ext cx="1612979" cy="1612979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8" name="7 CuadroTexto"/>
              <p:cNvSpPr txBox="1"/>
              <p:nvPr/>
            </p:nvSpPr>
            <p:spPr>
              <a:xfrm>
                <a:off x="5022052" y="319932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/>
                  <a:t>x</a:t>
                </a:r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 flipV="1">
                <a:off x="3131839" y="1718810"/>
                <a:ext cx="0" cy="333037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10 Conector recto"/>
              <p:cNvCxnSpPr/>
              <p:nvPr/>
            </p:nvCxnSpPr>
            <p:spPr>
              <a:xfrm flipH="1">
                <a:off x="1241630" y="3429000"/>
                <a:ext cx="378042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15 CuadroTexto"/>
              <p:cNvSpPr txBox="1"/>
              <p:nvPr/>
            </p:nvSpPr>
            <p:spPr>
              <a:xfrm>
                <a:off x="2771799" y="342900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O</a:t>
                </a:r>
                <a:endParaRPr lang="es-CO" dirty="0"/>
              </a:p>
            </p:txBody>
          </p:sp>
          <p:sp>
            <p:nvSpPr>
              <p:cNvPr id="17" name="16 CuadroTexto"/>
              <p:cNvSpPr txBox="1"/>
              <p:nvPr/>
            </p:nvSpPr>
            <p:spPr>
              <a:xfrm>
                <a:off x="2897218" y="153414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y</a:t>
                </a:r>
                <a:endParaRPr lang="es-CO" dirty="0"/>
              </a:p>
            </p:txBody>
          </p:sp>
        </p:grpSp>
        <p:cxnSp>
          <p:nvCxnSpPr>
            <p:cNvPr id="20" name="19 Conector recto de flecha"/>
            <p:cNvCxnSpPr>
              <a:endCxn id="2" idx="1"/>
            </p:cNvCxnSpPr>
            <p:nvPr/>
          </p:nvCxnSpPr>
          <p:spPr>
            <a:xfrm flipH="1" flipV="1">
              <a:off x="2240786" y="2537946"/>
              <a:ext cx="891053" cy="8910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2474384" y="282999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r</a:t>
              </a:r>
              <a:endParaRPr lang="es-CO" dirty="0"/>
            </a:p>
          </p:txBody>
        </p:sp>
        <p:cxnSp>
          <p:nvCxnSpPr>
            <p:cNvPr id="22" name="21 Conector recto de flecha"/>
            <p:cNvCxnSpPr>
              <a:endCxn id="6" idx="7"/>
            </p:cNvCxnSpPr>
            <p:nvPr/>
          </p:nvCxnSpPr>
          <p:spPr>
            <a:xfrm flipV="1">
              <a:off x="3131841" y="2858725"/>
              <a:ext cx="570273" cy="5702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24 CuadroTexto"/>
            <p:cNvSpPr txBox="1"/>
            <p:nvPr/>
          </p:nvSpPr>
          <p:spPr>
            <a:xfrm>
              <a:off x="3416977" y="3054423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u</a:t>
              </a:r>
              <a:endParaRPr lang="es-CO" dirty="0"/>
            </a:p>
          </p:txBody>
        </p:sp>
        <p:cxnSp>
          <p:nvCxnSpPr>
            <p:cNvPr id="26" name="25 Conector recto de flecha"/>
            <p:cNvCxnSpPr>
              <a:endCxn id="5" idx="7"/>
            </p:cNvCxnSpPr>
            <p:nvPr/>
          </p:nvCxnSpPr>
          <p:spPr>
            <a:xfrm flipH="1">
              <a:off x="3844683" y="2420888"/>
              <a:ext cx="295269" cy="2952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29 CuadroTexto"/>
            <p:cNvSpPr txBox="1"/>
            <p:nvPr/>
          </p:nvSpPr>
          <p:spPr>
            <a:xfrm>
              <a:off x="3758309" y="2199190"/>
              <a:ext cx="498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du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58719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29 Grupo"/>
          <p:cNvGrpSpPr/>
          <p:nvPr/>
        </p:nvGrpSpPr>
        <p:grpSpPr>
          <a:xfrm>
            <a:off x="2681790" y="1450940"/>
            <a:ext cx="5265584" cy="2861251"/>
            <a:chOff x="2681790" y="1450940"/>
            <a:chExt cx="5265584" cy="2861251"/>
          </a:xfrm>
        </p:grpSpPr>
        <p:sp>
          <p:nvSpPr>
            <p:cNvPr id="2" name="1 Forma libre"/>
            <p:cNvSpPr/>
            <p:nvPr/>
          </p:nvSpPr>
          <p:spPr>
            <a:xfrm>
              <a:off x="4391980" y="1450940"/>
              <a:ext cx="2234242" cy="2044468"/>
            </a:xfrm>
            <a:custGeom>
              <a:avLst/>
              <a:gdLst>
                <a:gd name="connsiteX0" fmla="*/ 431321 w 2234242"/>
                <a:gd name="connsiteY0" fmla="*/ 310551 h 2044468"/>
                <a:gd name="connsiteX1" fmla="*/ 431321 w 2234242"/>
                <a:gd name="connsiteY1" fmla="*/ 310551 h 2044468"/>
                <a:gd name="connsiteX2" fmla="*/ 345057 w 2234242"/>
                <a:gd name="connsiteY2" fmla="*/ 353683 h 2044468"/>
                <a:gd name="connsiteX3" fmla="*/ 310551 w 2234242"/>
                <a:gd name="connsiteY3" fmla="*/ 362309 h 2044468"/>
                <a:gd name="connsiteX4" fmla="*/ 284672 w 2234242"/>
                <a:gd name="connsiteY4" fmla="*/ 388188 h 2044468"/>
                <a:gd name="connsiteX5" fmla="*/ 250166 w 2234242"/>
                <a:gd name="connsiteY5" fmla="*/ 405441 h 2044468"/>
                <a:gd name="connsiteX6" fmla="*/ 181155 w 2234242"/>
                <a:gd name="connsiteY6" fmla="*/ 448573 h 2044468"/>
                <a:gd name="connsiteX7" fmla="*/ 129396 w 2234242"/>
                <a:gd name="connsiteY7" fmla="*/ 500332 h 2044468"/>
                <a:gd name="connsiteX8" fmla="*/ 112143 w 2234242"/>
                <a:gd name="connsiteY8" fmla="*/ 526211 h 2044468"/>
                <a:gd name="connsiteX9" fmla="*/ 86264 w 2234242"/>
                <a:gd name="connsiteY9" fmla="*/ 543464 h 2044468"/>
                <a:gd name="connsiteX10" fmla="*/ 25879 w 2234242"/>
                <a:gd name="connsiteY10" fmla="*/ 595222 h 2044468"/>
                <a:gd name="connsiteX11" fmla="*/ 17253 w 2234242"/>
                <a:gd name="connsiteY11" fmla="*/ 621102 h 2044468"/>
                <a:gd name="connsiteX12" fmla="*/ 0 w 2234242"/>
                <a:gd name="connsiteY12" fmla="*/ 698739 h 2044468"/>
                <a:gd name="connsiteX13" fmla="*/ 17253 w 2234242"/>
                <a:gd name="connsiteY13" fmla="*/ 793630 h 2044468"/>
                <a:gd name="connsiteX14" fmla="*/ 34506 w 2234242"/>
                <a:gd name="connsiteY14" fmla="*/ 819509 h 2044468"/>
                <a:gd name="connsiteX15" fmla="*/ 60385 w 2234242"/>
                <a:gd name="connsiteY15" fmla="*/ 871268 h 2044468"/>
                <a:gd name="connsiteX16" fmla="*/ 94891 w 2234242"/>
                <a:gd name="connsiteY16" fmla="*/ 948905 h 2044468"/>
                <a:gd name="connsiteX17" fmla="*/ 120770 w 2234242"/>
                <a:gd name="connsiteY17" fmla="*/ 1017917 h 2044468"/>
                <a:gd name="connsiteX18" fmla="*/ 112143 w 2234242"/>
                <a:gd name="connsiteY18" fmla="*/ 1104181 h 2044468"/>
                <a:gd name="connsiteX19" fmla="*/ 103517 w 2234242"/>
                <a:gd name="connsiteY19" fmla="*/ 1147313 h 2044468"/>
                <a:gd name="connsiteX20" fmla="*/ 112143 w 2234242"/>
                <a:gd name="connsiteY20" fmla="*/ 1293962 h 2044468"/>
                <a:gd name="connsiteX21" fmla="*/ 120770 w 2234242"/>
                <a:gd name="connsiteY21" fmla="*/ 1319841 h 2044468"/>
                <a:gd name="connsiteX22" fmla="*/ 163902 w 2234242"/>
                <a:gd name="connsiteY22" fmla="*/ 1423358 h 2044468"/>
                <a:gd name="connsiteX23" fmla="*/ 198408 w 2234242"/>
                <a:gd name="connsiteY23" fmla="*/ 1526875 h 2044468"/>
                <a:gd name="connsiteX24" fmla="*/ 215660 w 2234242"/>
                <a:gd name="connsiteY24" fmla="*/ 1595887 h 2044468"/>
                <a:gd name="connsiteX25" fmla="*/ 232913 w 2234242"/>
                <a:gd name="connsiteY25" fmla="*/ 1621766 h 2044468"/>
                <a:gd name="connsiteX26" fmla="*/ 284672 w 2234242"/>
                <a:gd name="connsiteY26" fmla="*/ 1759788 h 2044468"/>
                <a:gd name="connsiteX27" fmla="*/ 310551 w 2234242"/>
                <a:gd name="connsiteY27" fmla="*/ 1777041 h 2044468"/>
                <a:gd name="connsiteX28" fmla="*/ 345057 w 2234242"/>
                <a:gd name="connsiteY28" fmla="*/ 1837426 h 2044468"/>
                <a:gd name="connsiteX29" fmla="*/ 370936 w 2234242"/>
                <a:gd name="connsiteY29" fmla="*/ 1846053 h 2044468"/>
                <a:gd name="connsiteX30" fmla="*/ 388189 w 2234242"/>
                <a:gd name="connsiteY30" fmla="*/ 1871932 h 2044468"/>
                <a:gd name="connsiteX31" fmla="*/ 448574 w 2234242"/>
                <a:gd name="connsiteY31" fmla="*/ 1906437 h 2044468"/>
                <a:gd name="connsiteX32" fmla="*/ 474453 w 2234242"/>
                <a:gd name="connsiteY32" fmla="*/ 1923690 h 2044468"/>
                <a:gd name="connsiteX33" fmla="*/ 508959 w 2234242"/>
                <a:gd name="connsiteY33" fmla="*/ 1932317 h 2044468"/>
                <a:gd name="connsiteX34" fmla="*/ 595223 w 2234242"/>
                <a:gd name="connsiteY34" fmla="*/ 1958196 h 2044468"/>
                <a:gd name="connsiteX35" fmla="*/ 681487 w 2234242"/>
                <a:gd name="connsiteY35" fmla="*/ 1984075 h 2044468"/>
                <a:gd name="connsiteX36" fmla="*/ 793630 w 2234242"/>
                <a:gd name="connsiteY36" fmla="*/ 1992702 h 2044468"/>
                <a:gd name="connsiteX37" fmla="*/ 1009291 w 2234242"/>
                <a:gd name="connsiteY37" fmla="*/ 2018581 h 2044468"/>
                <a:gd name="connsiteX38" fmla="*/ 1242204 w 2234242"/>
                <a:gd name="connsiteY38" fmla="*/ 2027207 h 2044468"/>
                <a:gd name="connsiteX39" fmla="*/ 1466491 w 2234242"/>
                <a:gd name="connsiteY39" fmla="*/ 2035834 h 2044468"/>
                <a:gd name="connsiteX40" fmla="*/ 1561381 w 2234242"/>
                <a:gd name="connsiteY40" fmla="*/ 2018581 h 2044468"/>
                <a:gd name="connsiteX41" fmla="*/ 1630393 w 2234242"/>
                <a:gd name="connsiteY41" fmla="*/ 2009954 h 2044468"/>
                <a:gd name="connsiteX42" fmla="*/ 1768415 w 2234242"/>
                <a:gd name="connsiteY42" fmla="*/ 1966822 h 2044468"/>
                <a:gd name="connsiteX43" fmla="*/ 1828800 w 2234242"/>
                <a:gd name="connsiteY43" fmla="*/ 1949570 h 2044468"/>
                <a:gd name="connsiteX44" fmla="*/ 1880559 w 2234242"/>
                <a:gd name="connsiteY44" fmla="*/ 1932317 h 2044468"/>
                <a:gd name="connsiteX45" fmla="*/ 1932317 w 2234242"/>
                <a:gd name="connsiteY45" fmla="*/ 1880558 h 2044468"/>
                <a:gd name="connsiteX46" fmla="*/ 1940943 w 2234242"/>
                <a:gd name="connsiteY46" fmla="*/ 1811547 h 2044468"/>
                <a:gd name="connsiteX47" fmla="*/ 1975449 w 2234242"/>
                <a:gd name="connsiteY47" fmla="*/ 1716656 h 2044468"/>
                <a:gd name="connsiteX48" fmla="*/ 1984076 w 2234242"/>
                <a:gd name="connsiteY48" fmla="*/ 1673524 h 2044468"/>
                <a:gd name="connsiteX49" fmla="*/ 1992702 w 2234242"/>
                <a:gd name="connsiteY49" fmla="*/ 1475117 h 2044468"/>
                <a:gd name="connsiteX50" fmla="*/ 2053087 w 2234242"/>
                <a:gd name="connsiteY50" fmla="*/ 1362973 h 2044468"/>
                <a:gd name="connsiteX51" fmla="*/ 2087593 w 2234242"/>
                <a:gd name="connsiteY51" fmla="*/ 1328468 h 2044468"/>
                <a:gd name="connsiteX52" fmla="*/ 2156604 w 2234242"/>
                <a:gd name="connsiteY52" fmla="*/ 1233577 h 2044468"/>
                <a:gd name="connsiteX53" fmla="*/ 2191110 w 2234242"/>
                <a:gd name="connsiteY53" fmla="*/ 1190445 h 2044468"/>
                <a:gd name="connsiteX54" fmla="*/ 2216989 w 2234242"/>
                <a:gd name="connsiteY54" fmla="*/ 1121434 h 2044468"/>
                <a:gd name="connsiteX55" fmla="*/ 2234242 w 2234242"/>
                <a:gd name="connsiteY55" fmla="*/ 1061049 h 2044468"/>
                <a:gd name="connsiteX56" fmla="*/ 2216989 w 2234242"/>
                <a:gd name="connsiteY56" fmla="*/ 750498 h 2044468"/>
                <a:gd name="connsiteX57" fmla="*/ 2208362 w 2234242"/>
                <a:gd name="connsiteY57" fmla="*/ 672860 h 2044468"/>
                <a:gd name="connsiteX58" fmla="*/ 2182483 w 2234242"/>
                <a:gd name="connsiteY58" fmla="*/ 586596 h 2044468"/>
                <a:gd name="connsiteX59" fmla="*/ 2165230 w 2234242"/>
                <a:gd name="connsiteY59" fmla="*/ 543464 h 2044468"/>
                <a:gd name="connsiteX60" fmla="*/ 2139351 w 2234242"/>
                <a:gd name="connsiteY60" fmla="*/ 517585 h 2044468"/>
                <a:gd name="connsiteX61" fmla="*/ 2053087 w 2234242"/>
                <a:gd name="connsiteY61" fmla="*/ 448573 h 2044468"/>
                <a:gd name="connsiteX62" fmla="*/ 1940943 w 2234242"/>
                <a:gd name="connsiteY62" fmla="*/ 353683 h 2044468"/>
                <a:gd name="connsiteX63" fmla="*/ 1906438 w 2234242"/>
                <a:gd name="connsiteY63" fmla="*/ 327804 h 2044468"/>
                <a:gd name="connsiteX64" fmla="*/ 1880559 w 2234242"/>
                <a:gd name="connsiteY64" fmla="*/ 310551 h 2044468"/>
                <a:gd name="connsiteX65" fmla="*/ 1725283 w 2234242"/>
                <a:gd name="connsiteY65" fmla="*/ 172528 h 2044468"/>
                <a:gd name="connsiteX66" fmla="*/ 1699404 w 2234242"/>
                <a:gd name="connsiteY66" fmla="*/ 155275 h 2044468"/>
                <a:gd name="connsiteX67" fmla="*/ 1673525 w 2234242"/>
                <a:gd name="connsiteY67" fmla="*/ 146649 h 2044468"/>
                <a:gd name="connsiteX68" fmla="*/ 1639019 w 2234242"/>
                <a:gd name="connsiteY68" fmla="*/ 129396 h 2044468"/>
                <a:gd name="connsiteX69" fmla="*/ 1578634 w 2234242"/>
                <a:gd name="connsiteY69" fmla="*/ 112143 h 2044468"/>
                <a:gd name="connsiteX70" fmla="*/ 1518249 w 2234242"/>
                <a:gd name="connsiteY70" fmla="*/ 86264 h 2044468"/>
                <a:gd name="connsiteX71" fmla="*/ 1466491 w 2234242"/>
                <a:gd name="connsiteY71" fmla="*/ 69011 h 2044468"/>
                <a:gd name="connsiteX72" fmla="*/ 1423359 w 2234242"/>
                <a:gd name="connsiteY72" fmla="*/ 51758 h 2044468"/>
                <a:gd name="connsiteX73" fmla="*/ 1371600 w 2234242"/>
                <a:gd name="connsiteY73" fmla="*/ 43132 h 2044468"/>
                <a:gd name="connsiteX74" fmla="*/ 1293962 w 2234242"/>
                <a:gd name="connsiteY74" fmla="*/ 8626 h 2044468"/>
                <a:gd name="connsiteX75" fmla="*/ 1190445 w 2234242"/>
                <a:gd name="connsiteY75" fmla="*/ 0 h 2044468"/>
                <a:gd name="connsiteX76" fmla="*/ 1017917 w 2234242"/>
                <a:gd name="connsiteY76" fmla="*/ 51758 h 2044468"/>
                <a:gd name="connsiteX77" fmla="*/ 974785 w 2234242"/>
                <a:gd name="connsiteY77" fmla="*/ 77637 h 2044468"/>
                <a:gd name="connsiteX78" fmla="*/ 879894 w 2234242"/>
                <a:gd name="connsiteY78" fmla="*/ 138022 h 2044468"/>
                <a:gd name="connsiteX79" fmla="*/ 845389 w 2234242"/>
                <a:gd name="connsiteY79" fmla="*/ 146649 h 2044468"/>
                <a:gd name="connsiteX80" fmla="*/ 785004 w 2234242"/>
                <a:gd name="connsiteY80" fmla="*/ 163902 h 2044468"/>
                <a:gd name="connsiteX81" fmla="*/ 698740 w 2234242"/>
                <a:gd name="connsiteY81" fmla="*/ 172528 h 2044468"/>
                <a:gd name="connsiteX82" fmla="*/ 664234 w 2234242"/>
                <a:gd name="connsiteY82" fmla="*/ 181154 h 2044468"/>
                <a:gd name="connsiteX83" fmla="*/ 577970 w 2234242"/>
                <a:gd name="connsiteY83" fmla="*/ 207034 h 2044468"/>
                <a:gd name="connsiteX84" fmla="*/ 552091 w 2234242"/>
                <a:gd name="connsiteY84" fmla="*/ 224287 h 2044468"/>
                <a:gd name="connsiteX85" fmla="*/ 534838 w 2234242"/>
                <a:gd name="connsiteY85" fmla="*/ 250166 h 2044468"/>
                <a:gd name="connsiteX86" fmla="*/ 508959 w 2234242"/>
                <a:gd name="connsiteY86" fmla="*/ 258792 h 2044468"/>
                <a:gd name="connsiteX87" fmla="*/ 500332 w 2234242"/>
                <a:gd name="connsiteY87" fmla="*/ 284671 h 2044468"/>
                <a:gd name="connsiteX88" fmla="*/ 474453 w 2234242"/>
                <a:gd name="connsiteY88" fmla="*/ 293298 h 2044468"/>
                <a:gd name="connsiteX89" fmla="*/ 431321 w 2234242"/>
                <a:gd name="connsiteY89" fmla="*/ 310551 h 204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2234242" h="2044468">
                  <a:moveTo>
                    <a:pt x="431321" y="310551"/>
                  </a:moveTo>
                  <a:lnTo>
                    <a:pt x="431321" y="310551"/>
                  </a:lnTo>
                  <a:cubicBezTo>
                    <a:pt x="402566" y="324928"/>
                    <a:pt x="374606" y="341019"/>
                    <a:pt x="345057" y="353683"/>
                  </a:cubicBezTo>
                  <a:cubicBezTo>
                    <a:pt x="334160" y="358353"/>
                    <a:pt x="320845" y="356427"/>
                    <a:pt x="310551" y="362309"/>
                  </a:cubicBezTo>
                  <a:cubicBezTo>
                    <a:pt x="299959" y="368362"/>
                    <a:pt x="294599" y="381097"/>
                    <a:pt x="284672" y="388188"/>
                  </a:cubicBezTo>
                  <a:cubicBezTo>
                    <a:pt x="274208" y="395662"/>
                    <a:pt x="261407" y="399196"/>
                    <a:pt x="250166" y="405441"/>
                  </a:cubicBezTo>
                  <a:cubicBezTo>
                    <a:pt x="218949" y="422784"/>
                    <a:pt x="208120" y="430596"/>
                    <a:pt x="181155" y="448573"/>
                  </a:cubicBezTo>
                  <a:cubicBezTo>
                    <a:pt x="140497" y="509562"/>
                    <a:pt x="193594" y="436135"/>
                    <a:pt x="129396" y="500332"/>
                  </a:cubicBezTo>
                  <a:cubicBezTo>
                    <a:pt x="122065" y="507663"/>
                    <a:pt x="119474" y="518880"/>
                    <a:pt x="112143" y="526211"/>
                  </a:cubicBezTo>
                  <a:cubicBezTo>
                    <a:pt x="104812" y="533542"/>
                    <a:pt x="94700" y="537438"/>
                    <a:pt x="86264" y="543464"/>
                  </a:cubicBezTo>
                  <a:cubicBezTo>
                    <a:pt x="47533" y="571129"/>
                    <a:pt x="57230" y="563872"/>
                    <a:pt x="25879" y="595222"/>
                  </a:cubicBezTo>
                  <a:cubicBezTo>
                    <a:pt x="23004" y="603849"/>
                    <a:pt x="19751" y="612359"/>
                    <a:pt x="17253" y="621102"/>
                  </a:cubicBezTo>
                  <a:cubicBezTo>
                    <a:pt x="9133" y="649525"/>
                    <a:pt x="5929" y="669095"/>
                    <a:pt x="0" y="698739"/>
                  </a:cubicBezTo>
                  <a:cubicBezTo>
                    <a:pt x="2973" y="722522"/>
                    <a:pt x="3956" y="767036"/>
                    <a:pt x="17253" y="793630"/>
                  </a:cubicBezTo>
                  <a:cubicBezTo>
                    <a:pt x="21890" y="802903"/>
                    <a:pt x="28755" y="810883"/>
                    <a:pt x="34506" y="819509"/>
                  </a:cubicBezTo>
                  <a:cubicBezTo>
                    <a:pt x="50320" y="866954"/>
                    <a:pt x="33630" y="824447"/>
                    <a:pt x="60385" y="871268"/>
                  </a:cubicBezTo>
                  <a:cubicBezTo>
                    <a:pt x="81621" y="908430"/>
                    <a:pt x="76406" y="907312"/>
                    <a:pt x="94891" y="948905"/>
                  </a:cubicBezTo>
                  <a:cubicBezTo>
                    <a:pt x="120667" y="1006901"/>
                    <a:pt x="106054" y="959055"/>
                    <a:pt x="120770" y="1017917"/>
                  </a:cubicBezTo>
                  <a:cubicBezTo>
                    <a:pt x="117894" y="1046672"/>
                    <a:pt x="115962" y="1075536"/>
                    <a:pt x="112143" y="1104181"/>
                  </a:cubicBezTo>
                  <a:cubicBezTo>
                    <a:pt x="110205" y="1118714"/>
                    <a:pt x="103517" y="1132651"/>
                    <a:pt x="103517" y="1147313"/>
                  </a:cubicBezTo>
                  <a:cubicBezTo>
                    <a:pt x="103517" y="1196280"/>
                    <a:pt x="107270" y="1245238"/>
                    <a:pt x="112143" y="1293962"/>
                  </a:cubicBezTo>
                  <a:cubicBezTo>
                    <a:pt x="113048" y="1303010"/>
                    <a:pt x="117393" y="1311398"/>
                    <a:pt x="120770" y="1319841"/>
                  </a:cubicBezTo>
                  <a:cubicBezTo>
                    <a:pt x="134653" y="1354548"/>
                    <a:pt x="152081" y="1387895"/>
                    <a:pt x="163902" y="1423358"/>
                  </a:cubicBezTo>
                  <a:cubicBezTo>
                    <a:pt x="175404" y="1457864"/>
                    <a:pt x="191275" y="1491209"/>
                    <a:pt x="198408" y="1526875"/>
                  </a:cubicBezTo>
                  <a:cubicBezTo>
                    <a:pt x="201688" y="1543277"/>
                    <a:pt x="206819" y="1578205"/>
                    <a:pt x="215660" y="1595887"/>
                  </a:cubicBezTo>
                  <a:cubicBezTo>
                    <a:pt x="220296" y="1605160"/>
                    <a:pt x="227162" y="1613140"/>
                    <a:pt x="232913" y="1621766"/>
                  </a:cubicBezTo>
                  <a:cubicBezTo>
                    <a:pt x="242741" y="1661074"/>
                    <a:pt x="261782" y="1744528"/>
                    <a:pt x="284672" y="1759788"/>
                  </a:cubicBezTo>
                  <a:lnTo>
                    <a:pt x="310551" y="1777041"/>
                  </a:lnTo>
                  <a:cubicBezTo>
                    <a:pt x="314797" y="1785532"/>
                    <a:pt x="334895" y="1829297"/>
                    <a:pt x="345057" y="1837426"/>
                  </a:cubicBezTo>
                  <a:cubicBezTo>
                    <a:pt x="352157" y="1843106"/>
                    <a:pt x="362310" y="1843177"/>
                    <a:pt x="370936" y="1846053"/>
                  </a:cubicBezTo>
                  <a:cubicBezTo>
                    <a:pt x="376687" y="1854679"/>
                    <a:pt x="380858" y="1864601"/>
                    <a:pt x="388189" y="1871932"/>
                  </a:cubicBezTo>
                  <a:cubicBezTo>
                    <a:pt x="402203" y="1885946"/>
                    <a:pt x="432782" y="1897413"/>
                    <a:pt x="448574" y="1906437"/>
                  </a:cubicBezTo>
                  <a:cubicBezTo>
                    <a:pt x="457576" y="1911581"/>
                    <a:pt x="464924" y="1919606"/>
                    <a:pt x="474453" y="1923690"/>
                  </a:cubicBezTo>
                  <a:cubicBezTo>
                    <a:pt x="485350" y="1928360"/>
                    <a:pt x="497711" y="1928568"/>
                    <a:pt x="508959" y="1932317"/>
                  </a:cubicBezTo>
                  <a:cubicBezTo>
                    <a:pt x="702014" y="1996670"/>
                    <a:pt x="407840" y="1907092"/>
                    <a:pt x="595223" y="1958196"/>
                  </a:cubicBezTo>
                  <a:cubicBezTo>
                    <a:pt x="614593" y="1963479"/>
                    <a:pt x="657785" y="1981287"/>
                    <a:pt x="681487" y="1984075"/>
                  </a:cubicBezTo>
                  <a:cubicBezTo>
                    <a:pt x="718722" y="1988456"/>
                    <a:pt x="756345" y="1988777"/>
                    <a:pt x="793630" y="1992702"/>
                  </a:cubicBezTo>
                  <a:cubicBezTo>
                    <a:pt x="865635" y="2000282"/>
                    <a:pt x="936938" y="2015901"/>
                    <a:pt x="1009291" y="2018581"/>
                  </a:cubicBezTo>
                  <a:lnTo>
                    <a:pt x="1242204" y="2027207"/>
                  </a:lnTo>
                  <a:cubicBezTo>
                    <a:pt x="1397251" y="2049357"/>
                    <a:pt x="1322449" y="2047837"/>
                    <a:pt x="1466491" y="2035834"/>
                  </a:cubicBezTo>
                  <a:cubicBezTo>
                    <a:pt x="1517292" y="2023133"/>
                    <a:pt x="1495141" y="2027413"/>
                    <a:pt x="1561381" y="2018581"/>
                  </a:cubicBezTo>
                  <a:cubicBezTo>
                    <a:pt x="1584361" y="2015517"/>
                    <a:pt x="1607607" y="2014226"/>
                    <a:pt x="1630393" y="2009954"/>
                  </a:cubicBezTo>
                  <a:cubicBezTo>
                    <a:pt x="1708613" y="1995288"/>
                    <a:pt x="1692356" y="1992175"/>
                    <a:pt x="1768415" y="1966822"/>
                  </a:cubicBezTo>
                  <a:cubicBezTo>
                    <a:pt x="1788274" y="1960202"/>
                    <a:pt x="1808792" y="1955726"/>
                    <a:pt x="1828800" y="1949570"/>
                  </a:cubicBezTo>
                  <a:cubicBezTo>
                    <a:pt x="1846182" y="1944222"/>
                    <a:pt x="1863306" y="1938068"/>
                    <a:pt x="1880559" y="1932317"/>
                  </a:cubicBezTo>
                  <a:cubicBezTo>
                    <a:pt x="1901867" y="1918111"/>
                    <a:pt x="1923146" y="1908072"/>
                    <a:pt x="1932317" y="1880558"/>
                  </a:cubicBezTo>
                  <a:cubicBezTo>
                    <a:pt x="1939648" y="1858565"/>
                    <a:pt x="1936397" y="1834279"/>
                    <a:pt x="1940943" y="1811547"/>
                  </a:cubicBezTo>
                  <a:cubicBezTo>
                    <a:pt x="1951336" y="1759584"/>
                    <a:pt x="1955219" y="1757117"/>
                    <a:pt x="1975449" y="1716656"/>
                  </a:cubicBezTo>
                  <a:cubicBezTo>
                    <a:pt x="1978325" y="1702279"/>
                    <a:pt x="1983031" y="1688149"/>
                    <a:pt x="1984076" y="1673524"/>
                  </a:cubicBezTo>
                  <a:cubicBezTo>
                    <a:pt x="1988792" y="1607494"/>
                    <a:pt x="1982161" y="1540471"/>
                    <a:pt x="1992702" y="1475117"/>
                  </a:cubicBezTo>
                  <a:cubicBezTo>
                    <a:pt x="1994156" y="1466100"/>
                    <a:pt x="2040411" y="1379271"/>
                    <a:pt x="2053087" y="1362973"/>
                  </a:cubicBezTo>
                  <a:cubicBezTo>
                    <a:pt x="2063073" y="1350133"/>
                    <a:pt x="2076786" y="1340625"/>
                    <a:pt x="2087593" y="1328468"/>
                  </a:cubicBezTo>
                  <a:cubicBezTo>
                    <a:pt x="2131172" y="1279442"/>
                    <a:pt x="2116254" y="1289058"/>
                    <a:pt x="2156604" y="1233577"/>
                  </a:cubicBezTo>
                  <a:cubicBezTo>
                    <a:pt x="2167433" y="1218687"/>
                    <a:pt x="2179608" y="1204822"/>
                    <a:pt x="2191110" y="1190445"/>
                  </a:cubicBezTo>
                  <a:cubicBezTo>
                    <a:pt x="2207014" y="1126824"/>
                    <a:pt x="2189922" y="1184591"/>
                    <a:pt x="2216989" y="1121434"/>
                  </a:cubicBezTo>
                  <a:cubicBezTo>
                    <a:pt x="2224411" y="1104115"/>
                    <a:pt x="2229867" y="1078549"/>
                    <a:pt x="2234242" y="1061049"/>
                  </a:cubicBezTo>
                  <a:cubicBezTo>
                    <a:pt x="2231863" y="1015846"/>
                    <a:pt x="2220932" y="801754"/>
                    <a:pt x="2216989" y="750498"/>
                  </a:cubicBezTo>
                  <a:cubicBezTo>
                    <a:pt x="2214992" y="724536"/>
                    <a:pt x="2212321" y="698596"/>
                    <a:pt x="2208362" y="672860"/>
                  </a:cubicBezTo>
                  <a:cubicBezTo>
                    <a:pt x="2204928" y="650541"/>
                    <a:pt x="2188755" y="603845"/>
                    <a:pt x="2182483" y="586596"/>
                  </a:cubicBezTo>
                  <a:cubicBezTo>
                    <a:pt x="2177191" y="572043"/>
                    <a:pt x="2173437" y="556595"/>
                    <a:pt x="2165230" y="543464"/>
                  </a:cubicBezTo>
                  <a:cubicBezTo>
                    <a:pt x="2158764" y="533119"/>
                    <a:pt x="2148664" y="525465"/>
                    <a:pt x="2139351" y="517585"/>
                  </a:cubicBezTo>
                  <a:cubicBezTo>
                    <a:pt x="2111240" y="493799"/>
                    <a:pt x="2079126" y="474612"/>
                    <a:pt x="2053087" y="448573"/>
                  </a:cubicBezTo>
                  <a:cubicBezTo>
                    <a:pt x="1989621" y="385107"/>
                    <a:pt x="2026224" y="417643"/>
                    <a:pt x="1940943" y="353683"/>
                  </a:cubicBezTo>
                  <a:cubicBezTo>
                    <a:pt x="1929441" y="345057"/>
                    <a:pt x="1918400" y="335779"/>
                    <a:pt x="1906438" y="327804"/>
                  </a:cubicBezTo>
                  <a:cubicBezTo>
                    <a:pt x="1897812" y="322053"/>
                    <a:pt x="1888202" y="317557"/>
                    <a:pt x="1880559" y="310551"/>
                  </a:cubicBezTo>
                  <a:cubicBezTo>
                    <a:pt x="1798979" y="235769"/>
                    <a:pt x="1814574" y="232057"/>
                    <a:pt x="1725283" y="172528"/>
                  </a:cubicBezTo>
                  <a:cubicBezTo>
                    <a:pt x="1716657" y="166777"/>
                    <a:pt x="1708677" y="159912"/>
                    <a:pt x="1699404" y="155275"/>
                  </a:cubicBezTo>
                  <a:cubicBezTo>
                    <a:pt x="1691271" y="151209"/>
                    <a:pt x="1681883" y="150231"/>
                    <a:pt x="1673525" y="146649"/>
                  </a:cubicBezTo>
                  <a:cubicBezTo>
                    <a:pt x="1661705" y="141583"/>
                    <a:pt x="1651104" y="133791"/>
                    <a:pt x="1639019" y="129396"/>
                  </a:cubicBezTo>
                  <a:cubicBezTo>
                    <a:pt x="1619346" y="122242"/>
                    <a:pt x="1598348" y="119184"/>
                    <a:pt x="1578634" y="112143"/>
                  </a:cubicBezTo>
                  <a:cubicBezTo>
                    <a:pt x="1558011" y="104778"/>
                    <a:pt x="1538688" y="94125"/>
                    <a:pt x="1518249" y="86264"/>
                  </a:cubicBezTo>
                  <a:cubicBezTo>
                    <a:pt x="1501275" y="79736"/>
                    <a:pt x="1483582" y="75226"/>
                    <a:pt x="1466491" y="69011"/>
                  </a:cubicBezTo>
                  <a:cubicBezTo>
                    <a:pt x="1451938" y="63719"/>
                    <a:pt x="1438298" y="55832"/>
                    <a:pt x="1423359" y="51758"/>
                  </a:cubicBezTo>
                  <a:cubicBezTo>
                    <a:pt x="1406484" y="47156"/>
                    <a:pt x="1388853" y="46007"/>
                    <a:pt x="1371600" y="43132"/>
                  </a:cubicBezTo>
                  <a:cubicBezTo>
                    <a:pt x="1354843" y="34754"/>
                    <a:pt x="1310983" y="11630"/>
                    <a:pt x="1293962" y="8626"/>
                  </a:cubicBezTo>
                  <a:cubicBezTo>
                    <a:pt x="1259864" y="2609"/>
                    <a:pt x="1224951" y="2875"/>
                    <a:pt x="1190445" y="0"/>
                  </a:cubicBezTo>
                  <a:cubicBezTo>
                    <a:pt x="1093043" y="16234"/>
                    <a:pt x="1095070" y="5467"/>
                    <a:pt x="1017917" y="51758"/>
                  </a:cubicBezTo>
                  <a:cubicBezTo>
                    <a:pt x="1003540" y="60384"/>
                    <a:pt x="988198" y="67577"/>
                    <a:pt x="974785" y="77637"/>
                  </a:cubicBezTo>
                  <a:cubicBezTo>
                    <a:pt x="927638" y="112998"/>
                    <a:pt x="966315" y="116415"/>
                    <a:pt x="879894" y="138022"/>
                  </a:cubicBezTo>
                  <a:cubicBezTo>
                    <a:pt x="868392" y="140898"/>
                    <a:pt x="856789" y="143392"/>
                    <a:pt x="845389" y="146649"/>
                  </a:cubicBezTo>
                  <a:cubicBezTo>
                    <a:pt x="820817" y="153670"/>
                    <a:pt x="811962" y="160051"/>
                    <a:pt x="785004" y="163902"/>
                  </a:cubicBezTo>
                  <a:cubicBezTo>
                    <a:pt x="756396" y="167989"/>
                    <a:pt x="727495" y="169653"/>
                    <a:pt x="698740" y="172528"/>
                  </a:cubicBezTo>
                  <a:cubicBezTo>
                    <a:pt x="687238" y="175403"/>
                    <a:pt x="675590" y="177747"/>
                    <a:pt x="664234" y="181154"/>
                  </a:cubicBezTo>
                  <a:cubicBezTo>
                    <a:pt x="559200" y="212664"/>
                    <a:pt x="657519" y="187146"/>
                    <a:pt x="577970" y="207034"/>
                  </a:cubicBezTo>
                  <a:cubicBezTo>
                    <a:pt x="569344" y="212785"/>
                    <a:pt x="559422" y="216956"/>
                    <a:pt x="552091" y="224287"/>
                  </a:cubicBezTo>
                  <a:cubicBezTo>
                    <a:pt x="544760" y="231618"/>
                    <a:pt x="542934" y="243689"/>
                    <a:pt x="534838" y="250166"/>
                  </a:cubicBezTo>
                  <a:cubicBezTo>
                    <a:pt x="527738" y="255846"/>
                    <a:pt x="517585" y="255917"/>
                    <a:pt x="508959" y="258792"/>
                  </a:cubicBezTo>
                  <a:cubicBezTo>
                    <a:pt x="506083" y="267418"/>
                    <a:pt x="506762" y="278241"/>
                    <a:pt x="500332" y="284671"/>
                  </a:cubicBezTo>
                  <a:cubicBezTo>
                    <a:pt x="493902" y="291101"/>
                    <a:pt x="482586" y="289231"/>
                    <a:pt x="474453" y="293298"/>
                  </a:cubicBezTo>
                  <a:cubicBezTo>
                    <a:pt x="436758" y="312146"/>
                    <a:pt x="438510" y="307675"/>
                    <a:pt x="431321" y="310551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" name="2 Rectángulo"/>
            <p:cNvSpPr/>
            <p:nvPr/>
          </p:nvSpPr>
          <p:spPr>
            <a:xfrm>
              <a:off x="5419091" y="1900532"/>
              <a:ext cx="180020" cy="180020"/>
            </a:xfrm>
            <a:prstGeom prst="rect">
              <a:avLst/>
            </a:prstGeom>
            <a:solidFill>
              <a:srgbClr val="002060"/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" name="4 Conector recto"/>
            <p:cNvCxnSpPr/>
            <p:nvPr/>
          </p:nvCxnSpPr>
          <p:spPr>
            <a:xfrm flipV="1">
              <a:off x="3041830" y="4104075"/>
              <a:ext cx="441049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>
              <a:endCxn id="3" idx="1"/>
            </p:cNvCxnSpPr>
            <p:nvPr/>
          </p:nvCxnSpPr>
          <p:spPr>
            <a:xfrm flipV="1">
              <a:off x="3041830" y="1990542"/>
              <a:ext cx="2377261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 flipV="1">
              <a:off x="3551814" y="2708921"/>
              <a:ext cx="3900506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12 Elipse"/>
            <p:cNvSpPr/>
            <p:nvPr/>
          </p:nvSpPr>
          <p:spPr>
            <a:xfrm>
              <a:off x="5455095" y="2655779"/>
              <a:ext cx="108012" cy="10628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5" name="14 Conector recto de flecha"/>
            <p:cNvCxnSpPr/>
            <p:nvPr/>
          </p:nvCxnSpPr>
          <p:spPr>
            <a:xfrm>
              <a:off x="3986935" y="2708923"/>
              <a:ext cx="0" cy="1395152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/>
            <p:nvPr/>
          </p:nvCxnSpPr>
          <p:spPr>
            <a:xfrm>
              <a:off x="3985591" y="1990543"/>
              <a:ext cx="1344" cy="74183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3221850" y="1990542"/>
              <a:ext cx="0" cy="2136983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2681790" y="391940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A</a:t>
              </a:r>
              <a:endParaRPr lang="es-CO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7452319" y="3942859"/>
              <a:ext cx="495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A’</a:t>
              </a:r>
              <a:endParaRPr lang="es-CO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2967783" y="276848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y</a:t>
              </a:r>
              <a:endParaRPr lang="es-CO" dirty="0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3626895" y="217679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y’</a:t>
              </a:r>
              <a:endParaRPr lang="es-CO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660244" y="309358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d</a:t>
              </a:r>
              <a:endParaRPr lang="es-CO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5311577" y="2001763"/>
              <a:ext cx="50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dA</a:t>
              </a:r>
              <a:endParaRPr lang="es-CO" dirty="0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5383087" y="2747141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</a:t>
              </a:r>
              <a:endParaRPr lang="es-CO" dirty="0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3264144" y="254612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B</a:t>
              </a:r>
              <a:endParaRPr lang="es-CO" dirty="0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7452320" y="2524257"/>
              <a:ext cx="495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B’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84708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6" y="1155491"/>
            <a:ext cx="5407343" cy="3513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80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521550" y="1136588"/>
            <a:ext cx="1890210" cy="709375"/>
            <a:chOff x="3086835" y="1279465"/>
            <a:chExt cx="1890210" cy="709375"/>
          </a:xfrm>
        </p:grpSpPr>
        <p:sp>
          <p:nvSpPr>
            <p:cNvPr id="2" name="1 Rectángulo"/>
            <p:cNvSpPr/>
            <p:nvPr/>
          </p:nvSpPr>
          <p:spPr>
            <a:xfrm>
              <a:off x="3086835" y="1583795"/>
              <a:ext cx="900100" cy="40504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3176845" y="1279465"/>
              <a:ext cx="990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 smtClean="0"/>
                <a:t>20 cm</a:t>
              </a:r>
              <a:endParaRPr lang="es-CO" sz="1400" dirty="0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3986935" y="1632427"/>
              <a:ext cx="990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 smtClean="0"/>
                <a:t>12 cm</a:t>
              </a:r>
              <a:endParaRPr lang="es-CO" sz="1400" dirty="0"/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3244353" y="2162122"/>
            <a:ext cx="1417657" cy="1199371"/>
            <a:chOff x="3244353" y="2162122"/>
            <a:chExt cx="1417657" cy="1199371"/>
          </a:xfrm>
        </p:grpSpPr>
        <p:sp>
          <p:nvSpPr>
            <p:cNvPr id="3" name="2 Rectángulo"/>
            <p:cNvSpPr/>
            <p:nvPr/>
          </p:nvSpPr>
          <p:spPr>
            <a:xfrm rot="16200000">
              <a:off x="3086835" y="2708920"/>
              <a:ext cx="900100" cy="40504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CuadroTexto"/>
            <p:cNvSpPr txBox="1"/>
            <p:nvPr/>
          </p:nvSpPr>
          <p:spPr>
            <a:xfrm>
              <a:off x="3671900" y="2757553"/>
              <a:ext cx="990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 smtClean="0"/>
                <a:t>20 cm</a:t>
              </a:r>
              <a:endParaRPr lang="es-CO" sz="1400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3244353" y="2162122"/>
              <a:ext cx="990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 smtClean="0"/>
                <a:t>12 cm</a:t>
              </a:r>
              <a:endParaRPr lang="es-CO" sz="1400" dirty="0"/>
            </a:p>
          </p:txBody>
        </p:sp>
      </p:grpSp>
      <p:pic>
        <p:nvPicPr>
          <p:cNvPr id="10" name="9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823733"/>
            <a:ext cx="4144938" cy="4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0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4" name="2073 Grupo"/>
          <p:cNvGrpSpPr/>
          <p:nvPr/>
        </p:nvGrpSpPr>
        <p:grpSpPr>
          <a:xfrm>
            <a:off x="217189" y="512772"/>
            <a:ext cx="4413421" cy="4443727"/>
            <a:chOff x="677706" y="467112"/>
            <a:chExt cx="4413421" cy="4443727"/>
          </a:xfrm>
        </p:grpSpPr>
        <p:grpSp>
          <p:nvGrpSpPr>
            <p:cNvPr id="2070" name="2069 Grupo"/>
            <p:cNvGrpSpPr/>
            <p:nvPr/>
          </p:nvGrpSpPr>
          <p:grpSpPr>
            <a:xfrm>
              <a:off x="677706" y="641571"/>
              <a:ext cx="3775815" cy="4083573"/>
              <a:chOff x="677706" y="641571"/>
              <a:chExt cx="3775815" cy="4083573"/>
            </a:xfrm>
          </p:grpSpPr>
          <p:grpSp>
            <p:nvGrpSpPr>
              <p:cNvPr id="2053" name="2052 Grupo"/>
              <p:cNvGrpSpPr/>
              <p:nvPr/>
            </p:nvGrpSpPr>
            <p:grpSpPr>
              <a:xfrm>
                <a:off x="677706" y="641571"/>
                <a:ext cx="3775815" cy="4083573"/>
                <a:chOff x="677706" y="641571"/>
                <a:chExt cx="3775815" cy="4083573"/>
              </a:xfrm>
            </p:grpSpPr>
            <p:grpSp>
              <p:nvGrpSpPr>
                <p:cNvPr id="33" name="32 Grupo"/>
                <p:cNvGrpSpPr/>
                <p:nvPr/>
              </p:nvGrpSpPr>
              <p:grpSpPr>
                <a:xfrm>
                  <a:off x="677706" y="1412776"/>
                  <a:ext cx="2808312" cy="2888269"/>
                  <a:chOff x="5328084" y="1620851"/>
                  <a:chExt cx="2808312" cy="2888269"/>
                </a:xfrm>
              </p:grpSpPr>
              <p:cxnSp>
                <p:nvCxnSpPr>
                  <p:cNvPr id="3" name="2 Conector recto"/>
                  <p:cNvCxnSpPr/>
                  <p:nvPr/>
                </p:nvCxnSpPr>
                <p:spPr>
                  <a:xfrm>
                    <a:off x="6012160" y="1620851"/>
                    <a:ext cx="1440160" cy="0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4 Conector recto"/>
                  <p:cNvCxnSpPr/>
                  <p:nvPr/>
                </p:nvCxnSpPr>
                <p:spPr>
                  <a:xfrm>
                    <a:off x="6012160" y="1988840"/>
                    <a:ext cx="509918" cy="0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14 Conector recto"/>
                  <p:cNvCxnSpPr/>
                  <p:nvPr/>
                </p:nvCxnSpPr>
                <p:spPr>
                  <a:xfrm>
                    <a:off x="6912260" y="1988840"/>
                    <a:ext cx="540060" cy="0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15 Conector recto"/>
                  <p:cNvCxnSpPr/>
                  <p:nvPr/>
                </p:nvCxnSpPr>
                <p:spPr>
                  <a:xfrm flipV="1">
                    <a:off x="6012160" y="1628800"/>
                    <a:ext cx="0" cy="360040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18 Conector recto"/>
                  <p:cNvCxnSpPr/>
                  <p:nvPr/>
                </p:nvCxnSpPr>
                <p:spPr>
                  <a:xfrm flipV="1">
                    <a:off x="7452320" y="1628800"/>
                    <a:ext cx="0" cy="360040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19 Conector recto"/>
                  <p:cNvCxnSpPr/>
                  <p:nvPr/>
                </p:nvCxnSpPr>
                <p:spPr>
                  <a:xfrm flipV="1">
                    <a:off x="6522078" y="1988840"/>
                    <a:ext cx="0" cy="2160240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21 Conector recto"/>
                  <p:cNvCxnSpPr/>
                  <p:nvPr/>
                </p:nvCxnSpPr>
                <p:spPr>
                  <a:xfrm flipV="1">
                    <a:off x="6912260" y="1988840"/>
                    <a:ext cx="0" cy="2160240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22 Conector recto"/>
                  <p:cNvCxnSpPr/>
                  <p:nvPr/>
                </p:nvCxnSpPr>
                <p:spPr>
                  <a:xfrm>
                    <a:off x="5328084" y="4149080"/>
                    <a:ext cx="1193994" cy="0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26 Conector recto"/>
                  <p:cNvCxnSpPr/>
                  <p:nvPr/>
                </p:nvCxnSpPr>
                <p:spPr>
                  <a:xfrm>
                    <a:off x="6912260" y="4149080"/>
                    <a:ext cx="1224136" cy="0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29 Conector recto"/>
                  <p:cNvCxnSpPr/>
                  <p:nvPr/>
                </p:nvCxnSpPr>
                <p:spPr>
                  <a:xfrm flipV="1">
                    <a:off x="5328084" y="4149080"/>
                    <a:ext cx="0" cy="360040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30 Conector recto"/>
                  <p:cNvCxnSpPr/>
                  <p:nvPr/>
                </p:nvCxnSpPr>
                <p:spPr>
                  <a:xfrm flipV="1">
                    <a:off x="8136396" y="4149080"/>
                    <a:ext cx="0" cy="360040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31 Conector recto"/>
                  <p:cNvCxnSpPr/>
                  <p:nvPr/>
                </p:nvCxnSpPr>
                <p:spPr>
                  <a:xfrm>
                    <a:off x="5328084" y="4509120"/>
                    <a:ext cx="2808312" cy="0"/>
                  </a:xfrm>
                  <a:prstGeom prst="line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40 Conector recto"/>
                <p:cNvCxnSpPr/>
                <p:nvPr/>
              </p:nvCxnSpPr>
              <p:spPr>
                <a:xfrm>
                  <a:off x="2063860" y="641571"/>
                  <a:ext cx="18002" cy="408357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42 Conector recto"/>
                <p:cNvCxnSpPr/>
                <p:nvPr/>
              </p:nvCxnSpPr>
              <p:spPr>
                <a:xfrm>
                  <a:off x="1031884" y="2816932"/>
                  <a:ext cx="342163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46 Conector recto"/>
                <p:cNvCxnSpPr/>
                <p:nvPr/>
              </p:nvCxnSpPr>
              <p:spPr>
                <a:xfrm flipV="1">
                  <a:off x="2926501" y="1428676"/>
                  <a:ext cx="1069435" cy="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50 Conector recto"/>
                <p:cNvCxnSpPr/>
                <p:nvPr/>
              </p:nvCxnSpPr>
              <p:spPr>
                <a:xfrm>
                  <a:off x="2913334" y="1780766"/>
                  <a:ext cx="108260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55 Conector recto"/>
                <p:cNvCxnSpPr/>
                <p:nvPr/>
              </p:nvCxnSpPr>
              <p:spPr>
                <a:xfrm flipV="1">
                  <a:off x="3583825" y="3941006"/>
                  <a:ext cx="412111" cy="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57 Conector recto"/>
                <p:cNvCxnSpPr/>
                <p:nvPr/>
              </p:nvCxnSpPr>
              <p:spPr>
                <a:xfrm flipV="1">
                  <a:off x="3583824" y="4301045"/>
                  <a:ext cx="412111" cy="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58 Conector recto"/>
                <p:cNvCxnSpPr/>
                <p:nvPr/>
              </p:nvCxnSpPr>
              <p:spPr>
                <a:xfrm flipV="1">
                  <a:off x="1369217" y="1018161"/>
                  <a:ext cx="0" cy="32403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60 Conector recto"/>
                <p:cNvCxnSpPr/>
                <p:nvPr/>
              </p:nvCxnSpPr>
              <p:spPr>
                <a:xfrm flipV="1">
                  <a:off x="2801942" y="1018161"/>
                  <a:ext cx="0" cy="32403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61 Conector recto"/>
                <p:cNvCxnSpPr/>
                <p:nvPr/>
              </p:nvCxnSpPr>
              <p:spPr>
                <a:xfrm flipV="1">
                  <a:off x="677706" y="4401106"/>
                  <a:ext cx="0" cy="32403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62 Conector recto"/>
                <p:cNvCxnSpPr/>
                <p:nvPr/>
              </p:nvCxnSpPr>
              <p:spPr>
                <a:xfrm flipV="1">
                  <a:off x="3487988" y="4391487"/>
                  <a:ext cx="0" cy="32403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5" name="2054 Conector recto de flecha"/>
              <p:cNvCxnSpPr/>
              <p:nvPr/>
            </p:nvCxnSpPr>
            <p:spPr>
              <a:xfrm>
                <a:off x="677706" y="4553506"/>
                <a:ext cx="14041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71 Conector recto de flecha"/>
              <p:cNvCxnSpPr/>
              <p:nvPr/>
            </p:nvCxnSpPr>
            <p:spPr>
              <a:xfrm>
                <a:off x="2081862" y="4563125"/>
                <a:ext cx="140415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72 Conector recto de flecha"/>
              <p:cNvCxnSpPr/>
              <p:nvPr/>
            </p:nvCxnSpPr>
            <p:spPr>
              <a:xfrm flipV="1">
                <a:off x="3789879" y="2816932"/>
                <a:ext cx="0" cy="11240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76 Conector recto de flecha"/>
              <p:cNvCxnSpPr/>
              <p:nvPr/>
            </p:nvCxnSpPr>
            <p:spPr>
              <a:xfrm flipH="1" flipV="1">
                <a:off x="3789880" y="1780765"/>
                <a:ext cx="1" cy="10361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79 Conector recto de flecha"/>
              <p:cNvCxnSpPr/>
              <p:nvPr/>
            </p:nvCxnSpPr>
            <p:spPr>
              <a:xfrm>
                <a:off x="1361782" y="1180180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81 Conector recto de flecha"/>
              <p:cNvCxnSpPr/>
              <p:nvPr/>
            </p:nvCxnSpPr>
            <p:spPr>
              <a:xfrm>
                <a:off x="2063860" y="1180180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3" name="2062 Conector recto de flecha"/>
              <p:cNvCxnSpPr/>
              <p:nvPr/>
            </p:nvCxnSpPr>
            <p:spPr>
              <a:xfrm flipV="1">
                <a:off x="3789879" y="4301046"/>
                <a:ext cx="0" cy="3160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84 Conector recto de flecha"/>
              <p:cNvCxnSpPr/>
              <p:nvPr/>
            </p:nvCxnSpPr>
            <p:spPr>
              <a:xfrm>
                <a:off x="3789879" y="1097294"/>
                <a:ext cx="0" cy="324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87 Conector recto de flecha"/>
              <p:cNvCxnSpPr/>
              <p:nvPr/>
            </p:nvCxnSpPr>
            <p:spPr>
              <a:xfrm>
                <a:off x="1379784" y="2298848"/>
                <a:ext cx="50991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90 Conector recto de flecha"/>
              <p:cNvCxnSpPr/>
              <p:nvPr/>
            </p:nvCxnSpPr>
            <p:spPr>
              <a:xfrm flipH="1">
                <a:off x="2261882" y="2298848"/>
                <a:ext cx="522058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1" name="2070 CuadroTexto"/>
            <p:cNvSpPr txBox="1"/>
            <p:nvPr/>
          </p:nvSpPr>
          <p:spPr>
            <a:xfrm>
              <a:off x="1369217" y="810848"/>
              <a:ext cx="9151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12 mm</a:t>
              </a:r>
              <a:endParaRPr lang="es-CO" sz="1600" dirty="0"/>
            </a:p>
          </p:txBody>
        </p:sp>
        <p:sp>
          <p:nvSpPr>
            <p:cNvPr id="96" name="95 CuadroTexto"/>
            <p:cNvSpPr txBox="1"/>
            <p:nvPr/>
          </p:nvSpPr>
          <p:spPr>
            <a:xfrm>
              <a:off x="2065325" y="805666"/>
              <a:ext cx="9151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12 mm</a:t>
              </a:r>
              <a:endParaRPr lang="es-CO" sz="1600" dirty="0"/>
            </a:p>
          </p:txBody>
        </p:sp>
        <p:sp>
          <p:nvSpPr>
            <p:cNvPr id="97" name="96 CuadroTexto"/>
            <p:cNvSpPr txBox="1"/>
            <p:nvPr/>
          </p:nvSpPr>
          <p:spPr>
            <a:xfrm>
              <a:off x="3454635" y="1442211"/>
              <a:ext cx="9151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6 mm</a:t>
              </a:r>
              <a:endParaRPr lang="es-CO" sz="1600" dirty="0"/>
            </a:p>
          </p:txBody>
        </p:sp>
        <p:sp>
          <p:nvSpPr>
            <p:cNvPr id="98" name="97 CuadroTexto"/>
            <p:cNvSpPr txBox="1"/>
            <p:nvPr/>
          </p:nvSpPr>
          <p:spPr>
            <a:xfrm>
              <a:off x="3805272" y="2129572"/>
              <a:ext cx="9151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24 mm</a:t>
              </a:r>
              <a:endParaRPr lang="es-CO" sz="1600" dirty="0"/>
            </a:p>
          </p:txBody>
        </p:sp>
        <p:sp>
          <p:nvSpPr>
            <p:cNvPr id="99" name="98 CuadroTexto"/>
            <p:cNvSpPr txBox="1"/>
            <p:nvPr/>
          </p:nvSpPr>
          <p:spPr>
            <a:xfrm>
              <a:off x="3789881" y="3209692"/>
              <a:ext cx="9151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24 mm</a:t>
              </a:r>
              <a:endParaRPr lang="es-CO" sz="1600" dirty="0"/>
            </a:p>
          </p:txBody>
        </p:sp>
        <p:sp>
          <p:nvSpPr>
            <p:cNvPr id="100" name="99 CuadroTexto"/>
            <p:cNvSpPr txBox="1"/>
            <p:nvPr/>
          </p:nvSpPr>
          <p:spPr>
            <a:xfrm>
              <a:off x="3538350" y="3962492"/>
              <a:ext cx="9151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6 mm</a:t>
              </a:r>
              <a:endParaRPr lang="es-CO" sz="1600" dirty="0"/>
            </a:p>
          </p:txBody>
        </p:sp>
        <p:sp>
          <p:nvSpPr>
            <p:cNvPr id="101" name="100 CuadroTexto"/>
            <p:cNvSpPr txBox="1"/>
            <p:nvPr/>
          </p:nvSpPr>
          <p:spPr>
            <a:xfrm>
              <a:off x="721609" y="2129571"/>
              <a:ext cx="9151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8 mm</a:t>
              </a:r>
              <a:endParaRPr lang="es-CO" sz="1600" dirty="0"/>
            </a:p>
          </p:txBody>
        </p:sp>
        <p:sp>
          <p:nvSpPr>
            <p:cNvPr id="102" name="101 CuadroTexto"/>
            <p:cNvSpPr txBox="1"/>
            <p:nvPr/>
          </p:nvSpPr>
          <p:spPr>
            <a:xfrm>
              <a:off x="896524" y="4572285"/>
              <a:ext cx="9151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24 mm</a:t>
              </a:r>
              <a:endParaRPr lang="es-CO" sz="1600" dirty="0"/>
            </a:p>
          </p:txBody>
        </p:sp>
        <p:sp>
          <p:nvSpPr>
            <p:cNvPr id="103" name="102 CuadroTexto"/>
            <p:cNvSpPr txBox="1"/>
            <p:nvPr/>
          </p:nvSpPr>
          <p:spPr>
            <a:xfrm>
              <a:off x="2326354" y="4572285"/>
              <a:ext cx="9151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24 mm</a:t>
              </a:r>
              <a:endParaRPr lang="es-CO" sz="1600" dirty="0"/>
            </a:p>
          </p:txBody>
        </p:sp>
        <p:sp>
          <p:nvSpPr>
            <p:cNvPr id="104" name="103 CuadroTexto"/>
            <p:cNvSpPr txBox="1"/>
            <p:nvPr/>
          </p:nvSpPr>
          <p:spPr>
            <a:xfrm>
              <a:off x="1811695" y="2786380"/>
              <a:ext cx="9151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O</a:t>
              </a:r>
              <a:endParaRPr lang="es-CO" sz="1600" dirty="0"/>
            </a:p>
          </p:txBody>
        </p:sp>
        <p:sp>
          <p:nvSpPr>
            <p:cNvPr id="106" name="105 CuadroTexto"/>
            <p:cNvSpPr txBox="1"/>
            <p:nvPr/>
          </p:nvSpPr>
          <p:spPr>
            <a:xfrm>
              <a:off x="4175956" y="2786380"/>
              <a:ext cx="9151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x</a:t>
              </a:r>
              <a:endParaRPr lang="es-CO" sz="1600" dirty="0"/>
            </a:p>
          </p:txBody>
        </p:sp>
        <p:sp>
          <p:nvSpPr>
            <p:cNvPr id="107" name="106 CuadroTexto"/>
            <p:cNvSpPr txBox="1"/>
            <p:nvPr/>
          </p:nvSpPr>
          <p:spPr>
            <a:xfrm>
              <a:off x="1804296" y="467112"/>
              <a:ext cx="9151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 smtClean="0"/>
                <a:t>y</a:t>
              </a:r>
              <a:endParaRPr lang="es-CO" sz="1600" dirty="0"/>
            </a:p>
          </p:txBody>
        </p:sp>
      </p:grpSp>
      <p:pic>
        <p:nvPicPr>
          <p:cNvPr id="2081" name="208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88" y="730744"/>
            <a:ext cx="4142368" cy="41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512772"/>
            <a:ext cx="4142368" cy="4176000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40" y="487302"/>
            <a:ext cx="4142368" cy="41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9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1 CuadroTexto"/>
              <p:cNvSpPr txBox="1"/>
              <p:nvPr/>
            </p:nvSpPr>
            <p:spPr>
              <a:xfrm>
                <a:off x="3131840" y="1484784"/>
                <a:ext cx="3096344" cy="712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0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A</m:t>
                      </m:r>
                      <m:d>
                        <m:dPr>
                          <m:ctrlPr>
                            <a:rPr lang="es-CO" sz="1000" b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000" b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10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mm</m:t>
                              </m:r>
                            </m:e>
                            <m:sup>
                              <m:r>
                                <a:rPr lang="es-CO" sz="10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O" sz="10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s-CO" sz="10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d</m:t>
                      </m:r>
                      <m:d>
                        <m:dPr>
                          <m:ctrlPr>
                            <a:rPr lang="es-CO" sz="1000" b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sz="10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mm</m:t>
                          </m:r>
                        </m:e>
                      </m:d>
                      <m:r>
                        <a:rPr lang="es-CO" sz="10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s-CO" sz="10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A</m:t>
                      </m:r>
                      <m:sSup>
                        <m:sSupPr>
                          <m:ctrlPr>
                            <a:rPr lang="es-CO" sz="1000" b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sz="10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d</m:t>
                          </m:r>
                        </m:e>
                        <m:sup>
                          <m:r>
                            <a:rPr lang="es-CO" sz="10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CO" sz="1000" b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000" b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10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mm</m:t>
                              </m:r>
                            </m:e>
                            <m:sup>
                              <m:r>
                                <a:rPr lang="es-CO" sz="10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s-CO" sz="10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    </m:t>
                      </m:r>
                      <m:sSub>
                        <m:sSubPr>
                          <m:ctrlPr>
                            <a:rPr lang="es-CO" sz="1000" b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sz="10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sSup>
                            <m:sSupPr>
                              <m:ctrlPr>
                                <a:rPr lang="es-CO" sz="1000" b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10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s-CO" sz="10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s-CO" sz="1000" b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000" b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10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mm</m:t>
                              </m:r>
                            </m:e>
                            <m:sup>
                              <m:r>
                                <a:rPr lang="es-CO" sz="10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s-CO" sz="100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O" sz="10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   </m:t>
                          </m:r>
                          <m:r>
                            <m:rPr>
                              <m:sty m:val="p"/>
                            </m:rPr>
                            <a:rPr lang="es-CO" sz="1000" i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O" sz="1000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es-CO" sz="100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00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CO" sz="1000" i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mm</m:t>
                              </m:r>
                            </m:e>
                            <m:sup>
                              <m:r>
                                <a:rPr lang="es-CO" sz="1000" i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O" sz="1000" dirty="0" smtClean="0">
                  <a:solidFill>
                    <a:srgbClr val="0000FF"/>
                  </a:solidFill>
                </a:endParaRPr>
              </a:p>
              <a:p>
                <a:r>
                  <a:rPr lang="es-CO" sz="1000" dirty="0" smtClean="0"/>
                  <a:t>144               27           104976                432           105408</a:t>
                </a:r>
              </a:p>
              <a:p>
                <a:pPr marL="228600" indent="-228600">
                  <a:buAutoNum type="arabicPlain" startAt="384"/>
                </a:pPr>
                <a:r>
                  <a:rPr lang="es-CO" sz="1000" dirty="0" smtClean="0"/>
                  <a:t>                0                       0           73728             73728 </a:t>
                </a:r>
              </a:p>
              <a:p>
                <a:r>
                  <a:rPr lang="es-CO" sz="1000" dirty="0" smtClean="0"/>
                  <a:t>288               27           209952                864           210816                </a:t>
                </a:r>
                <a:endParaRPr lang="es-CO" sz="1000" dirty="0"/>
              </a:p>
            </p:txBody>
          </p:sp>
        </mc:Choice>
        <mc:Fallback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484784"/>
                <a:ext cx="3096344" cy="712054"/>
              </a:xfrm>
              <a:prstGeom prst="rect">
                <a:avLst/>
              </a:prstGeom>
              <a:blipFill rotWithShape="1">
                <a:blip r:embed="rId2"/>
                <a:stretch>
                  <a:fillRect r="-11220" b="-431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90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465380" y="2315285"/>
            <a:ext cx="4492057" cy="2472496"/>
            <a:chOff x="465380" y="2315285"/>
            <a:chExt cx="4492057" cy="2472496"/>
          </a:xfrm>
        </p:grpSpPr>
        <p:grpSp>
          <p:nvGrpSpPr>
            <p:cNvPr id="20" name="19 Grupo"/>
            <p:cNvGrpSpPr/>
            <p:nvPr/>
          </p:nvGrpSpPr>
          <p:grpSpPr>
            <a:xfrm>
              <a:off x="465380" y="2315285"/>
              <a:ext cx="4492057" cy="2472496"/>
              <a:chOff x="465380" y="2315285"/>
              <a:chExt cx="4492057" cy="2472496"/>
            </a:xfrm>
          </p:grpSpPr>
          <p:grpSp>
            <p:nvGrpSpPr>
              <p:cNvPr id="18" name="17 Grupo"/>
              <p:cNvGrpSpPr/>
              <p:nvPr/>
            </p:nvGrpSpPr>
            <p:grpSpPr>
              <a:xfrm>
                <a:off x="465380" y="2315285"/>
                <a:ext cx="4492057" cy="2472496"/>
                <a:chOff x="702956" y="2296996"/>
                <a:chExt cx="4492057" cy="2472496"/>
              </a:xfrm>
            </p:grpSpPr>
            <p:grpSp>
              <p:nvGrpSpPr>
                <p:cNvPr id="54" name="53 Grupo"/>
                <p:cNvGrpSpPr/>
                <p:nvPr/>
              </p:nvGrpSpPr>
              <p:grpSpPr>
                <a:xfrm>
                  <a:off x="721713" y="2296996"/>
                  <a:ext cx="4473300" cy="2472496"/>
                  <a:chOff x="1305392" y="2324835"/>
                  <a:chExt cx="4473300" cy="2472496"/>
                </a:xfrm>
              </p:grpSpPr>
              <p:grpSp>
                <p:nvGrpSpPr>
                  <p:cNvPr id="28" name="27 Grupo"/>
                  <p:cNvGrpSpPr/>
                  <p:nvPr/>
                </p:nvGrpSpPr>
                <p:grpSpPr>
                  <a:xfrm>
                    <a:off x="1698969" y="4011842"/>
                    <a:ext cx="4077779" cy="785489"/>
                    <a:chOff x="4572003" y="4702937"/>
                    <a:chExt cx="4077779" cy="785489"/>
                  </a:xfrm>
                </p:grpSpPr>
                <p:sp>
                  <p:nvSpPr>
                    <p:cNvPr id="8" name="7 CuadroTexto"/>
                    <p:cNvSpPr txBox="1"/>
                    <p:nvPr/>
                  </p:nvSpPr>
                  <p:spPr>
                    <a:xfrm>
                      <a:off x="8073718" y="4702937"/>
                      <a:ext cx="5760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CO" sz="2000" b="1" dirty="0" smtClean="0"/>
                        <a:t>x</a:t>
                      </a:r>
                      <a:endParaRPr lang="es-CO" sz="2000" b="1" dirty="0"/>
                    </a:p>
                  </p:txBody>
                </p:sp>
                <p:cxnSp>
                  <p:nvCxnSpPr>
                    <p:cNvPr id="19" name="18 Conector recto"/>
                    <p:cNvCxnSpPr/>
                    <p:nvPr/>
                  </p:nvCxnSpPr>
                  <p:spPr>
                    <a:xfrm>
                      <a:off x="6993598" y="4996221"/>
                      <a:ext cx="0" cy="42018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20 Conector recto de flecha"/>
                    <p:cNvCxnSpPr/>
                    <p:nvPr/>
                  </p:nvCxnSpPr>
                  <p:spPr>
                    <a:xfrm flipV="1">
                      <a:off x="5995279" y="5284277"/>
                      <a:ext cx="998319" cy="4094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21 Conector recto de flecha"/>
                    <p:cNvCxnSpPr/>
                    <p:nvPr/>
                  </p:nvCxnSpPr>
                  <p:spPr>
                    <a:xfrm flipH="1" flipV="1">
                      <a:off x="4572003" y="5284276"/>
                      <a:ext cx="1027711" cy="409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25 CuadroTexto"/>
                    <p:cNvSpPr txBox="1"/>
                    <p:nvPr/>
                  </p:nvSpPr>
                  <p:spPr>
                    <a:xfrm>
                      <a:off x="5640517" y="5088316"/>
                      <a:ext cx="5760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CO" sz="2000" b="1" dirty="0" smtClean="0"/>
                        <a:t>b</a:t>
                      </a:r>
                      <a:endParaRPr lang="es-CO" sz="2000" b="1" dirty="0"/>
                    </a:p>
                  </p:txBody>
                </p:sp>
              </p:grpSp>
              <p:sp>
                <p:nvSpPr>
                  <p:cNvPr id="37" name="36 Elipse"/>
                  <p:cNvSpPr/>
                  <p:nvPr/>
                </p:nvSpPr>
                <p:spPr>
                  <a:xfrm>
                    <a:off x="2726680" y="3570680"/>
                    <a:ext cx="80570" cy="87844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8" name="37 CuadroTexto"/>
                  <p:cNvSpPr txBox="1"/>
                  <p:nvPr/>
                </p:nvSpPr>
                <p:spPr>
                  <a:xfrm>
                    <a:off x="5202628" y="3374450"/>
                    <a:ext cx="57606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2000" b="1" dirty="0"/>
                      <a:t>x</a:t>
                    </a:r>
                    <a:r>
                      <a:rPr lang="es-CO" sz="2000" b="1" dirty="0" smtClean="0"/>
                      <a:t>'</a:t>
                    </a:r>
                    <a:endParaRPr lang="es-CO" sz="2000" b="1" dirty="0"/>
                  </a:p>
                </p:txBody>
              </p:sp>
              <p:sp>
                <p:nvSpPr>
                  <p:cNvPr id="40" name="39 CuadroTexto"/>
                  <p:cNvSpPr txBox="1"/>
                  <p:nvPr/>
                </p:nvSpPr>
                <p:spPr>
                  <a:xfrm>
                    <a:off x="2743541" y="3283618"/>
                    <a:ext cx="57606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2000" b="1" dirty="0" smtClean="0"/>
                      <a:t>C</a:t>
                    </a:r>
                    <a:endParaRPr lang="es-CO" sz="2000" b="1" dirty="0"/>
                  </a:p>
                </p:txBody>
              </p:sp>
              <p:cxnSp>
                <p:nvCxnSpPr>
                  <p:cNvPr id="47" name="46 Conector recto"/>
                  <p:cNvCxnSpPr/>
                  <p:nvPr/>
                </p:nvCxnSpPr>
                <p:spPr>
                  <a:xfrm>
                    <a:off x="1305392" y="2324835"/>
                    <a:ext cx="1938267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49 Conector recto de flecha"/>
                  <p:cNvCxnSpPr/>
                  <p:nvPr/>
                </p:nvCxnSpPr>
                <p:spPr>
                  <a:xfrm flipV="1">
                    <a:off x="1488778" y="2324836"/>
                    <a:ext cx="0" cy="74412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52 Conector recto de flecha"/>
                  <p:cNvCxnSpPr/>
                  <p:nvPr/>
                </p:nvCxnSpPr>
                <p:spPr>
                  <a:xfrm>
                    <a:off x="1488778" y="3414547"/>
                    <a:ext cx="0" cy="73647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54 CuadroTexto"/>
                  <p:cNvSpPr txBox="1"/>
                  <p:nvPr/>
                </p:nvSpPr>
                <p:spPr>
                  <a:xfrm>
                    <a:off x="1331636" y="3068960"/>
                    <a:ext cx="57606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2000" b="1" dirty="0"/>
                      <a:t>h</a:t>
                    </a:r>
                  </a:p>
                </p:txBody>
              </p:sp>
            </p:grpSp>
            <p:sp>
              <p:nvSpPr>
                <p:cNvPr id="2" name="1 Triángulo isósceles"/>
                <p:cNvSpPr/>
                <p:nvPr/>
              </p:nvSpPr>
              <p:spPr>
                <a:xfrm>
                  <a:off x="1098333" y="2303875"/>
                  <a:ext cx="2438552" cy="1847149"/>
                </a:xfrm>
                <a:prstGeom prst="triangle">
                  <a:avLst>
                    <a:gd name="adj" fmla="val 71092"/>
                  </a:avLst>
                </a:prstGeom>
                <a:solidFill>
                  <a:srgbClr val="00B050"/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cxnSp>
              <p:nvCxnSpPr>
                <p:cNvPr id="27" name="26 Conector recto"/>
                <p:cNvCxnSpPr/>
                <p:nvPr/>
              </p:nvCxnSpPr>
              <p:spPr>
                <a:xfrm>
                  <a:off x="702956" y="4151024"/>
                  <a:ext cx="3914049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28 Conector recto"/>
                <p:cNvCxnSpPr/>
                <p:nvPr/>
              </p:nvCxnSpPr>
              <p:spPr>
                <a:xfrm>
                  <a:off x="1053818" y="3570680"/>
                  <a:ext cx="3563187" cy="3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14 Conector recto de flecha"/>
                <p:cNvCxnSpPr/>
                <p:nvPr/>
              </p:nvCxnSpPr>
              <p:spPr>
                <a:xfrm>
                  <a:off x="3851920" y="3574505"/>
                  <a:ext cx="0" cy="576519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40 CuadroTexto"/>
                    <p:cNvSpPr txBox="1"/>
                    <p:nvPr/>
                  </p:nvSpPr>
                  <p:spPr>
                    <a:xfrm>
                      <a:off x="3833825" y="3611990"/>
                      <a:ext cx="576064" cy="5015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s-CO" sz="1400" b="1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s-CO" sz="1400" b="1" i="0" dirty="0" smtClean="0">
                                    <a:latin typeface="Cambria Math"/>
                                  </a:rPr>
                                  <m:t>𝐡</m:t>
                                </m:r>
                              </m:num>
                              <m:den>
                                <m:r>
                                  <a:rPr lang="es-CO" sz="1400" b="1" i="0" dirty="0" smtClean="0">
                                    <a:latin typeface="Cambria Math"/>
                                  </a:rPr>
                                  <m:t>𝟑</m:t>
                                </m:r>
                              </m:den>
                            </m:f>
                          </m:oMath>
                        </m:oMathPara>
                      </a14:m>
                      <a:endParaRPr lang="es-CO" sz="1400" b="1" dirty="0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40 CuadroTexto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33825" y="3611990"/>
                      <a:ext cx="576064" cy="501548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b="-12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2" name="41 Elipse"/>
                <p:cNvSpPr/>
                <p:nvPr/>
              </p:nvSpPr>
              <p:spPr>
                <a:xfrm>
                  <a:off x="2457996" y="3528670"/>
                  <a:ext cx="80570" cy="87844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4" name="43 CuadroTexto"/>
              <p:cNvSpPr txBox="1"/>
              <p:nvPr/>
            </p:nvSpPr>
            <p:spPr>
              <a:xfrm>
                <a:off x="2209239" y="3241914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000" b="1" dirty="0" smtClean="0"/>
                  <a:t>C</a:t>
                </a:r>
                <a:endParaRPr lang="es-CO" sz="2000" b="1" dirty="0"/>
              </a:p>
            </p:txBody>
          </p:sp>
        </p:grpSp>
        <p:cxnSp>
          <p:nvCxnSpPr>
            <p:cNvPr id="30" name="29 Conector recto"/>
            <p:cNvCxnSpPr/>
            <p:nvPr/>
          </p:nvCxnSpPr>
          <p:spPr>
            <a:xfrm>
              <a:off x="877713" y="4367596"/>
              <a:ext cx="0" cy="4201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5247075" y="1898830"/>
                <a:ext cx="1980220" cy="1687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s-CO" i="1" smtClean="0">
                              <a:latin typeface="Cambria Math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s-CO" b="1" dirty="0"/>
                                <m:t>′</m:t>
                              </m:r>
                            </m:sub>
                          </m:sSub>
                        </m:e>
                      </m:bar>
                      <m:r>
                        <a:rPr lang="es-CO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b="0" i="0" smtClean="0">
                              <a:latin typeface="Cambria Math"/>
                            </a:rPr>
                            <m:t>36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CO" b="0" i="0" smtClean="0">
                          <a:latin typeface="Cambria Math"/>
                        </a:rPr>
                        <m:t>b</m:t>
                      </m:r>
                      <m:sSup>
                        <m:sSup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s-CO" b="0" i="0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CO" b="0" dirty="0" smtClean="0"/>
              </a:p>
              <a:p>
                <a:endParaRPr lang="es-CO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s-CO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b="0" i="0" smtClean="0">
                              <a:latin typeface="Cambria Math"/>
                            </a:rPr>
                            <m:t>12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CO" i="0">
                          <a:latin typeface="Cambria Math"/>
                        </a:rPr>
                        <m:t>b</m:t>
                      </m:r>
                      <m:sSup>
                        <m:sSupPr>
                          <m:ctrlPr>
                            <a:rPr lang="es-CO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i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s-CO" i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075" y="1898830"/>
                <a:ext cx="1980220" cy="16871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42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3 Grupo"/>
          <p:cNvGrpSpPr/>
          <p:nvPr/>
        </p:nvGrpSpPr>
        <p:grpSpPr>
          <a:xfrm>
            <a:off x="363885" y="1844557"/>
            <a:ext cx="4896544" cy="3676652"/>
            <a:chOff x="1619672" y="1444447"/>
            <a:chExt cx="4896544" cy="3676652"/>
          </a:xfrm>
        </p:grpSpPr>
        <p:grpSp>
          <p:nvGrpSpPr>
            <p:cNvPr id="29" name="28 Grupo"/>
            <p:cNvGrpSpPr/>
            <p:nvPr/>
          </p:nvGrpSpPr>
          <p:grpSpPr>
            <a:xfrm>
              <a:off x="1619672" y="1444447"/>
              <a:ext cx="4896544" cy="3676652"/>
              <a:chOff x="2411760" y="2508865"/>
              <a:chExt cx="4896544" cy="3676652"/>
            </a:xfrm>
          </p:grpSpPr>
          <p:sp>
            <p:nvSpPr>
              <p:cNvPr id="10" name="9 Arco"/>
              <p:cNvSpPr/>
              <p:nvPr/>
            </p:nvSpPr>
            <p:spPr>
              <a:xfrm>
                <a:off x="3042707" y="3552803"/>
                <a:ext cx="3058585" cy="2632714"/>
              </a:xfrm>
              <a:prstGeom prst="arc">
                <a:avLst>
                  <a:gd name="adj1" fmla="val 10753549"/>
                  <a:gd name="adj2" fmla="val 0"/>
                </a:avLst>
              </a:prstGeom>
              <a:solidFill>
                <a:srgbClr val="00B0F0"/>
              </a:solidFill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grpSp>
            <p:nvGrpSpPr>
              <p:cNvPr id="28" name="27 Grupo"/>
              <p:cNvGrpSpPr/>
              <p:nvPr/>
            </p:nvGrpSpPr>
            <p:grpSpPr>
              <a:xfrm>
                <a:off x="2411760" y="2508865"/>
                <a:ext cx="4896544" cy="3008367"/>
                <a:chOff x="2411760" y="2508865"/>
                <a:chExt cx="4896544" cy="3008367"/>
              </a:xfrm>
            </p:grpSpPr>
            <p:sp>
              <p:nvSpPr>
                <p:cNvPr id="8" name="7 CuadroTexto"/>
                <p:cNvSpPr txBox="1"/>
                <p:nvPr/>
              </p:nvSpPr>
              <p:spPr>
                <a:xfrm>
                  <a:off x="6732240" y="4696937"/>
                  <a:ext cx="5760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2000" b="1" dirty="0" smtClean="0"/>
                    <a:t>x</a:t>
                  </a:r>
                  <a:endParaRPr lang="es-CO" sz="2000" b="1" dirty="0"/>
                </a:p>
              </p:txBody>
            </p:sp>
            <p:sp>
              <p:nvSpPr>
                <p:cNvPr id="9" name="8 CuadroTexto"/>
                <p:cNvSpPr txBox="1"/>
                <p:nvPr/>
              </p:nvSpPr>
              <p:spPr>
                <a:xfrm>
                  <a:off x="4164925" y="2508865"/>
                  <a:ext cx="5760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2000" b="1" dirty="0" smtClean="0"/>
                    <a:t>y</a:t>
                  </a:r>
                  <a:endParaRPr lang="es-CO" sz="2000" b="1" dirty="0"/>
                </a:p>
              </p:txBody>
            </p:sp>
            <p:cxnSp>
              <p:nvCxnSpPr>
                <p:cNvPr id="11" name="10 Conector recto"/>
                <p:cNvCxnSpPr/>
                <p:nvPr/>
              </p:nvCxnSpPr>
              <p:spPr>
                <a:xfrm flipH="1">
                  <a:off x="4572000" y="2708920"/>
                  <a:ext cx="1" cy="280831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13 Conector recto"/>
                <p:cNvCxnSpPr/>
                <p:nvPr/>
              </p:nvCxnSpPr>
              <p:spPr>
                <a:xfrm>
                  <a:off x="2411760" y="4869160"/>
                  <a:ext cx="432048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15 CuadroTexto"/>
                <p:cNvSpPr txBox="1"/>
                <p:nvPr/>
              </p:nvSpPr>
              <p:spPr>
                <a:xfrm>
                  <a:off x="4283967" y="4896992"/>
                  <a:ext cx="5760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2000" b="1" dirty="0"/>
                    <a:t>O</a:t>
                  </a:r>
                </a:p>
              </p:txBody>
            </p:sp>
            <p:cxnSp>
              <p:nvCxnSpPr>
                <p:cNvPr id="19" name="18 Conector recto"/>
                <p:cNvCxnSpPr/>
                <p:nvPr/>
              </p:nvCxnSpPr>
              <p:spPr>
                <a:xfrm>
                  <a:off x="6101292" y="5097047"/>
                  <a:ext cx="0" cy="42018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20 Conector recto de flecha"/>
                <p:cNvCxnSpPr/>
                <p:nvPr/>
              </p:nvCxnSpPr>
              <p:spPr>
                <a:xfrm flipV="1">
                  <a:off x="5506322" y="5307139"/>
                  <a:ext cx="594970" cy="8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21 Conector recto de flecha"/>
                <p:cNvCxnSpPr/>
                <p:nvPr/>
              </p:nvCxnSpPr>
              <p:spPr>
                <a:xfrm flipH="1">
                  <a:off x="4572002" y="5307987"/>
                  <a:ext cx="64807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25 CuadroTexto"/>
                <p:cNvSpPr txBox="1"/>
                <p:nvPr/>
              </p:nvSpPr>
              <p:spPr>
                <a:xfrm>
                  <a:off x="5218290" y="5091668"/>
                  <a:ext cx="5760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2000" b="1" dirty="0"/>
                    <a:t>r</a:t>
                  </a:r>
                </a:p>
              </p:txBody>
            </p:sp>
          </p:grpSp>
        </p:grpSp>
        <p:grpSp>
          <p:nvGrpSpPr>
            <p:cNvPr id="33" name="32 Grupo"/>
            <p:cNvGrpSpPr/>
            <p:nvPr/>
          </p:nvGrpSpPr>
          <p:grpSpPr>
            <a:xfrm>
              <a:off x="3739626" y="3141101"/>
              <a:ext cx="598161" cy="400110"/>
              <a:chOff x="3739626" y="3141101"/>
              <a:chExt cx="598161" cy="400110"/>
            </a:xfrm>
          </p:grpSpPr>
          <p:sp>
            <p:nvSpPr>
              <p:cNvPr id="31" name="30 Elipse"/>
              <p:cNvSpPr/>
              <p:nvPr/>
            </p:nvSpPr>
            <p:spPr>
              <a:xfrm>
                <a:off x="3739626" y="3341156"/>
                <a:ext cx="80570" cy="87844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31 CuadroTexto"/>
              <p:cNvSpPr txBox="1"/>
              <p:nvPr/>
            </p:nvSpPr>
            <p:spPr>
              <a:xfrm>
                <a:off x="3761723" y="3141101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000" b="1" dirty="0" smtClean="0"/>
                  <a:t>C</a:t>
                </a:r>
                <a:endParaRPr lang="es-CO" sz="2000" b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CuadroTexto"/>
              <p:cNvSpPr txBox="1"/>
              <p:nvPr/>
            </p:nvSpPr>
            <p:spPr>
              <a:xfrm>
                <a:off x="5157065" y="1401102"/>
                <a:ext cx="1980220" cy="1685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s-CO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s-CO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b="0" i="0" smtClean="0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π</m:t>
                      </m:r>
                      <m:sSup>
                        <m:sSupPr>
                          <m:ctrlPr>
                            <a:rPr lang="es-CO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r</m:t>
                          </m:r>
                        </m:e>
                        <m:sup>
                          <m:r>
                            <a:rPr lang="es-CO" b="0" i="0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J</m:t>
                          </m:r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es-CO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b="0" i="0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π</m:t>
                      </m:r>
                      <m:sSup>
                        <m:sSupPr>
                          <m:ctrlPr>
                            <a:rPr lang="es-CO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>
                              <a:latin typeface="Cambria Math"/>
                            </a:rPr>
                            <m:t>r</m:t>
                          </m:r>
                        </m:e>
                        <m:sup>
                          <m:r>
                            <a:rPr lang="es-CO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20" name="1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65" y="1401102"/>
                <a:ext cx="1980220" cy="16853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78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16 Grupo"/>
          <p:cNvGrpSpPr/>
          <p:nvPr/>
        </p:nvGrpSpPr>
        <p:grpSpPr>
          <a:xfrm>
            <a:off x="836585" y="2024675"/>
            <a:ext cx="3213357" cy="2990365"/>
            <a:chOff x="3266855" y="2283840"/>
            <a:chExt cx="3213357" cy="2990365"/>
          </a:xfrm>
        </p:grpSpPr>
        <p:sp>
          <p:nvSpPr>
            <p:cNvPr id="3" name="2 Elipse"/>
            <p:cNvSpPr/>
            <p:nvPr/>
          </p:nvSpPr>
          <p:spPr>
            <a:xfrm>
              <a:off x="3671902" y="2996952"/>
              <a:ext cx="2084668" cy="196018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3" name="22 Grupo"/>
            <p:cNvGrpSpPr/>
            <p:nvPr/>
          </p:nvGrpSpPr>
          <p:grpSpPr>
            <a:xfrm>
              <a:off x="3266855" y="2283840"/>
              <a:ext cx="3213357" cy="2990365"/>
              <a:chOff x="3124621" y="3148203"/>
              <a:chExt cx="3213357" cy="2990365"/>
            </a:xfrm>
          </p:grpSpPr>
          <p:sp>
            <p:nvSpPr>
              <p:cNvPr id="25" name="24 CuadroTexto"/>
              <p:cNvSpPr txBox="1"/>
              <p:nvPr/>
            </p:nvSpPr>
            <p:spPr>
              <a:xfrm>
                <a:off x="5761914" y="4841407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000" b="1" dirty="0" smtClean="0"/>
                  <a:t>x</a:t>
                </a:r>
                <a:endParaRPr lang="es-CO" sz="2000" b="1" dirty="0"/>
              </a:p>
            </p:txBody>
          </p:sp>
          <p:sp>
            <p:nvSpPr>
              <p:cNvPr id="27" name="26 CuadroTexto"/>
              <p:cNvSpPr txBox="1"/>
              <p:nvPr/>
            </p:nvSpPr>
            <p:spPr>
              <a:xfrm>
                <a:off x="4170042" y="3148203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000" b="1" dirty="0" smtClean="0"/>
                  <a:t>y</a:t>
                </a:r>
                <a:endParaRPr lang="es-CO" sz="2000" b="1" dirty="0"/>
              </a:p>
            </p:txBody>
          </p:sp>
          <p:cxnSp>
            <p:nvCxnSpPr>
              <p:cNvPr id="30" name="29 Conector recto"/>
              <p:cNvCxnSpPr/>
              <p:nvPr/>
            </p:nvCxnSpPr>
            <p:spPr>
              <a:xfrm>
                <a:off x="4570220" y="3348258"/>
                <a:ext cx="1782" cy="27903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34 Conector recto"/>
              <p:cNvCxnSpPr/>
              <p:nvPr/>
            </p:nvCxnSpPr>
            <p:spPr>
              <a:xfrm>
                <a:off x="3124621" y="4869160"/>
                <a:ext cx="29253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35 CuadroTexto"/>
              <p:cNvSpPr txBox="1"/>
              <p:nvPr/>
            </p:nvSpPr>
            <p:spPr>
              <a:xfrm>
                <a:off x="4283967" y="4896992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000" b="1" dirty="0"/>
                  <a:t>O</a:t>
                </a:r>
              </a:p>
            </p:txBody>
          </p:sp>
          <p:cxnSp>
            <p:nvCxnSpPr>
              <p:cNvPr id="38" name="37 Conector recto de flecha"/>
              <p:cNvCxnSpPr/>
              <p:nvPr/>
            </p:nvCxnSpPr>
            <p:spPr>
              <a:xfrm flipV="1">
                <a:off x="5104841" y="4158348"/>
                <a:ext cx="225025" cy="2258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38 Conector recto de flecha"/>
              <p:cNvCxnSpPr/>
              <p:nvPr/>
            </p:nvCxnSpPr>
            <p:spPr>
              <a:xfrm flipH="1">
                <a:off x="4570220" y="4563393"/>
                <a:ext cx="324035" cy="2780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39 CuadroTexto"/>
              <p:cNvSpPr txBox="1"/>
              <p:nvPr/>
            </p:nvSpPr>
            <p:spPr>
              <a:xfrm>
                <a:off x="4860031" y="4271284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000" b="1" dirty="0"/>
                  <a:t>r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5157065" y="1401102"/>
                <a:ext cx="1980220" cy="1685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s-CO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s-CO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b="0" i="0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π</m:t>
                      </m:r>
                      <m:sSup>
                        <m:sSupPr>
                          <m:ctrlPr>
                            <a:rPr lang="es-CO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r</m:t>
                          </m:r>
                        </m:e>
                        <m:sup>
                          <m:r>
                            <a:rPr lang="es-CO" b="0" i="0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J</m:t>
                          </m:r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es-CO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b="0" i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π</m:t>
                      </m:r>
                      <m:sSup>
                        <m:sSupPr>
                          <m:ctrlPr>
                            <a:rPr lang="es-CO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>
                              <a:latin typeface="Cambria Math"/>
                            </a:rPr>
                            <m:t>r</m:t>
                          </m:r>
                        </m:e>
                        <m:sup>
                          <m:r>
                            <a:rPr lang="es-CO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65" y="1401102"/>
                <a:ext cx="1980220" cy="16853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46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3 Grupo"/>
          <p:cNvGrpSpPr/>
          <p:nvPr/>
        </p:nvGrpSpPr>
        <p:grpSpPr>
          <a:xfrm>
            <a:off x="152719" y="1790729"/>
            <a:ext cx="4265597" cy="3676652"/>
            <a:chOff x="2250619" y="1444447"/>
            <a:chExt cx="4265597" cy="3676652"/>
          </a:xfrm>
        </p:grpSpPr>
        <p:grpSp>
          <p:nvGrpSpPr>
            <p:cNvPr id="29" name="28 Grupo"/>
            <p:cNvGrpSpPr/>
            <p:nvPr/>
          </p:nvGrpSpPr>
          <p:grpSpPr>
            <a:xfrm>
              <a:off x="2250619" y="1444447"/>
              <a:ext cx="4265597" cy="3676652"/>
              <a:chOff x="3042707" y="2508865"/>
              <a:chExt cx="4265597" cy="3676652"/>
            </a:xfrm>
          </p:grpSpPr>
          <p:sp>
            <p:nvSpPr>
              <p:cNvPr id="10" name="9 Arco"/>
              <p:cNvSpPr/>
              <p:nvPr/>
            </p:nvSpPr>
            <p:spPr>
              <a:xfrm>
                <a:off x="3042707" y="3552803"/>
                <a:ext cx="3058585" cy="2632714"/>
              </a:xfrm>
              <a:prstGeom prst="arc">
                <a:avLst>
                  <a:gd name="adj1" fmla="val 16235994"/>
                  <a:gd name="adj2" fmla="val 0"/>
                </a:avLst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grpSp>
            <p:nvGrpSpPr>
              <p:cNvPr id="28" name="27 Grupo"/>
              <p:cNvGrpSpPr/>
              <p:nvPr/>
            </p:nvGrpSpPr>
            <p:grpSpPr>
              <a:xfrm>
                <a:off x="3934711" y="2508865"/>
                <a:ext cx="3373593" cy="3008367"/>
                <a:chOff x="3934711" y="2508865"/>
                <a:chExt cx="3373593" cy="3008367"/>
              </a:xfrm>
            </p:grpSpPr>
            <p:sp>
              <p:nvSpPr>
                <p:cNvPr id="8" name="7 CuadroTexto"/>
                <p:cNvSpPr txBox="1"/>
                <p:nvPr/>
              </p:nvSpPr>
              <p:spPr>
                <a:xfrm>
                  <a:off x="6732240" y="4696937"/>
                  <a:ext cx="5760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2000" b="1" dirty="0" smtClean="0"/>
                    <a:t>x</a:t>
                  </a:r>
                  <a:endParaRPr lang="es-CO" sz="2000" b="1" dirty="0"/>
                </a:p>
              </p:txBody>
            </p:sp>
            <p:sp>
              <p:nvSpPr>
                <p:cNvPr id="9" name="8 CuadroTexto"/>
                <p:cNvSpPr txBox="1"/>
                <p:nvPr/>
              </p:nvSpPr>
              <p:spPr>
                <a:xfrm>
                  <a:off x="4164925" y="2508865"/>
                  <a:ext cx="5760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2000" b="1" dirty="0" smtClean="0"/>
                    <a:t>y</a:t>
                  </a:r>
                  <a:endParaRPr lang="es-CO" sz="2000" b="1" dirty="0"/>
                </a:p>
              </p:txBody>
            </p:sp>
            <p:cxnSp>
              <p:nvCxnSpPr>
                <p:cNvPr id="11" name="10 Conector recto"/>
                <p:cNvCxnSpPr/>
                <p:nvPr/>
              </p:nvCxnSpPr>
              <p:spPr>
                <a:xfrm flipH="1">
                  <a:off x="4572000" y="2708920"/>
                  <a:ext cx="1" cy="280831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13 Conector recto"/>
                <p:cNvCxnSpPr/>
                <p:nvPr/>
              </p:nvCxnSpPr>
              <p:spPr>
                <a:xfrm>
                  <a:off x="3934711" y="4869160"/>
                  <a:ext cx="2797529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15 CuadroTexto"/>
                <p:cNvSpPr txBox="1"/>
                <p:nvPr/>
              </p:nvSpPr>
              <p:spPr>
                <a:xfrm>
                  <a:off x="4283967" y="4896992"/>
                  <a:ext cx="5760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2000" b="1" dirty="0"/>
                    <a:t>O</a:t>
                  </a:r>
                </a:p>
              </p:txBody>
            </p:sp>
            <p:cxnSp>
              <p:nvCxnSpPr>
                <p:cNvPr id="19" name="18 Conector recto"/>
                <p:cNvCxnSpPr/>
                <p:nvPr/>
              </p:nvCxnSpPr>
              <p:spPr>
                <a:xfrm>
                  <a:off x="6101292" y="5097047"/>
                  <a:ext cx="0" cy="42018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20 Conector recto de flecha"/>
                <p:cNvCxnSpPr/>
                <p:nvPr/>
              </p:nvCxnSpPr>
              <p:spPr>
                <a:xfrm flipV="1">
                  <a:off x="5506322" y="5307139"/>
                  <a:ext cx="594970" cy="8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21 Conector recto de flecha"/>
                <p:cNvCxnSpPr/>
                <p:nvPr/>
              </p:nvCxnSpPr>
              <p:spPr>
                <a:xfrm flipH="1">
                  <a:off x="4572002" y="5307987"/>
                  <a:ext cx="64807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25 CuadroTexto"/>
                <p:cNvSpPr txBox="1"/>
                <p:nvPr/>
              </p:nvSpPr>
              <p:spPr>
                <a:xfrm>
                  <a:off x="5218290" y="5091668"/>
                  <a:ext cx="5760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2000" b="1" dirty="0"/>
                    <a:t>r</a:t>
                  </a:r>
                </a:p>
              </p:txBody>
            </p:sp>
          </p:grpSp>
        </p:grpSp>
        <p:grpSp>
          <p:nvGrpSpPr>
            <p:cNvPr id="33" name="32 Grupo"/>
            <p:cNvGrpSpPr/>
            <p:nvPr/>
          </p:nvGrpSpPr>
          <p:grpSpPr>
            <a:xfrm>
              <a:off x="4254469" y="3048658"/>
              <a:ext cx="656634" cy="400110"/>
              <a:chOff x="4254469" y="3048658"/>
              <a:chExt cx="656634" cy="400110"/>
            </a:xfrm>
          </p:grpSpPr>
          <p:sp>
            <p:nvSpPr>
              <p:cNvPr id="31" name="30 Elipse"/>
              <p:cNvSpPr/>
              <p:nvPr/>
            </p:nvSpPr>
            <p:spPr>
              <a:xfrm>
                <a:off x="4254469" y="3341156"/>
                <a:ext cx="80570" cy="87844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31 CuadroTexto"/>
              <p:cNvSpPr txBox="1"/>
              <p:nvPr/>
            </p:nvSpPr>
            <p:spPr>
              <a:xfrm>
                <a:off x="4335039" y="3048658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000" b="1" dirty="0" smtClean="0"/>
                  <a:t>C</a:t>
                </a:r>
                <a:endParaRPr lang="es-CO" sz="2000" b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CuadroTexto"/>
              <p:cNvSpPr txBox="1"/>
              <p:nvPr/>
            </p:nvSpPr>
            <p:spPr>
              <a:xfrm>
                <a:off x="5157065" y="1401102"/>
                <a:ext cx="1980220" cy="1685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s-CO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s-CO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b="0" i="0" smtClean="0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π</m:t>
                      </m:r>
                      <m:sSup>
                        <m:sSupPr>
                          <m:ctrlPr>
                            <a:rPr lang="es-CO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r</m:t>
                          </m:r>
                        </m:e>
                        <m:sup>
                          <m:r>
                            <a:rPr lang="es-CO" b="0" i="0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J</m:t>
                          </m:r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es-CO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b="0" i="0" smtClean="0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π</m:t>
                      </m:r>
                      <m:sSup>
                        <m:sSupPr>
                          <m:ctrlPr>
                            <a:rPr lang="es-CO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>
                              <a:latin typeface="Cambria Math"/>
                            </a:rPr>
                            <m:t>r</m:t>
                          </m:r>
                        </m:e>
                        <m:sup>
                          <m:r>
                            <a:rPr lang="es-CO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20" name="1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65" y="1401102"/>
                <a:ext cx="1980220" cy="16853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06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Flecha derecha"/>
          <p:cNvSpPr/>
          <p:nvPr/>
        </p:nvSpPr>
        <p:spPr>
          <a:xfrm rot="10800000">
            <a:off x="944644" y="3654103"/>
            <a:ext cx="432000" cy="720000"/>
          </a:xfrm>
          <a:prstGeom prst="right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28" name="Picture 4" descr="http://www.hogartotal.com/sites/www.hogartotal.com/files/Marcos-para-cuadros-4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13765"/>
            <a:ext cx="4320480" cy="234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3.bp.blogspot.com/-WWnDNVGaAf0/UZLasolbGxI/AAAAAAAAAr0/cNBJT_XdAZ4/s1600/MARCO+DE+MADERA+PARA+FOTO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05" y="3744035"/>
            <a:ext cx="4423125" cy="24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89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4887035" y="1537036"/>
                <a:ext cx="1980220" cy="327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s-CO" i="1" smtClean="0">
                              <a:latin typeface="Cambria Math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s-CO" b="1" dirty="0"/>
                                <m:t>′</m:t>
                              </m:r>
                            </m:sub>
                          </m:sSub>
                        </m:e>
                      </m:bar>
                      <m:r>
                        <a:rPr lang="es-CO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b="0" i="0" smtClean="0">
                              <a:latin typeface="Cambria Math"/>
                            </a:rPr>
                            <m:t>12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CO" b="0" i="0" smtClean="0">
                          <a:latin typeface="Cambria Math"/>
                        </a:rPr>
                        <m:t>b</m:t>
                      </m:r>
                      <m:sSup>
                        <m:sSup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s-CO" b="0" i="0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CO" b="0" dirty="0" smtClean="0"/>
              </a:p>
              <a:p>
                <a:endParaRPr lang="es-CO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s-CO" sz="1600" i="1">
                              <a:latin typeface="Cambria Math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s-CO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O" sz="160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s-CO" sz="1600" dirty="0">
                                  <a:latin typeface="Cambria Math" pitchFamily="18" charset="0"/>
                                  <a:ea typeface="Cambria Math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s-CO" sz="1600" dirty="0">
                                  <a:latin typeface="Cambria Math" pitchFamily="18" charset="0"/>
                                  <a:ea typeface="Cambria Math" pitchFamily="18" charset="0"/>
                                </a:rPr>
                                <m:t>′</m:t>
                              </m:r>
                              <m:r>
                                <m:rPr>
                                  <m:nor/>
                                </m:rPr>
                                <a:rPr lang="es-CO" sz="1600" b="1" dirty="0"/>
                                <m:t> </m:t>
                              </m:r>
                            </m:sub>
                          </m:sSub>
                        </m:e>
                      </m:bar>
                      <m:r>
                        <a:rPr lang="es-CO" sz="1600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sz="1600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sz="1600" i="0">
                              <a:latin typeface="Cambria Math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es-CO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sz="1600" b="0" i="0" smtClean="0">
                              <a:latin typeface="Cambria Math"/>
                            </a:rPr>
                            <m:t>b</m:t>
                          </m:r>
                        </m:e>
                        <m:sup>
                          <m:r>
                            <a:rPr lang="es-CO" sz="1600" i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CO" sz="1600" b="0" i="0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s-CO" sz="1600" b="0" dirty="0" smtClean="0"/>
              </a:p>
              <a:p>
                <a:endParaRPr lang="es-CO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s-CO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b="0" i="0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CO" i="0">
                          <a:latin typeface="Cambria Math"/>
                        </a:rPr>
                        <m:t>b</m:t>
                      </m:r>
                      <m:sSup>
                        <m:sSupPr>
                          <m:ctrlPr>
                            <a:rPr lang="es-CO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i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s-CO" i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  <a:p>
                <a:endParaRPr lang="es-CO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i="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s-CO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i="0">
                              <a:latin typeface="Cambria Math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s-CO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b</m:t>
                          </m:r>
                        </m:e>
                        <m:sup>
                          <m:r>
                            <a:rPr lang="es-CO" i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CO" b="0" i="0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035" y="1537036"/>
                <a:ext cx="1980220" cy="32783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19 Grupo"/>
          <p:cNvGrpSpPr/>
          <p:nvPr/>
        </p:nvGrpSpPr>
        <p:grpSpPr>
          <a:xfrm>
            <a:off x="702956" y="1832640"/>
            <a:ext cx="3709915" cy="2966456"/>
            <a:chOff x="702956" y="1832640"/>
            <a:chExt cx="3709915" cy="2966456"/>
          </a:xfrm>
        </p:grpSpPr>
        <p:grpSp>
          <p:nvGrpSpPr>
            <p:cNvPr id="12" name="11 Grupo"/>
            <p:cNvGrpSpPr/>
            <p:nvPr/>
          </p:nvGrpSpPr>
          <p:grpSpPr>
            <a:xfrm>
              <a:off x="702956" y="1832640"/>
              <a:ext cx="3709915" cy="2966456"/>
              <a:chOff x="702956" y="1832640"/>
              <a:chExt cx="3709915" cy="2966456"/>
            </a:xfrm>
          </p:grpSpPr>
          <p:grpSp>
            <p:nvGrpSpPr>
              <p:cNvPr id="54" name="53 Grupo"/>
              <p:cNvGrpSpPr/>
              <p:nvPr/>
            </p:nvGrpSpPr>
            <p:grpSpPr>
              <a:xfrm>
                <a:off x="702956" y="1832640"/>
                <a:ext cx="3709915" cy="2966456"/>
                <a:chOff x="1286635" y="1832640"/>
                <a:chExt cx="3709915" cy="2966456"/>
              </a:xfrm>
            </p:grpSpPr>
            <p:grpSp>
              <p:nvGrpSpPr>
                <p:cNvPr id="28" name="27 Grupo"/>
                <p:cNvGrpSpPr/>
                <p:nvPr/>
              </p:nvGrpSpPr>
              <p:grpSpPr>
                <a:xfrm>
                  <a:off x="1357880" y="1832640"/>
                  <a:ext cx="3638670" cy="2952918"/>
                  <a:chOff x="4230914" y="2523735"/>
                  <a:chExt cx="3638670" cy="2952918"/>
                </a:xfrm>
              </p:grpSpPr>
              <p:sp>
                <p:nvSpPr>
                  <p:cNvPr id="8" name="7 CuadroTexto"/>
                  <p:cNvSpPr txBox="1"/>
                  <p:nvPr/>
                </p:nvSpPr>
                <p:spPr>
                  <a:xfrm>
                    <a:off x="7293520" y="4702937"/>
                    <a:ext cx="57606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2000" b="1" dirty="0" smtClean="0"/>
                      <a:t>x</a:t>
                    </a:r>
                    <a:endParaRPr lang="es-CO" sz="2000" b="1" dirty="0"/>
                  </a:p>
                </p:txBody>
              </p:sp>
              <p:sp>
                <p:nvSpPr>
                  <p:cNvPr id="9" name="8 CuadroTexto"/>
                  <p:cNvSpPr txBox="1"/>
                  <p:nvPr/>
                </p:nvSpPr>
                <p:spPr>
                  <a:xfrm>
                    <a:off x="4272952" y="2523735"/>
                    <a:ext cx="57606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2000" b="1" dirty="0" smtClean="0"/>
                      <a:t>y</a:t>
                    </a:r>
                    <a:endParaRPr lang="es-CO" sz="2000" b="1" dirty="0"/>
                  </a:p>
                </p:txBody>
              </p:sp>
              <p:sp>
                <p:nvSpPr>
                  <p:cNvPr id="16" name="15 CuadroTexto"/>
                  <p:cNvSpPr txBox="1"/>
                  <p:nvPr/>
                </p:nvSpPr>
                <p:spPr>
                  <a:xfrm>
                    <a:off x="4230914" y="4876488"/>
                    <a:ext cx="57606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2000" b="1" dirty="0"/>
                      <a:t>O</a:t>
                    </a:r>
                  </a:p>
                </p:txBody>
              </p:sp>
              <p:cxnSp>
                <p:nvCxnSpPr>
                  <p:cNvPr id="19" name="18 Conector recto"/>
                  <p:cNvCxnSpPr/>
                  <p:nvPr/>
                </p:nvCxnSpPr>
                <p:spPr>
                  <a:xfrm>
                    <a:off x="7027147" y="4996221"/>
                    <a:ext cx="0" cy="42018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20 Conector recto de flecha"/>
                  <p:cNvCxnSpPr/>
                  <p:nvPr/>
                </p:nvCxnSpPr>
                <p:spPr>
                  <a:xfrm>
                    <a:off x="6228513" y="5263774"/>
                    <a:ext cx="79863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21 Conector recto de flecha"/>
                  <p:cNvCxnSpPr/>
                  <p:nvPr/>
                </p:nvCxnSpPr>
                <p:spPr>
                  <a:xfrm flipH="1">
                    <a:off x="4572002" y="5284276"/>
                    <a:ext cx="86476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25 CuadroTexto"/>
                  <p:cNvSpPr txBox="1"/>
                  <p:nvPr/>
                </p:nvSpPr>
                <p:spPr>
                  <a:xfrm>
                    <a:off x="5652449" y="5076543"/>
                    <a:ext cx="57606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2000" b="1" dirty="0" smtClean="0"/>
                      <a:t>b</a:t>
                    </a:r>
                    <a:endParaRPr lang="es-CO" sz="2000" b="1" dirty="0"/>
                  </a:p>
                </p:txBody>
              </p:sp>
            </p:grpSp>
            <p:sp>
              <p:nvSpPr>
                <p:cNvPr id="5" name="4 Rectángulo"/>
                <p:cNvSpPr/>
                <p:nvPr/>
              </p:nvSpPr>
              <p:spPr>
                <a:xfrm>
                  <a:off x="1682013" y="2618910"/>
                  <a:ext cx="2483555" cy="153211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cxnSp>
              <p:nvCxnSpPr>
                <p:cNvPr id="23" name="22 Conector recto"/>
                <p:cNvCxnSpPr/>
                <p:nvPr/>
              </p:nvCxnSpPr>
              <p:spPr>
                <a:xfrm flipH="1">
                  <a:off x="1682012" y="1990784"/>
                  <a:ext cx="1" cy="280831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23 Conector recto"/>
                <p:cNvCxnSpPr/>
                <p:nvPr/>
              </p:nvCxnSpPr>
              <p:spPr>
                <a:xfrm>
                  <a:off x="1286635" y="4151024"/>
                  <a:ext cx="30603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46 Conector recto"/>
                <p:cNvCxnSpPr/>
                <p:nvPr/>
              </p:nvCxnSpPr>
              <p:spPr>
                <a:xfrm>
                  <a:off x="1331636" y="2639870"/>
                  <a:ext cx="31427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49 Conector recto de flecha"/>
                <p:cNvCxnSpPr/>
                <p:nvPr/>
              </p:nvCxnSpPr>
              <p:spPr>
                <a:xfrm flipV="1">
                  <a:off x="1488774" y="2639871"/>
                  <a:ext cx="0" cy="61224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52 Conector recto de flecha"/>
                <p:cNvCxnSpPr/>
                <p:nvPr/>
              </p:nvCxnSpPr>
              <p:spPr>
                <a:xfrm>
                  <a:off x="1488778" y="3759784"/>
                  <a:ext cx="0" cy="39124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54 CuadroTexto"/>
                <p:cNvSpPr txBox="1"/>
                <p:nvPr/>
              </p:nvSpPr>
              <p:spPr>
                <a:xfrm>
                  <a:off x="1331636" y="3258414"/>
                  <a:ext cx="5760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2000" b="1" dirty="0"/>
                    <a:t>h</a:t>
                  </a:r>
                </a:p>
              </p:txBody>
            </p:sp>
          </p:grpSp>
          <p:sp>
            <p:nvSpPr>
              <p:cNvPr id="4" name="3 Rectángulo"/>
              <p:cNvSpPr/>
              <p:nvPr/>
            </p:nvSpPr>
            <p:spPr>
              <a:xfrm>
                <a:off x="1098333" y="3176202"/>
                <a:ext cx="2483556" cy="2187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9" name="28 CuadroTexto"/>
              <p:cNvSpPr txBox="1"/>
              <p:nvPr/>
            </p:nvSpPr>
            <p:spPr>
              <a:xfrm>
                <a:off x="3570434" y="3085516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000" b="1" dirty="0" smtClean="0"/>
                  <a:t>dy</a:t>
                </a:r>
                <a:endParaRPr lang="es-CO" sz="2000" b="1" dirty="0"/>
              </a:p>
            </p:txBody>
          </p:sp>
          <p:cxnSp>
            <p:nvCxnSpPr>
              <p:cNvPr id="31" name="30 Conector recto de flecha"/>
              <p:cNvCxnSpPr/>
              <p:nvPr/>
            </p:nvCxnSpPr>
            <p:spPr>
              <a:xfrm>
                <a:off x="2233126" y="3879050"/>
                <a:ext cx="0" cy="2719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31 CuadroTexto"/>
              <p:cNvSpPr txBox="1"/>
              <p:nvPr/>
            </p:nvSpPr>
            <p:spPr>
              <a:xfrm>
                <a:off x="1980050" y="3494627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000" b="1" dirty="0"/>
                  <a:t> </a:t>
                </a:r>
                <a:r>
                  <a:rPr lang="es-CO" sz="2000" b="1" dirty="0" smtClean="0"/>
                  <a:t> </a:t>
                </a:r>
                <a:r>
                  <a:rPr lang="es-CO" b="1" dirty="0" smtClean="0"/>
                  <a:t>y</a:t>
                </a:r>
                <a:endParaRPr lang="es-CO" b="1" dirty="0"/>
              </a:p>
            </p:txBody>
          </p:sp>
          <p:cxnSp>
            <p:nvCxnSpPr>
              <p:cNvPr id="33" name="32 Conector recto de flecha"/>
              <p:cNvCxnSpPr/>
              <p:nvPr/>
            </p:nvCxnSpPr>
            <p:spPr>
              <a:xfrm flipV="1">
                <a:off x="2233126" y="3394940"/>
                <a:ext cx="0" cy="2322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1" name="40 CuadroTexto"/>
            <p:cNvSpPr txBox="1"/>
            <p:nvPr/>
          </p:nvSpPr>
          <p:spPr>
            <a:xfrm>
              <a:off x="2651646" y="1990784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000" b="1" dirty="0" smtClean="0"/>
                <a:t>dA</a:t>
              </a:r>
              <a:endParaRPr lang="es-CO" sz="2000" b="1" dirty="0"/>
            </a:p>
          </p:txBody>
        </p:sp>
        <p:cxnSp>
          <p:nvCxnSpPr>
            <p:cNvPr id="18" name="17 Conector angular"/>
            <p:cNvCxnSpPr>
              <a:stCxn id="4" idx="0"/>
              <a:endCxn id="41" idx="1"/>
            </p:cNvCxnSpPr>
            <p:nvPr/>
          </p:nvCxnSpPr>
          <p:spPr>
            <a:xfrm rot="5400000" flipH="1" flipV="1">
              <a:off x="2003197" y="2527754"/>
              <a:ext cx="985363" cy="31153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090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4887035" y="1537036"/>
                <a:ext cx="1980220" cy="327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s-CO" i="1" smtClean="0">
                              <a:latin typeface="Cambria Math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s-CO" b="1" dirty="0"/>
                                <m:t>′</m:t>
                              </m:r>
                            </m:sub>
                          </m:sSub>
                        </m:e>
                      </m:bar>
                      <m:r>
                        <a:rPr lang="es-CO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b="0" i="0" smtClean="0">
                              <a:latin typeface="Cambria Math"/>
                            </a:rPr>
                            <m:t>12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CO" b="0" i="0" smtClean="0">
                          <a:latin typeface="Cambria Math"/>
                        </a:rPr>
                        <m:t>b</m:t>
                      </m:r>
                      <m:sSup>
                        <m:sSup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s-CO" b="0" i="0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CO" b="0" dirty="0" smtClean="0"/>
              </a:p>
              <a:p>
                <a:endParaRPr lang="es-CO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s-CO" sz="1600" i="1">
                              <a:latin typeface="Cambria Math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s-CO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O" sz="160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s-CO" sz="1600" dirty="0">
                                  <a:latin typeface="Cambria Math" pitchFamily="18" charset="0"/>
                                  <a:ea typeface="Cambria Math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s-CO" sz="1600" dirty="0">
                                  <a:latin typeface="Cambria Math" pitchFamily="18" charset="0"/>
                                  <a:ea typeface="Cambria Math" pitchFamily="18" charset="0"/>
                                </a:rPr>
                                <m:t>′</m:t>
                              </m:r>
                              <m:r>
                                <m:rPr>
                                  <m:nor/>
                                </m:rPr>
                                <a:rPr lang="es-CO" sz="1600" b="1" dirty="0"/>
                                <m:t> </m:t>
                              </m:r>
                            </m:sub>
                          </m:sSub>
                        </m:e>
                      </m:bar>
                      <m:r>
                        <a:rPr lang="es-CO" sz="1600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sz="1600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sz="1600" i="0">
                              <a:latin typeface="Cambria Math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es-CO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sz="1600" b="0" i="0" smtClean="0">
                              <a:latin typeface="Cambria Math"/>
                            </a:rPr>
                            <m:t>b</m:t>
                          </m:r>
                        </m:e>
                        <m:sup>
                          <m:r>
                            <a:rPr lang="es-CO" sz="1600" i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CO" sz="1600" b="0" i="0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s-CO" sz="1600" b="0" dirty="0" smtClean="0"/>
              </a:p>
              <a:p>
                <a:endParaRPr lang="es-CO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s-CO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b="0" i="0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CO" i="0">
                          <a:latin typeface="Cambria Math"/>
                        </a:rPr>
                        <m:t>b</m:t>
                      </m:r>
                      <m:sSup>
                        <m:sSupPr>
                          <m:ctrlPr>
                            <a:rPr lang="es-CO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i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s-CO" i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  <a:p>
                <a:endParaRPr lang="es-CO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i="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s-CO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i="0">
                              <a:latin typeface="Cambria Math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s-CO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/>
                            </a:rPr>
                            <m:t>b</m:t>
                          </m:r>
                        </m:e>
                        <m:sup>
                          <m:r>
                            <a:rPr lang="es-CO" i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CO" b="0" i="0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035" y="1537036"/>
                <a:ext cx="1980220" cy="32783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44 Grupo"/>
          <p:cNvGrpSpPr/>
          <p:nvPr/>
        </p:nvGrpSpPr>
        <p:grpSpPr>
          <a:xfrm>
            <a:off x="702956" y="1832640"/>
            <a:ext cx="3709915" cy="2966456"/>
            <a:chOff x="702956" y="1832640"/>
            <a:chExt cx="3709915" cy="2966456"/>
          </a:xfrm>
        </p:grpSpPr>
        <p:grpSp>
          <p:nvGrpSpPr>
            <p:cNvPr id="20" name="19 Grupo"/>
            <p:cNvGrpSpPr/>
            <p:nvPr/>
          </p:nvGrpSpPr>
          <p:grpSpPr>
            <a:xfrm>
              <a:off x="702956" y="1832640"/>
              <a:ext cx="3709915" cy="2966456"/>
              <a:chOff x="702956" y="1832640"/>
              <a:chExt cx="3709915" cy="2966456"/>
            </a:xfrm>
          </p:grpSpPr>
          <p:grpSp>
            <p:nvGrpSpPr>
              <p:cNvPr id="12" name="11 Grupo"/>
              <p:cNvGrpSpPr/>
              <p:nvPr/>
            </p:nvGrpSpPr>
            <p:grpSpPr>
              <a:xfrm>
                <a:off x="702956" y="1832640"/>
                <a:ext cx="3709915" cy="2966456"/>
                <a:chOff x="702956" y="1832640"/>
                <a:chExt cx="3709915" cy="2966456"/>
              </a:xfrm>
            </p:grpSpPr>
            <p:grpSp>
              <p:nvGrpSpPr>
                <p:cNvPr id="54" name="53 Grupo"/>
                <p:cNvGrpSpPr/>
                <p:nvPr/>
              </p:nvGrpSpPr>
              <p:grpSpPr>
                <a:xfrm>
                  <a:off x="702956" y="1832640"/>
                  <a:ext cx="3709915" cy="2966456"/>
                  <a:chOff x="1286635" y="1832640"/>
                  <a:chExt cx="3709915" cy="2966456"/>
                </a:xfrm>
              </p:grpSpPr>
              <p:grpSp>
                <p:nvGrpSpPr>
                  <p:cNvPr id="28" name="27 Grupo"/>
                  <p:cNvGrpSpPr/>
                  <p:nvPr/>
                </p:nvGrpSpPr>
                <p:grpSpPr>
                  <a:xfrm>
                    <a:off x="1357880" y="1832640"/>
                    <a:ext cx="3638670" cy="2952918"/>
                    <a:chOff x="4230914" y="2523735"/>
                    <a:chExt cx="3638670" cy="2952918"/>
                  </a:xfrm>
                </p:grpSpPr>
                <p:sp>
                  <p:nvSpPr>
                    <p:cNvPr id="8" name="7 CuadroTexto"/>
                    <p:cNvSpPr txBox="1"/>
                    <p:nvPr/>
                  </p:nvSpPr>
                  <p:spPr>
                    <a:xfrm>
                      <a:off x="7293520" y="4702937"/>
                      <a:ext cx="5760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CO" sz="2000" b="1" dirty="0" smtClean="0"/>
                        <a:t>x</a:t>
                      </a:r>
                      <a:endParaRPr lang="es-CO" sz="2000" b="1" dirty="0"/>
                    </a:p>
                  </p:txBody>
                </p:sp>
                <p:sp>
                  <p:nvSpPr>
                    <p:cNvPr id="9" name="8 CuadroTexto"/>
                    <p:cNvSpPr txBox="1"/>
                    <p:nvPr/>
                  </p:nvSpPr>
                  <p:spPr>
                    <a:xfrm>
                      <a:off x="4272952" y="2523735"/>
                      <a:ext cx="5760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CO" sz="2000" b="1" dirty="0" smtClean="0"/>
                        <a:t>y</a:t>
                      </a:r>
                      <a:endParaRPr lang="es-CO" sz="2000" b="1" dirty="0"/>
                    </a:p>
                  </p:txBody>
                </p:sp>
                <p:sp>
                  <p:nvSpPr>
                    <p:cNvPr id="16" name="15 CuadroTexto"/>
                    <p:cNvSpPr txBox="1"/>
                    <p:nvPr/>
                  </p:nvSpPr>
                  <p:spPr>
                    <a:xfrm>
                      <a:off x="4230914" y="4876488"/>
                      <a:ext cx="5760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CO" sz="2000" b="1" dirty="0"/>
                        <a:t>O</a:t>
                      </a:r>
                    </a:p>
                  </p:txBody>
                </p:sp>
                <p:cxnSp>
                  <p:nvCxnSpPr>
                    <p:cNvPr id="19" name="18 Conector recto"/>
                    <p:cNvCxnSpPr/>
                    <p:nvPr/>
                  </p:nvCxnSpPr>
                  <p:spPr>
                    <a:xfrm>
                      <a:off x="7026217" y="4958489"/>
                      <a:ext cx="0" cy="42018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20 Conector recto de flecha"/>
                    <p:cNvCxnSpPr>
                      <a:stCxn id="26" idx="3"/>
                    </p:cNvCxnSpPr>
                    <p:nvPr/>
                  </p:nvCxnSpPr>
                  <p:spPr>
                    <a:xfrm>
                      <a:off x="6249101" y="5276598"/>
                      <a:ext cx="806457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21 Conector recto de flecha"/>
                    <p:cNvCxnSpPr/>
                    <p:nvPr/>
                  </p:nvCxnSpPr>
                  <p:spPr>
                    <a:xfrm flipH="1">
                      <a:off x="4572002" y="5284276"/>
                      <a:ext cx="864761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25 CuadroTexto"/>
                    <p:cNvSpPr txBox="1"/>
                    <p:nvPr/>
                  </p:nvSpPr>
                  <p:spPr>
                    <a:xfrm>
                      <a:off x="5673037" y="5076543"/>
                      <a:ext cx="5760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CO" sz="2000" b="1" dirty="0" smtClean="0"/>
                        <a:t>b</a:t>
                      </a:r>
                      <a:endParaRPr lang="es-CO" sz="2000" b="1" dirty="0"/>
                    </a:p>
                  </p:txBody>
                </p:sp>
              </p:grpSp>
              <p:sp>
                <p:nvSpPr>
                  <p:cNvPr id="5" name="4 Rectángulo"/>
                  <p:cNvSpPr/>
                  <p:nvPr/>
                </p:nvSpPr>
                <p:spPr>
                  <a:xfrm>
                    <a:off x="1682013" y="2618910"/>
                    <a:ext cx="2483555" cy="1532114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cxnSp>
                <p:nvCxnSpPr>
                  <p:cNvPr id="23" name="22 Conector recto"/>
                  <p:cNvCxnSpPr/>
                  <p:nvPr/>
                </p:nvCxnSpPr>
                <p:spPr>
                  <a:xfrm flipH="1">
                    <a:off x="1682012" y="1990784"/>
                    <a:ext cx="1" cy="280831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23 Conector recto"/>
                  <p:cNvCxnSpPr/>
                  <p:nvPr/>
                </p:nvCxnSpPr>
                <p:spPr>
                  <a:xfrm>
                    <a:off x="1286635" y="4151024"/>
                    <a:ext cx="30603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46 Conector recto"/>
                  <p:cNvCxnSpPr/>
                  <p:nvPr/>
                </p:nvCxnSpPr>
                <p:spPr>
                  <a:xfrm>
                    <a:off x="1331636" y="2639870"/>
                    <a:ext cx="314276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49 Conector recto de flecha"/>
                  <p:cNvCxnSpPr/>
                  <p:nvPr/>
                </p:nvCxnSpPr>
                <p:spPr>
                  <a:xfrm flipV="1">
                    <a:off x="1488774" y="2639871"/>
                    <a:ext cx="0" cy="61224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52 Conector recto de flecha"/>
                  <p:cNvCxnSpPr/>
                  <p:nvPr/>
                </p:nvCxnSpPr>
                <p:spPr>
                  <a:xfrm>
                    <a:off x="1488778" y="3759784"/>
                    <a:ext cx="0" cy="39124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54 CuadroTexto"/>
                  <p:cNvSpPr txBox="1"/>
                  <p:nvPr/>
                </p:nvSpPr>
                <p:spPr>
                  <a:xfrm>
                    <a:off x="1331636" y="3258414"/>
                    <a:ext cx="57606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CO" sz="2000" b="1" dirty="0"/>
                      <a:t>h</a:t>
                    </a:r>
                  </a:p>
                </p:txBody>
              </p:sp>
            </p:grpSp>
            <p:sp>
              <p:nvSpPr>
                <p:cNvPr id="4" name="3 Rectángulo"/>
                <p:cNvSpPr/>
                <p:nvPr/>
              </p:nvSpPr>
              <p:spPr>
                <a:xfrm>
                  <a:off x="1115289" y="2912272"/>
                  <a:ext cx="2483556" cy="1455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" name="28 CuadroTexto"/>
                <p:cNvSpPr txBox="1"/>
                <p:nvPr/>
              </p:nvSpPr>
              <p:spPr>
                <a:xfrm>
                  <a:off x="3585280" y="2784968"/>
                  <a:ext cx="5760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2000" b="1" dirty="0" smtClean="0"/>
                    <a:t>dy</a:t>
                  </a:r>
                  <a:endParaRPr lang="es-CO" sz="2000" b="1" dirty="0"/>
                </a:p>
              </p:txBody>
            </p:sp>
            <p:sp>
              <p:nvSpPr>
                <p:cNvPr id="32" name="31 CuadroTexto"/>
                <p:cNvSpPr txBox="1"/>
                <p:nvPr/>
              </p:nvSpPr>
              <p:spPr>
                <a:xfrm>
                  <a:off x="1692018" y="2994830"/>
                  <a:ext cx="5760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O" sz="2000" b="1" dirty="0"/>
                    <a:t> </a:t>
                  </a:r>
                  <a:r>
                    <a:rPr lang="es-CO" sz="2000" b="1" dirty="0" smtClean="0"/>
                    <a:t> </a:t>
                  </a:r>
                  <a:r>
                    <a:rPr lang="es-CO" b="1" dirty="0" smtClean="0"/>
                    <a:t>y</a:t>
                  </a:r>
                  <a:endParaRPr lang="es-CO" b="1" dirty="0"/>
                </a:p>
              </p:txBody>
            </p:sp>
          </p:grpSp>
          <p:sp>
            <p:nvSpPr>
              <p:cNvPr id="41" name="40 CuadroTexto"/>
              <p:cNvSpPr txBox="1"/>
              <p:nvPr/>
            </p:nvSpPr>
            <p:spPr>
              <a:xfrm>
                <a:off x="2651646" y="1990784"/>
                <a:ext cx="57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000" b="1" dirty="0" smtClean="0"/>
                  <a:t>dA</a:t>
                </a:r>
                <a:endParaRPr lang="es-CO" sz="2000" b="1" dirty="0"/>
              </a:p>
            </p:txBody>
          </p:sp>
          <p:cxnSp>
            <p:nvCxnSpPr>
              <p:cNvPr id="18" name="17 Conector angular"/>
              <p:cNvCxnSpPr>
                <a:stCxn id="4" idx="0"/>
                <a:endCxn id="41" idx="1"/>
              </p:cNvCxnSpPr>
              <p:nvPr/>
            </p:nvCxnSpPr>
            <p:spPr>
              <a:xfrm rot="5400000" flipH="1" flipV="1">
                <a:off x="2143640" y="2404267"/>
                <a:ext cx="721433" cy="294579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45 Conector recto"/>
            <p:cNvCxnSpPr/>
            <p:nvPr/>
          </p:nvCxnSpPr>
          <p:spPr>
            <a:xfrm>
              <a:off x="1098332" y="3394940"/>
              <a:ext cx="26649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/>
            <p:nvPr/>
          </p:nvCxnSpPr>
          <p:spPr>
            <a:xfrm>
              <a:off x="1826695" y="3057775"/>
              <a:ext cx="0" cy="32719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50 CuadroTexto"/>
            <p:cNvSpPr txBox="1"/>
            <p:nvPr/>
          </p:nvSpPr>
          <p:spPr>
            <a:xfrm>
              <a:off x="3836097" y="3184912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000" b="1" dirty="0"/>
                <a:t>x</a:t>
              </a:r>
              <a:r>
                <a:rPr lang="es-CO" sz="2000" b="1" dirty="0" smtClean="0"/>
                <a:t>'</a:t>
              </a:r>
              <a:endParaRPr lang="es-CO" sz="2000" b="1" dirty="0"/>
            </a:p>
          </p:txBody>
        </p:sp>
        <p:sp>
          <p:nvSpPr>
            <p:cNvPr id="52" name="51 Elipse"/>
            <p:cNvSpPr/>
            <p:nvPr/>
          </p:nvSpPr>
          <p:spPr>
            <a:xfrm>
              <a:off x="2299826" y="3351018"/>
              <a:ext cx="80570" cy="8784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0000"/>
                </a:solidFill>
              </a:endParaRPr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2299826" y="3058359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000" b="1" dirty="0" smtClean="0"/>
                <a:t>C</a:t>
              </a:r>
              <a:endParaRPr lang="es-CO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832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2E6"/>
              </a:clrFrom>
              <a:clrTo>
                <a:srgbClr val="F3F2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942975"/>
            <a:ext cx="5534025" cy="497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282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472</Words>
  <Application>Microsoft Office PowerPoint</Application>
  <PresentationFormat>Presentación en pantalla (4:3)</PresentationFormat>
  <Paragraphs>122</Paragraphs>
  <Slides>16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Casa</dc:creator>
  <cp:lastModifiedBy>Casa</cp:lastModifiedBy>
  <cp:revision>41</cp:revision>
  <dcterms:created xsi:type="dcterms:W3CDTF">2013-09-13T01:32:51Z</dcterms:created>
  <dcterms:modified xsi:type="dcterms:W3CDTF">2013-09-15T20:47:53Z</dcterms:modified>
</cp:coreProperties>
</file>