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90" d="100"/>
          <a:sy n="190" d="100"/>
        </p:scale>
        <p:origin x="-1116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69A9EA-15E3-43E2-9CFC-7B08E430EBCA}" type="doc">
      <dgm:prSet loTypeId="urn:microsoft.com/office/officeart/2005/8/layout/balance1" loCatId="relationship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425F2F27-0FA9-4157-8F63-843AA7A01EC7}">
      <dgm:prSet phldrT="[Texto]"/>
      <dgm:spPr/>
      <dgm:t>
        <a:bodyPr/>
        <a:lstStyle/>
        <a:p>
          <a:r>
            <a:rPr lang="es-CO" dirty="0" smtClean="0"/>
            <a:t>Fuerzas</a:t>
          </a:r>
          <a:endParaRPr lang="es-CO" dirty="0"/>
        </a:p>
      </dgm:t>
    </dgm:pt>
    <dgm:pt modelId="{DE90BD53-6438-4416-A4BA-2A68B268AEB4}" type="parTrans" cxnId="{97DC1CE0-94F1-499D-8A6B-55E945F46E97}">
      <dgm:prSet/>
      <dgm:spPr/>
      <dgm:t>
        <a:bodyPr/>
        <a:lstStyle/>
        <a:p>
          <a:endParaRPr lang="es-CO"/>
        </a:p>
      </dgm:t>
    </dgm:pt>
    <dgm:pt modelId="{9DE4CD95-AA29-4577-8D84-48BB46B8F49E}" type="sibTrans" cxnId="{97DC1CE0-94F1-499D-8A6B-55E945F46E97}">
      <dgm:prSet/>
      <dgm:spPr/>
      <dgm:t>
        <a:bodyPr/>
        <a:lstStyle/>
        <a:p>
          <a:endParaRPr lang="es-CO"/>
        </a:p>
      </dgm:t>
    </dgm:pt>
    <dgm:pt modelId="{4DAE0FAD-0A14-4E4A-A553-6CE79D8BD37B}">
      <dgm:prSet phldrT="[Texto]" custT="1"/>
      <dgm:spPr/>
      <dgm:t>
        <a:bodyPr/>
        <a:lstStyle/>
        <a:p>
          <a:r>
            <a:rPr lang="es-CO" sz="600" dirty="0" smtClean="0"/>
            <a:t>Con el vector de posición forman un plano perpendicular a la dirección del momento.</a:t>
          </a:r>
          <a:endParaRPr lang="es-CO" sz="600" dirty="0"/>
        </a:p>
      </dgm:t>
    </dgm:pt>
    <dgm:pt modelId="{AE23EB54-872F-49B0-A840-3BF09BEFE5B9}" type="parTrans" cxnId="{AA64022C-9094-4463-A89C-730600DAD5DA}">
      <dgm:prSet/>
      <dgm:spPr/>
      <dgm:t>
        <a:bodyPr/>
        <a:lstStyle/>
        <a:p>
          <a:endParaRPr lang="es-CO"/>
        </a:p>
      </dgm:t>
    </dgm:pt>
    <dgm:pt modelId="{F2A00A9F-4995-4111-A493-F3F838C32557}" type="sibTrans" cxnId="{AA64022C-9094-4463-A89C-730600DAD5DA}">
      <dgm:prSet/>
      <dgm:spPr/>
      <dgm:t>
        <a:bodyPr/>
        <a:lstStyle/>
        <a:p>
          <a:endParaRPr lang="es-CO"/>
        </a:p>
      </dgm:t>
    </dgm:pt>
    <dgm:pt modelId="{D7C94C93-F29F-45D6-AD84-D0C249B3F7E2}">
      <dgm:prSet phldrT="[Texto]" custT="1"/>
      <dgm:spPr/>
      <dgm:t>
        <a:bodyPr/>
        <a:lstStyle/>
        <a:p>
          <a:r>
            <a:rPr lang="es-CO" sz="600" smtClean="0"/>
            <a:t>En fuerzas concurrentes:</a:t>
          </a:r>
        </a:p>
        <a:p>
          <a:r>
            <a:rPr lang="es-CO" sz="800" b="1" smtClean="0"/>
            <a:t>Mz = xFy - yFx</a:t>
          </a:r>
          <a:endParaRPr lang="es-CO" sz="800" b="1" dirty="0"/>
        </a:p>
      </dgm:t>
    </dgm:pt>
    <dgm:pt modelId="{89F3DAFF-7557-4422-9CD9-29BE73161B5C}" type="parTrans" cxnId="{132F2514-8610-415D-BEC2-558A5A394AD5}">
      <dgm:prSet/>
      <dgm:spPr/>
      <dgm:t>
        <a:bodyPr/>
        <a:lstStyle/>
        <a:p>
          <a:endParaRPr lang="es-CO"/>
        </a:p>
      </dgm:t>
    </dgm:pt>
    <dgm:pt modelId="{BA22CC8A-B493-4FD4-8CB9-9D433C7CC838}" type="sibTrans" cxnId="{132F2514-8610-415D-BEC2-558A5A394AD5}">
      <dgm:prSet/>
      <dgm:spPr/>
      <dgm:t>
        <a:bodyPr/>
        <a:lstStyle/>
        <a:p>
          <a:endParaRPr lang="es-CO"/>
        </a:p>
      </dgm:t>
    </dgm:pt>
    <dgm:pt modelId="{8CD3AD19-9ECD-4FD7-A78D-7FCA7C1B211C}">
      <dgm:prSet phldrT="[Texto]"/>
      <dgm:spPr/>
      <dgm:t>
        <a:bodyPr/>
        <a:lstStyle/>
        <a:p>
          <a:r>
            <a:rPr lang="es-CO" dirty="0" smtClean="0"/>
            <a:t>Posición</a:t>
          </a:r>
          <a:endParaRPr lang="es-CO" dirty="0"/>
        </a:p>
      </dgm:t>
    </dgm:pt>
    <dgm:pt modelId="{A22841B7-32C7-4433-8772-8483A0529DFB}" type="parTrans" cxnId="{F6BF9EFA-0311-497F-82E9-19DBB68A70A8}">
      <dgm:prSet/>
      <dgm:spPr/>
      <dgm:t>
        <a:bodyPr/>
        <a:lstStyle/>
        <a:p>
          <a:endParaRPr lang="es-CO"/>
        </a:p>
      </dgm:t>
    </dgm:pt>
    <dgm:pt modelId="{B01EEEEB-2B78-4EC7-805E-662E2CB0DAE7}" type="sibTrans" cxnId="{F6BF9EFA-0311-497F-82E9-19DBB68A70A8}">
      <dgm:prSet/>
      <dgm:spPr/>
      <dgm:t>
        <a:bodyPr/>
        <a:lstStyle/>
        <a:p>
          <a:endParaRPr lang="es-CO"/>
        </a:p>
      </dgm:t>
    </dgm:pt>
    <dgm:pt modelId="{C48CCD82-5261-4F64-B407-ABC7FE74211C}">
      <dgm:prSet phldrT="[Texto]" custT="1"/>
      <dgm:spPr/>
      <dgm:t>
        <a:bodyPr/>
        <a:lstStyle/>
        <a:p>
          <a:r>
            <a:rPr lang="es-CO" sz="600" dirty="0" smtClean="0"/>
            <a:t>Distancia al punto de aplicación:</a:t>
          </a:r>
        </a:p>
        <a:p>
          <a:r>
            <a:rPr lang="es-CO" sz="800" b="1" dirty="0" smtClean="0"/>
            <a:t>d = r sen</a:t>
          </a:r>
          <a:r>
            <a:rPr lang="el-GR" sz="800" b="1" dirty="0" smtClean="0">
              <a:latin typeface="Calibri" panose="020F0502020204030204" pitchFamily="34" charset="0"/>
            </a:rPr>
            <a:t>θ</a:t>
          </a:r>
          <a:endParaRPr lang="es-CO" sz="800" b="1" dirty="0"/>
        </a:p>
      </dgm:t>
    </dgm:pt>
    <dgm:pt modelId="{160F2D8F-A473-4EFA-AC80-930DA7883116}" type="parTrans" cxnId="{9083F08C-B8B6-4707-A538-F706742D83F1}">
      <dgm:prSet/>
      <dgm:spPr/>
      <dgm:t>
        <a:bodyPr/>
        <a:lstStyle/>
        <a:p>
          <a:endParaRPr lang="es-CO"/>
        </a:p>
      </dgm:t>
    </dgm:pt>
    <dgm:pt modelId="{D0E45875-8DF9-4341-9252-FF2657A5F963}" type="sibTrans" cxnId="{9083F08C-B8B6-4707-A538-F706742D83F1}">
      <dgm:prSet/>
      <dgm:spPr/>
      <dgm:t>
        <a:bodyPr/>
        <a:lstStyle/>
        <a:p>
          <a:endParaRPr lang="es-CO"/>
        </a:p>
      </dgm:t>
    </dgm:pt>
    <dgm:pt modelId="{A196170A-61C8-4D95-9297-6C080A0EA9B4}">
      <dgm:prSet phldrT="[Texto]"/>
      <dgm:spPr/>
      <dgm:t>
        <a:bodyPr/>
        <a:lstStyle/>
        <a:p>
          <a:endParaRPr lang="es-CO" dirty="0"/>
        </a:p>
      </dgm:t>
    </dgm:pt>
    <dgm:pt modelId="{7CE61639-4606-43E3-AF51-09853461B251}" type="parTrans" cxnId="{61F5A7CE-CA6E-4986-89D1-6030C2A2DBDC}">
      <dgm:prSet/>
      <dgm:spPr/>
      <dgm:t>
        <a:bodyPr/>
        <a:lstStyle/>
        <a:p>
          <a:endParaRPr lang="es-CO"/>
        </a:p>
      </dgm:t>
    </dgm:pt>
    <dgm:pt modelId="{40BF8867-6743-428D-86CE-12C6F260A69F}" type="sibTrans" cxnId="{61F5A7CE-CA6E-4986-89D1-6030C2A2DBDC}">
      <dgm:prSet/>
      <dgm:spPr/>
      <dgm:t>
        <a:bodyPr/>
        <a:lstStyle/>
        <a:p>
          <a:endParaRPr lang="es-CO"/>
        </a:p>
      </dgm:t>
    </dgm:pt>
    <dgm:pt modelId="{DB4DDBE1-0B99-4A06-8254-698F74FC13A1}">
      <dgm:prSet phldrT="[Texto]"/>
      <dgm:spPr/>
    </dgm:pt>
    <dgm:pt modelId="{B5CA621A-7DD2-47DE-BCB4-26464B651A04}" type="parTrans" cxnId="{5860CBB5-BF9A-44C0-B4C5-1FF5B2A3699C}">
      <dgm:prSet/>
      <dgm:spPr/>
      <dgm:t>
        <a:bodyPr/>
        <a:lstStyle/>
        <a:p>
          <a:endParaRPr lang="es-CO"/>
        </a:p>
      </dgm:t>
    </dgm:pt>
    <dgm:pt modelId="{E3717566-7526-4CCF-B7F9-39F53F813677}" type="sibTrans" cxnId="{5860CBB5-BF9A-44C0-B4C5-1FF5B2A3699C}">
      <dgm:prSet/>
      <dgm:spPr/>
      <dgm:t>
        <a:bodyPr/>
        <a:lstStyle/>
        <a:p>
          <a:endParaRPr lang="es-CO"/>
        </a:p>
      </dgm:t>
    </dgm:pt>
    <mc:AlternateContent xmlns:mc="http://schemas.openxmlformats.org/markup-compatibility/2006">
      <mc:Choice xmlns:a14="http://schemas.microsoft.com/office/drawing/2010/main" Requires="a14">
        <dgm:pt modelId="{27E93F27-2B26-45CA-936E-97AAD91BD3B3}">
          <dgm:prSet phldrT="[Texto]" custT="1"/>
          <dgm:spPr/>
          <dgm:t>
            <a:bodyPr/>
            <a:lstStyle/>
            <a:p>
              <a:r>
                <a:rPr lang="es-CO" sz="600" dirty="0" smtClean="0"/>
                <a:t>Tienen componentes rectangulares:</a:t>
              </a:r>
            </a:p>
            <a:p>
              <a:r>
                <a:rPr lang="es-CO" sz="600" b="1" dirty="0" smtClean="0"/>
                <a:t> </a:t>
              </a:r>
              <a:r>
                <a:rPr lang="es-CO" sz="800" b="1" dirty="0" smtClean="0"/>
                <a:t>F = </a:t>
              </a:r>
              <a14:m>
                <m:oMath xmlns:m="http://schemas.openxmlformats.org/officeDocument/2006/math">
                  <m:r>
                    <a:rPr lang="es-CO" sz="800" b="1" i="1" dirty="0" smtClean="0">
                      <a:latin typeface="Cambria Math" panose="02040503050406030204" pitchFamily="18" charset="0"/>
                    </a:rPr>
                    <m:t>𝑭𝒙</m:t>
                  </m:r>
                  <m:acc>
                    <m:accPr>
                      <m:chr m:val="⃗"/>
                      <m:ctrlPr>
                        <a:rPr lang="es-CO" sz="800" b="1" i="1" dirty="0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s-CO" sz="800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</m:e>
                  </m:acc>
                  <m:r>
                    <a:rPr lang="es-CO" sz="800" b="1" i="1" dirty="0" smtClean="0">
                      <a:latin typeface="Cambria Math" panose="02040503050406030204" pitchFamily="18" charset="0"/>
                    </a:rPr>
                    <m:t>+</m:t>
                  </m:r>
                  <m:r>
                    <a:rPr lang="es-CO" sz="800" b="1" i="1" dirty="0" smtClean="0">
                      <a:latin typeface="Cambria Math" panose="02040503050406030204" pitchFamily="18" charset="0"/>
                    </a:rPr>
                    <m:t>𝑭𝒚</m:t>
                  </m:r>
                  <m:acc>
                    <m:accPr>
                      <m:chr m:val="⃗"/>
                      <m:ctrlPr>
                        <a:rPr lang="es-CO" sz="800" b="1" i="1" dirty="0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s-CO" sz="800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e>
                  </m:acc>
                  <m:r>
                    <a:rPr lang="es-CO" sz="800" b="1" i="1" dirty="0" smtClean="0">
                      <a:latin typeface="Cambria Math" panose="02040503050406030204" pitchFamily="18" charset="0"/>
                    </a:rPr>
                    <m:t>+</m:t>
                  </m:r>
                  <m:r>
                    <a:rPr lang="es-CO" sz="800" b="1" i="1" dirty="0" smtClean="0">
                      <a:latin typeface="Cambria Math" panose="02040503050406030204" pitchFamily="18" charset="0"/>
                    </a:rPr>
                    <m:t>𝑭𝒛</m:t>
                  </m:r>
                  <m:acc>
                    <m:accPr>
                      <m:chr m:val="⃗"/>
                      <m:ctrlPr>
                        <a:rPr lang="es-CO" sz="800" b="1" i="1" dirty="0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s-CO" sz="8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</m:e>
                  </m:acc>
                </m:oMath>
              </a14:m>
              <a:endParaRPr lang="es-CO" sz="800" b="1" dirty="0"/>
            </a:p>
          </dgm:t>
        </dgm:pt>
      </mc:Choice>
      <mc:Fallback>
        <dgm:pt modelId="{27E93F27-2B26-45CA-936E-97AAD91BD3B3}">
          <dgm:prSet phldrT="[Texto]" custT="1"/>
          <dgm:spPr/>
          <dgm:t>
            <a:bodyPr/>
            <a:lstStyle/>
            <a:p>
              <a:r>
                <a:rPr lang="es-CO" sz="600" dirty="0" smtClean="0"/>
                <a:t>Tienen componentes rectangulares:</a:t>
              </a:r>
            </a:p>
            <a:p>
              <a:r>
                <a:rPr lang="es-CO" sz="600" b="1" dirty="0" smtClean="0"/>
                <a:t> </a:t>
              </a:r>
              <a:r>
                <a:rPr lang="es-CO" sz="800" b="1" dirty="0" smtClean="0"/>
                <a:t>F = </a:t>
              </a:r>
              <a:r>
                <a:rPr lang="es-CO" sz="800" b="1" i="0" dirty="0" smtClean="0">
                  <a:latin typeface="Cambria Math" panose="02040503050406030204" pitchFamily="18" charset="0"/>
                </a:rPr>
                <a:t>𝑭𝒙𝒊 ⃗+𝑭𝒚𝒋 ⃗+𝑭𝒛𝒌 ⃗</a:t>
              </a:r>
              <a:endParaRPr lang="es-CO" sz="800" b="1" dirty="0"/>
            </a:p>
          </dgm:t>
        </dgm:pt>
      </mc:Fallback>
    </mc:AlternateContent>
    <dgm:pt modelId="{6F6D0050-6FC6-44E5-8203-D76A902D4B1F}" type="parTrans" cxnId="{4AB5A9A0-BFB0-4E44-A54D-34F89CCFAF27}">
      <dgm:prSet/>
      <dgm:spPr/>
      <dgm:t>
        <a:bodyPr/>
        <a:lstStyle/>
        <a:p>
          <a:endParaRPr lang="es-CO"/>
        </a:p>
      </dgm:t>
    </dgm:pt>
    <dgm:pt modelId="{632F7AF2-1F7C-4762-8875-558F3C3A8F11}" type="sibTrans" cxnId="{4AB5A9A0-BFB0-4E44-A54D-34F89CCFAF27}">
      <dgm:prSet/>
      <dgm:spPr/>
      <dgm:t>
        <a:bodyPr/>
        <a:lstStyle/>
        <a:p>
          <a:endParaRPr lang="es-CO"/>
        </a:p>
      </dgm:t>
    </dgm:pt>
    <dgm:pt modelId="{4104CA04-1A0D-490A-B2A5-176C14CC1663}">
      <dgm:prSet phldrT="[Texto]" custT="1"/>
      <dgm:spPr/>
      <dgm:t>
        <a:bodyPr/>
        <a:lstStyle/>
        <a:p>
          <a:r>
            <a:rPr lang="es-CO" sz="600" b="1" dirty="0" smtClean="0"/>
            <a:t>Si la línea de acción de la fuerza es perpendicular al vector posición, el momento es el máximo.</a:t>
          </a:r>
          <a:endParaRPr lang="es-CO" sz="600" b="1" dirty="0"/>
        </a:p>
      </dgm:t>
    </dgm:pt>
    <dgm:pt modelId="{9DF71E08-B099-447D-BBC7-C2C1EFC46C40}" type="parTrans" cxnId="{6AA1C166-3704-4040-ADA5-1B27B1B3360D}">
      <dgm:prSet/>
      <dgm:spPr/>
      <dgm:t>
        <a:bodyPr/>
        <a:lstStyle/>
        <a:p>
          <a:endParaRPr lang="es-CO"/>
        </a:p>
      </dgm:t>
    </dgm:pt>
    <dgm:pt modelId="{4C0DD48B-BDAD-4C68-97B7-D51FB571ACA3}" type="sibTrans" cxnId="{6AA1C166-3704-4040-ADA5-1B27B1B3360D}">
      <dgm:prSet/>
      <dgm:spPr/>
      <dgm:t>
        <a:bodyPr/>
        <a:lstStyle/>
        <a:p>
          <a:endParaRPr lang="es-CO"/>
        </a:p>
      </dgm:t>
    </dgm:pt>
    <dgm:pt modelId="{A15BF1EA-7A16-4F0D-8D79-C9836E5D21FD}" type="pres">
      <dgm:prSet presAssocID="{5A69A9EA-15E3-43E2-9CFC-7B08E430EBCA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3E3C2332-7955-4D3D-9C9A-98A091675F8B}" type="pres">
      <dgm:prSet presAssocID="{5A69A9EA-15E3-43E2-9CFC-7B08E430EBCA}" presName="dummyMaxCanvas" presStyleCnt="0"/>
      <dgm:spPr/>
    </dgm:pt>
    <dgm:pt modelId="{51AF8B97-EFCD-4D97-8CC9-B34E4BE6C6E6}" type="pres">
      <dgm:prSet presAssocID="{5A69A9EA-15E3-43E2-9CFC-7B08E430EBCA}" presName="parentComposite" presStyleCnt="0"/>
      <dgm:spPr/>
    </dgm:pt>
    <dgm:pt modelId="{21A345DD-A1C1-4129-B3AA-0731AAAE366C}" type="pres">
      <dgm:prSet presAssocID="{5A69A9EA-15E3-43E2-9CFC-7B08E430EBCA}" presName="parent1" presStyleLbl="alignAccFollowNode1" presStyleIdx="0" presStyleCnt="4">
        <dgm:presLayoutVars>
          <dgm:chMax val="4"/>
        </dgm:presLayoutVars>
      </dgm:prSet>
      <dgm:spPr/>
    </dgm:pt>
    <dgm:pt modelId="{6755D9C9-6200-4136-9C07-AC664D217596}" type="pres">
      <dgm:prSet presAssocID="{5A69A9EA-15E3-43E2-9CFC-7B08E430EBCA}" presName="parent2" presStyleLbl="alignAccFollowNode1" presStyleIdx="1" presStyleCnt="4">
        <dgm:presLayoutVars>
          <dgm:chMax val="4"/>
        </dgm:presLayoutVars>
      </dgm:prSet>
      <dgm:spPr/>
    </dgm:pt>
    <dgm:pt modelId="{0EE3DBB5-827B-4CF3-A295-76E1CAF323EC}" type="pres">
      <dgm:prSet presAssocID="{5A69A9EA-15E3-43E2-9CFC-7B08E430EBCA}" presName="childrenComposite" presStyleCnt="0"/>
      <dgm:spPr/>
    </dgm:pt>
    <dgm:pt modelId="{9A7B7005-061C-45D4-81DF-2F6B97510FD0}" type="pres">
      <dgm:prSet presAssocID="{5A69A9EA-15E3-43E2-9CFC-7B08E430EBCA}" presName="dummyMaxCanvas_ChildArea" presStyleCnt="0"/>
      <dgm:spPr/>
    </dgm:pt>
    <dgm:pt modelId="{39F66A84-6084-4139-A4A6-133B0419CF33}" type="pres">
      <dgm:prSet presAssocID="{5A69A9EA-15E3-43E2-9CFC-7B08E430EBCA}" presName="fulcrum" presStyleLbl="alignAccFollowNode1" presStyleIdx="2" presStyleCnt="4"/>
      <dgm:spPr/>
    </dgm:pt>
    <dgm:pt modelId="{9CA2A259-5D87-4948-902D-9CA4596742B5}" type="pres">
      <dgm:prSet presAssocID="{5A69A9EA-15E3-43E2-9CFC-7B08E430EBCA}" presName="balance_32" presStyleLbl="alignAccFollowNode1" presStyleIdx="3" presStyleCnt="4">
        <dgm:presLayoutVars>
          <dgm:bulletEnabled val="1"/>
        </dgm:presLayoutVars>
      </dgm:prSet>
      <dgm:spPr/>
    </dgm:pt>
    <dgm:pt modelId="{D2D55C85-B539-4084-B3C7-EB0D3E579D63}" type="pres">
      <dgm:prSet presAssocID="{5A69A9EA-15E3-43E2-9CFC-7B08E430EBCA}" presName="left_32_1" presStyleLbl="node1" presStyleIdx="0" presStyleCnt="5" custScaleX="121478">
        <dgm:presLayoutVars>
          <dgm:bulletEnabled val="1"/>
        </dgm:presLayoutVars>
      </dgm:prSet>
      <dgm:spPr/>
    </dgm:pt>
    <dgm:pt modelId="{C27D46BE-995B-4FD8-96A5-596060E67161}" type="pres">
      <dgm:prSet presAssocID="{5A69A9EA-15E3-43E2-9CFC-7B08E430EBCA}" presName="left_32_2" presStyleLbl="node1" presStyleIdx="1" presStyleCnt="5" custScaleX="124092">
        <dgm:presLayoutVars>
          <dgm:bulletEnabled val="1"/>
        </dgm:presLayoutVars>
      </dgm:prSet>
      <dgm:spPr/>
    </dgm:pt>
    <dgm:pt modelId="{93750283-472D-4C45-9754-6039447E08B8}" type="pres">
      <dgm:prSet presAssocID="{5A69A9EA-15E3-43E2-9CFC-7B08E430EBCA}" presName="left_32_3" presStyleLbl="node1" presStyleIdx="2" presStyleCnt="5" custScaleX="122255">
        <dgm:presLayoutVars>
          <dgm:bulletEnabled val="1"/>
        </dgm:presLayoutVars>
      </dgm:prSet>
      <dgm:spPr/>
    </dgm:pt>
    <dgm:pt modelId="{EA16F174-20F6-4925-85F0-6EE571ADAF16}" type="pres">
      <dgm:prSet presAssocID="{5A69A9EA-15E3-43E2-9CFC-7B08E430EBCA}" presName="right_32_1" presStyleLbl="node1" presStyleIdx="3" presStyleCnt="5" custScaleX="122225">
        <dgm:presLayoutVars>
          <dgm:bulletEnabled val="1"/>
        </dgm:presLayoutVars>
      </dgm:prSet>
      <dgm:spPr/>
    </dgm:pt>
    <dgm:pt modelId="{89027477-75BA-47C2-B2C7-6B542A2F5C04}" type="pres">
      <dgm:prSet presAssocID="{5A69A9EA-15E3-43E2-9CFC-7B08E430EBCA}" presName="right_32_2" presStyleLbl="node1" presStyleIdx="4" presStyleCnt="5" custScaleX="12363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97DC1CE0-94F1-499D-8A6B-55E945F46E97}" srcId="{5A69A9EA-15E3-43E2-9CFC-7B08E430EBCA}" destId="{425F2F27-0FA9-4157-8F63-843AA7A01EC7}" srcOrd="0" destOrd="0" parTransId="{DE90BD53-6438-4416-A4BA-2A68B268AEB4}" sibTransId="{9DE4CD95-AA29-4577-8D84-48BB46B8F49E}"/>
    <dgm:cxn modelId="{9083F08C-B8B6-4707-A538-F706742D83F1}" srcId="{8CD3AD19-9ECD-4FD7-A78D-7FCA7C1B211C}" destId="{C48CCD82-5261-4F64-B407-ABC7FE74211C}" srcOrd="0" destOrd="0" parTransId="{160F2D8F-A473-4EFA-AC80-930DA7883116}" sibTransId="{D0E45875-8DF9-4341-9252-FF2657A5F963}"/>
    <dgm:cxn modelId="{132F2514-8610-415D-BEC2-558A5A394AD5}" srcId="{425F2F27-0FA9-4157-8F63-843AA7A01EC7}" destId="{D7C94C93-F29F-45D6-AD84-D0C249B3F7E2}" srcOrd="1" destOrd="0" parTransId="{89F3DAFF-7557-4422-9CD9-29BE73161B5C}" sibTransId="{BA22CC8A-B493-4FD4-8CB9-9D433C7CC838}"/>
    <dgm:cxn modelId="{9B5838A3-D0D1-4AAC-B935-DD78242DBBEB}" type="presOf" srcId="{C48CCD82-5261-4F64-B407-ABC7FE74211C}" destId="{EA16F174-20F6-4925-85F0-6EE571ADAF16}" srcOrd="0" destOrd="0" presId="urn:microsoft.com/office/officeart/2005/8/layout/balance1"/>
    <dgm:cxn modelId="{431006AD-2F78-46D0-9E18-5AE868F46882}" type="presOf" srcId="{27E93F27-2B26-45CA-936E-97AAD91BD3B3}" destId="{93750283-472D-4C45-9754-6039447E08B8}" srcOrd="0" destOrd="0" presId="urn:microsoft.com/office/officeart/2005/8/layout/balance1"/>
    <dgm:cxn modelId="{AA64022C-9094-4463-A89C-730600DAD5DA}" srcId="{425F2F27-0FA9-4157-8F63-843AA7A01EC7}" destId="{4DAE0FAD-0A14-4E4A-A553-6CE79D8BD37B}" srcOrd="0" destOrd="0" parTransId="{AE23EB54-872F-49B0-A840-3BF09BEFE5B9}" sibTransId="{F2A00A9F-4995-4111-A493-F3F838C32557}"/>
    <dgm:cxn modelId="{6A2740EE-09C5-46BB-B2E9-F7A2C3FA41E9}" type="presOf" srcId="{8CD3AD19-9ECD-4FD7-A78D-7FCA7C1B211C}" destId="{6755D9C9-6200-4136-9C07-AC664D217596}" srcOrd="0" destOrd="0" presId="urn:microsoft.com/office/officeart/2005/8/layout/balance1"/>
    <dgm:cxn modelId="{8864302E-57DB-4235-889F-6B8762E9E63F}" type="presOf" srcId="{5A69A9EA-15E3-43E2-9CFC-7B08E430EBCA}" destId="{A15BF1EA-7A16-4F0D-8D79-C9836E5D21FD}" srcOrd="0" destOrd="0" presId="urn:microsoft.com/office/officeart/2005/8/layout/balance1"/>
    <dgm:cxn modelId="{BFB57E70-403D-415E-80E3-6D8F8E6A4100}" type="presOf" srcId="{D7C94C93-F29F-45D6-AD84-D0C249B3F7E2}" destId="{C27D46BE-995B-4FD8-96A5-596060E67161}" srcOrd="0" destOrd="0" presId="urn:microsoft.com/office/officeart/2005/8/layout/balance1"/>
    <dgm:cxn modelId="{5860CBB5-BF9A-44C0-B4C5-1FF5B2A3699C}" srcId="{A196170A-61C8-4D95-9297-6C080A0EA9B4}" destId="{DB4DDBE1-0B99-4A06-8254-698F74FC13A1}" srcOrd="0" destOrd="0" parTransId="{B5CA621A-7DD2-47DE-BCB4-26464B651A04}" sibTransId="{E3717566-7526-4CCF-B7F9-39F53F813677}"/>
    <dgm:cxn modelId="{4AB5A9A0-BFB0-4E44-A54D-34F89CCFAF27}" srcId="{425F2F27-0FA9-4157-8F63-843AA7A01EC7}" destId="{27E93F27-2B26-45CA-936E-97AAD91BD3B3}" srcOrd="2" destOrd="0" parTransId="{6F6D0050-6FC6-44E5-8203-D76A902D4B1F}" sibTransId="{632F7AF2-1F7C-4762-8875-558F3C3A8F11}"/>
    <dgm:cxn modelId="{97D800C6-A5E5-465D-ACF5-510446573B64}" type="presOf" srcId="{4104CA04-1A0D-490A-B2A5-176C14CC1663}" destId="{89027477-75BA-47C2-B2C7-6B542A2F5C04}" srcOrd="0" destOrd="0" presId="urn:microsoft.com/office/officeart/2005/8/layout/balance1"/>
    <dgm:cxn modelId="{F11BD75A-6DB0-40FD-80A9-3A039655283C}" type="presOf" srcId="{4DAE0FAD-0A14-4E4A-A553-6CE79D8BD37B}" destId="{D2D55C85-B539-4084-B3C7-EB0D3E579D63}" srcOrd="0" destOrd="0" presId="urn:microsoft.com/office/officeart/2005/8/layout/balance1"/>
    <dgm:cxn modelId="{1D277B0E-F5B2-49A7-ACEE-929B34BDF767}" type="presOf" srcId="{425F2F27-0FA9-4157-8F63-843AA7A01EC7}" destId="{21A345DD-A1C1-4129-B3AA-0731AAAE366C}" srcOrd="0" destOrd="0" presId="urn:microsoft.com/office/officeart/2005/8/layout/balance1"/>
    <dgm:cxn modelId="{61F5A7CE-CA6E-4986-89D1-6030C2A2DBDC}" srcId="{5A69A9EA-15E3-43E2-9CFC-7B08E430EBCA}" destId="{A196170A-61C8-4D95-9297-6C080A0EA9B4}" srcOrd="2" destOrd="0" parTransId="{7CE61639-4606-43E3-AF51-09853461B251}" sibTransId="{40BF8867-6743-428D-86CE-12C6F260A69F}"/>
    <dgm:cxn modelId="{F6BF9EFA-0311-497F-82E9-19DBB68A70A8}" srcId="{5A69A9EA-15E3-43E2-9CFC-7B08E430EBCA}" destId="{8CD3AD19-9ECD-4FD7-A78D-7FCA7C1B211C}" srcOrd="1" destOrd="0" parTransId="{A22841B7-32C7-4433-8772-8483A0529DFB}" sibTransId="{B01EEEEB-2B78-4EC7-805E-662E2CB0DAE7}"/>
    <dgm:cxn modelId="{6AA1C166-3704-4040-ADA5-1B27B1B3360D}" srcId="{8CD3AD19-9ECD-4FD7-A78D-7FCA7C1B211C}" destId="{4104CA04-1A0D-490A-B2A5-176C14CC1663}" srcOrd="1" destOrd="0" parTransId="{9DF71E08-B099-447D-BBC7-C2C1EFC46C40}" sibTransId="{4C0DD48B-BDAD-4C68-97B7-D51FB571ACA3}"/>
    <dgm:cxn modelId="{4DE2480D-95FE-4C6E-8450-CBA0C8FF748F}" type="presParOf" srcId="{A15BF1EA-7A16-4F0D-8D79-C9836E5D21FD}" destId="{3E3C2332-7955-4D3D-9C9A-98A091675F8B}" srcOrd="0" destOrd="0" presId="urn:microsoft.com/office/officeart/2005/8/layout/balance1"/>
    <dgm:cxn modelId="{A21E618A-B467-407A-8F85-5158BF5C16EA}" type="presParOf" srcId="{A15BF1EA-7A16-4F0D-8D79-C9836E5D21FD}" destId="{51AF8B97-EFCD-4D97-8CC9-B34E4BE6C6E6}" srcOrd="1" destOrd="0" presId="urn:microsoft.com/office/officeart/2005/8/layout/balance1"/>
    <dgm:cxn modelId="{95BE0E95-6F16-4C2B-AB22-692BF4025701}" type="presParOf" srcId="{51AF8B97-EFCD-4D97-8CC9-B34E4BE6C6E6}" destId="{21A345DD-A1C1-4129-B3AA-0731AAAE366C}" srcOrd="0" destOrd="0" presId="urn:microsoft.com/office/officeart/2005/8/layout/balance1"/>
    <dgm:cxn modelId="{394942A1-E47E-46BC-88A2-04BCDD4607A4}" type="presParOf" srcId="{51AF8B97-EFCD-4D97-8CC9-B34E4BE6C6E6}" destId="{6755D9C9-6200-4136-9C07-AC664D217596}" srcOrd="1" destOrd="0" presId="urn:microsoft.com/office/officeart/2005/8/layout/balance1"/>
    <dgm:cxn modelId="{3DB20501-42B8-4465-B1D0-D85BEBF186C3}" type="presParOf" srcId="{A15BF1EA-7A16-4F0D-8D79-C9836E5D21FD}" destId="{0EE3DBB5-827B-4CF3-A295-76E1CAF323EC}" srcOrd="2" destOrd="0" presId="urn:microsoft.com/office/officeart/2005/8/layout/balance1"/>
    <dgm:cxn modelId="{AD60EE8F-61A9-4164-BF84-041A90B40742}" type="presParOf" srcId="{0EE3DBB5-827B-4CF3-A295-76E1CAF323EC}" destId="{9A7B7005-061C-45D4-81DF-2F6B97510FD0}" srcOrd="0" destOrd="0" presId="urn:microsoft.com/office/officeart/2005/8/layout/balance1"/>
    <dgm:cxn modelId="{53D2213A-D58C-4212-9396-8BF2883B0B96}" type="presParOf" srcId="{0EE3DBB5-827B-4CF3-A295-76E1CAF323EC}" destId="{39F66A84-6084-4139-A4A6-133B0419CF33}" srcOrd="1" destOrd="0" presId="urn:microsoft.com/office/officeart/2005/8/layout/balance1"/>
    <dgm:cxn modelId="{4067A95E-FEE2-450E-A1DE-E0187CBA3FD8}" type="presParOf" srcId="{0EE3DBB5-827B-4CF3-A295-76E1CAF323EC}" destId="{9CA2A259-5D87-4948-902D-9CA4596742B5}" srcOrd="2" destOrd="0" presId="urn:microsoft.com/office/officeart/2005/8/layout/balance1"/>
    <dgm:cxn modelId="{53324151-2ABD-48DF-AC25-83E23FE0E96F}" type="presParOf" srcId="{0EE3DBB5-827B-4CF3-A295-76E1CAF323EC}" destId="{D2D55C85-B539-4084-B3C7-EB0D3E579D63}" srcOrd="3" destOrd="0" presId="urn:microsoft.com/office/officeart/2005/8/layout/balance1"/>
    <dgm:cxn modelId="{4B4C8FFD-CBED-40D5-B9AA-661F7A3AE98F}" type="presParOf" srcId="{0EE3DBB5-827B-4CF3-A295-76E1CAF323EC}" destId="{C27D46BE-995B-4FD8-96A5-596060E67161}" srcOrd="4" destOrd="0" presId="urn:microsoft.com/office/officeart/2005/8/layout/balance1"/>
    <dgm:cxn modelId="{BCF2973B-4996-487F-87A2-ADB0B7664E06}" type="presParOf" srcId="{0EE3DBB5-827B-4CF3-A295-76E1CAF323EC}" destId="{93750283-472D-4C45-9754-6039447E08B8}" srcOrd="5" destOrd="0" presId="urn:microsoft.com/office/officeart/2005/8/layout/balance1"/>
    <dgm:cxn modelId="{7D540F09-C5E1-4CEA-954E-2319B8856EB5}" type="presParOf" srcId="{0EE3DBB5-827B-4CF3-A295-76E1CAF323EC}" destId="{EA16F174-20F6-4925-85F0-6EE571ADAF16}" srcOrd="6" destOrd="0" presId="urn:microsoft.com/office/officeart/2005/8/layout/balance1"/>
    <dgm:cxn modelId="{A0CDF555-41EF-4941-9694-AFACC5803CC4}" type="presParOf" srcId="{0EE3DBB5-827B-4CF3-A295-76E1CAF323EC}" destId="{89027477-75BA-47C2-B2C7-6B542A2F5C04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69A9EA-15E3-43E2-9CFC-7B08E430EBCA}" type="doc">
      <dgm:prSet loTypeId="urn:microsoft.com/office/officeart/2005/8/layout/balance1" loCatId="relationship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425F2F27-0FA9-4157-8F63-843AA7A01EC7}">
      <dgm:prSet phldrT="[Texto]"/>
      <dgm:spPr/>
      <dgm:t>
        <a:bodyPr/>
        <a:lstStyle/>
        <a:p>
          <a:r>
            <a:rPr lang="es-CO" dirty="0" smtClean="0"/>
            <a:t>Fuerzas</a:t>
          </a:r>
          <a:endParaRPr lang="es-CO" dirty="0"/>
        </a:p>
      </dgm:t>
    </dgm:pt>
    <dgm:pt modelId="{DE90BD53-6438-4416-A4BA-2A68B268AEB4}" type="parTrans" cxnId="{97DC1CE0-94F1-499D-8A6B-55E945F46E97}">
      <dgm:prSet/>
      <dgm:spPr/>
      <dgm:t>
        <a:bodyPr/>
        <a:lstStyle/>
        <a:p>
          <a:endParaRPr lang="es-CO"/>
        </a:p>
      </dgm:t>
    </dgm:pt>
    <dgm:pt modelId="{9DE4CD95-AA29-4577-8D84-48BB46B8F49E}" type="sibTrans" cxnId="{97DC1CE0-94F1-499D-8A6B-55E945F46E97}">
      <dgm:prSet/>
      <dgm:spPr/>
      <dgm:t>
        <a:bodyPr/>
        <a:lstStyle/>
        <a:p>
          <a:endParaRPr lang="es-CO"/>
        </a:p>
      </dgm:t>
    </dgm:pt>
    <dgm:pt modelId="{4DAE0FAD-0A14-4E4A-A553-6CE79D8BD37B}">
      <dgm:prSet phldrT="[Texto]" custT="1"/>
      <dgm:spPr/>
      <dgm:t>
        <a:bodyPr/>
        <a:lstStyle/>
        <a:p>
          <a:r>
            <a:rPr lang="es-CO" sz="600" dirty="0" smtClean="0"/>
            <a:t>Con el vector de posición forman un plano perpendicular a la dirección del momento.</a:t>
          </a:r>
          <a:endParaRPr lang="es-CO" sz="600" dirty="0"/>
        </a:p>
      </dgm:t>
    </dgm:pt>
    <dgm:pt modelId="{AE23EB54-872F-49B0-A840-3BF09BEFE5B9}" type="parTrans" cxnId="{AA64022C-9094-4463-A89C-730600DAD5DA}">
      <dgm:prSet/>
      <dgm:spPr/>
      <dgm:t>
        <a:bodyPr/>
        <a:lstStyle/>
        <a:p>
          <a:endParaRPr lang="es-CO"/>
        </a:p>
      </dgm:t>
    </dgm:pt>
    <dgm:pt modelId="{F2A00A9F-4995-4111-A493-F3F838C32557}" type="sibTrans" cxnId="{AA64022C-9094-4463-A89C-730600DAD5DA}">
      <dgm:prSet/>
      <dgm:spPr/>
      <dgm:t>
        <a:bodyPr/>
        <a:lstStyle/>
        <a:p>
          <a:endParaRPr lang="es-CO"/>
        </a:p>
      </dgm:t>
    </dgm:pt>
    <dgm:pt modelId="{D7C94C93-F29F-45D6-AD84-D0C249B3F7E2}">
      <dgm:prSet phldrT="[Texto]" custT="1"/>
      <dgm:spPr/>
      <dgm:t>
        <a:bodyPr/>
        <a:lstStyle/>
        <a:p>
          <a:r>
            <a:rPr lang="es-CO" sz="600" smtClean="0"/>
            <a:t>En fuerzas concurrentes:</a:t>
          </a:r>
        </a:p>
        <a:p>
          <a:r>
            <a:rPr lang="es-CO" sz="800" b="1" smtClean="0"/>
            <a:t>Mz = xFy - yFx</a:t>
          </a:r>
          <a:endParaRPr lang="es-CO" sz="800" b="1" dirty="0"/>
        </a:p>
      </dgm:t>
    </dgm:pt>
    <dgm:pt modelId="{89F3DAFF-7557-4422-9CD9-29BE73161B5C}" type="parTrans" cxnId="{132F2514-8610-415D-BEC2-558A5A394AD5}">
      <dgm:prSet/>
      <dgm:spPr/>
      <dgm:t>
        <a:bodyPr/>
        <a:lstStyle/>
        <a:p>
          <a:endParaRPr lang="es-CO"/>
        </a:p>
      </dgm:t>
    </dgm:pt>
    <dgm:pt modelId="{BA22CC8A-B493-4FD4-8CB9-9D433C7CC838}" type="sibTrans" cxnId="{132F2514-8610-415D-BEC2-558A5A394AD5}">
      <dgm:prSet/>
      <dgm:spPr/>
      <dgm:t>
        <a:bodyPr/>
        <a:lstStyle/>
        <a:p>
          <a:endParaRPr lang="es-CO"/>
        </a:p>
      </dgm:t>
    </dgm:pt>
    <dgm:pt modelId="{8CD3AD19-9ECD-4FD7-A78D-7FCA7C1B211C}">
      <dgm:prSet phldrT="[Texto]"/>
      <dgm:spPr/>
      <dgm:t>
        <a:bodyPr/>
        <a:lstStyle/>
        <a:p>
          <a:r>
            <a:rPr lang="es-CO" dirty="0" smtClean="0"/>
            <a:t>Posición</a:t>
          </a:r>
          <a:endParaRPr lang="es-CO" dirty="0"/>
        </a:p>
      </dgm:t>
    </dgm:pt>
    <dgm:pt modelId="{A22841B7-32C7-4433-8772-8483A0529DFB}" type="parTrans" cxnId="{F6BF9EFA-0311-497F-82E9-19DBB68A70A8}">
      <dgm:prSet/>
      <dgm:spPr/>
      <dgm:t>
        <a:bodyPr/>
        <a:lstStyle/>
        <a:p>
          <a:endParaRPr lang="es-CO"/>
        </a:p>
      </dgm:t>
    </dgm:pt>
    <dgm:pt modelId="{B01EEEEB-2B78-4EC7-805E-662E2CB0DAE7}" type="sibTrans" cxnId="{F6BF9EFA-0311-497F-82E9-19DBB68A70A8}">
      <dgm:prSet/>
      <dgm:spPr/>
      <dgm:t>
        <a:bodyPr/>
        <a:lstStyle/>
        <a:p>
          <a:endParaRPr lang="es-CO"/>
        </a:p>
      </dgm:t>
    </dgm:pt>
    <dgm:pt modelId="{C48CCD82-5261-4F64-B407-ABC7FE74211C}">
      <dgm:prSet phldrT="[Texto]" custT="1"/>
      <dgm:spPr/>
      <dgm:t>
        <a:bodyPr/>
        <a:lstStyle/>
        <a:p>
          <a:r>
            <a:rPr lang="es-CO" sz="600" dirty="0" smtClean="0"/>
            <a:t>Distancia al punto de aplicación:</a:t>
          </a:r>
        </a:p>
        <a:p>
          <a:r>
            <a:rPr lang="es-CO" sz="800" b="1" dirty="0" smtClean="0"/>
            <a:t>d = r sen</a:t>
          </a:r>
          <a:r>
            <a:rPr lang="el-GR" sz="800" b="1" dirty="0" smtClean="0">
              <a:latin typeface="Calibri" panose="020F0502020204030204" pitchFamily="34" charset="0"/>
            </a:rPr>
            <a:t>θ</a:t>
          </a:r>
          <a:endParaRPr lang="es-CO" sz="800" b="1" dirty="0"/>
        </a:p>
      </dgm:t>
    </dgm:pt>
    <dgm:pt modelId="{160F2D8F-A473-4EFA-AC80-930DA7883116}" type="parTrans" cxnId="{9083F08C-B8B6-4707-A538-F706742D83F1}">
      <dgm:prSet/>
      <dgm:spPr/>
      <dgm:t>
        <a:bodyPr/>
        <a:lstStyle/>
        <a:p>
          <a:endParaRPr lang="es-CO"/>
        </a:p>
      </dgm:t>
    </dgm:pt>
    <dgm:pt modelId="{D0E45875-8DF9-4341-9252-FF2657A5F963}" type="sibTrans" cxnId="{9083F08C-B8B6-4707-A538-F706742D83F1}">
      <dgm:prSet/>
      <dgm:spPr/>
      <dgm:t>
        <a:bodyPr/>
        <a:lstStyle/>
        <a:p>
          <a:endParaRPr lang="es-CO"/>
        </a:p>
      </dgm:t>
    </dgm:pt>
    <dgm:pt modelId="{A196170A-61C8-4D95-9297-6C080A0EA9B4}">
      <dgm:prSet phldrT="[Texto]"/>
      <dgm:spPr/>
      <dgm:t>
        <a:bodyPr/>
        <a:lstStyle/>
        <a:p>
          <a:endParaRPr lang="es-CO" dirty="0"/>
        </a:p>
      </dgm:t>
    </dgm:pt>
    <dgm:pt modelId="{7CE61639-4606-43E3-AF51-09853461B251}" type="parTrans" cxnId="{61F5A7CE-CA6E-4986-89D1-6030C2A2DBDC}">
      <dgm:prSet/>
      <dgm:spPr/>
      <dgm:t>
        <a:bodyPr/>
        <a:lstStyle/>
        <a:p>
          <a:endParaRPr lang="es-CO"/>
        </a:p>
      </dgm:t>
    </dgm:pt>
    <dgm:pt modelId="{40BF8867-6743-428D-86CE-12C6F260A69F}" type="sibTrans" cxnId="{61F5A7CE-CA6E-4986-89D1-6030C2A2DBDC}">
      <dgm:prSet/>
      <dgm:spPr/>
      <dgm:t>
        <a:bodyPr/>
        <a:lstStyle/>
        <a:p>
          <a:endParaRPr lang="es-CO"/>
        </a:p>
      </dgm:t>
    </dgm:pt>
    <dgm:pt modelId="{DB4DDBE1-0B99-4A06-8254-698F74FC13A1}">
      <dgm:prSet phldrT="[Texto]"/>
      <dgm:spPr/>
    </dgm:pt>
    <dgm:pt modelId="{B5CA621A-7DD2-47DE-BCB4-26464B651A04}" type="parTrans" cxnId="{5860CBB5-BF9A-44C0-B4C5-1FF5B2A3699C}">
      <dgm:prSet/>
      <dgm:spPr/>
      <dgm:t>
        <a:bodyPr/>
        <a:lstStyle/>
        <a:p>
          <a:endParaRPr lang="es-CO"/>
        </a:p>
      </dgm:t>
    </dgm:pt>
    <dgm:pt modelId="{E3717566-7526-4CCF-B7F9-39F53F813677}" type="sibTrans" cxnId="{5860CBB5-BF9A-44C0-B4C5-1FF5B2A3699C}">
      <dgm:prSet/>
      <dgm:spPr/>
      <dgm:t>
        <a:bodyPr/>
        <a:lstStyle/>
        <a:p>
          <a:endParaRPr lang="es-CO"/>
        </a:p>
      </dgm:t>
    </dgm:pt>
    <dgm:pt modelId="{27E93F27-2B26-45CA-936E-97AAD91BD3B3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CO">
              <a:noFill/>
            </a:rPr>
            <a:t> </a:t>
          </a:r>
        </a:p>
      </dgm:t>
    </dgm:pt>
    <dgm:pt modelId="{6F6D0050-6FC6-44E5-8203-D76A902D4B1F}" type="parTrans" cxnId="{4AB5A9A0-BFB0-4E44-A54D-34F89CCFAF27}">
      <dgm:prSet/>
      <dgm:spPr/>
      <dgm:t>
        <a:bodyPr/>
        <a:lstStyle/>
        <a:p>
          <a:endParaRPr lang="es-CO"/>
        </a:p>
      </dgm:t>
    </dgm:pt>
    <dgm:pt modelId="{632F7AF2-1F7C-4762-8875-558F3C3A8F11}" type="sibTrans" cxnId="{4AB5A9A0-BFB0-4E44-A54D-34F89CCFAF27}">
      <dgm:prSet/>
      <dgm:spPr/>
      <dgm:t>
        <a:bodyPr/>
        <a:lstStyle/>
        <a:p>
          <a:endParaRPr lang="es-CO"/>
        </a:p>
      </dgm:t>
    </dgm:pt>
    <dgm:pt modelId="{4104CA04-1A0D-490A-B2A5-176C14CC1663}">
      <dgm:prSet phldrT="[Texto]" custT="1"/>
      <dgm:spPr/>
      <dgm:t>
        <a:bodyPr/>
        <a:lstStyle/>
        <a:p>
          <a:r>
            <a:rPr lang="es-CO" sz="600" b="1" dirty="0" smtClean="0"/>
            <a:t>Si la línea de acción de la fuerza es perpendicular al vector posición, el momento es el máximo.</a:t>
          </a:r>
          <a:endParaRPr lang="es-CO" sz="600" b="1" dirty="0"/>
        </a:p>
      </dgm:t>
    </dgm:pt>
    <dgm:pt modelId="{9DF71E08-B099-447D-BBC7-C2C1EFC46C40}" type="parTrans" cxnId="{6AA1C166-3704-4040-ADA5-1B27B1B3360D}">
      <dgm:prSet/>
      <dgm:spPr/>
      <dgm:t>
        <a:bodyPr/>
        <a:lstStyle/>
        <a:p>
          <a:endParaRPr lang="es-CO"/>
        </a:p>
      </dgm:t>
    </dgm:pt>
    <dgm:pt modelId="{4C0DD48B-BDAD-4C68-97B7-D51FB571ACA3}" type="sibTrans" cxnId="{6AA1C166-3704-4040-ADA5-1B27B1B3360D}">
      <dgm:prSet/>
      <dgm:spPr/>
      <dgm:t>
        <a:bodyPr/>
        <a:lstStyle/>
        <a:p>
          <a:endParaRPr lang="es-CO"/>
        </a:p>
      </dgm:t>
    </dgm:pt>
    <dgm:pt modelId="{A15BF1EA-7A16-4F0D-8D79-C9836E5D21FD}" type="pres">
      <dgm:prSet presAssocID="{5A69A9EA-15E3-43E2-9CFC-7B08E430EBCA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3E3C2332-7955-4D3D-9C9A-98A091675F8B}" type="pres">
      <dgm:prSet presAssocID="{5A69A9EA-15E3-43E2-9CFC-7B08E430EBCA}" presName="dummyMaxCanvas" presStyleCnt="0"/>
      <dgm:spPr/>
    </dgm:pt>
    <dgm:pt modelId="{51AF8B97-EFCD-4D97-8CC9-B34E4BE6C6E6}" type="pres">
      <dgm:prSet presAssocID="{5A69A9EA-15E3-43E2-9CFC-7B08E430EBCA}" presName="parentComposite" presStyleCnt="0"/>
      <dgm:spPr/>
    </dgm:pt>
    <dgm:pt modelId="{21A345DD-A1C1-4129-B3AA-0731AAAE366C}" type="pres">
      <dgm:prSet presAssocID="{5A69A9EA-15E3-43E2-9CFC-7B08E430EBCA}" presName="parent1" presStyleLbl="alignAccFollowNode1" presStyleIdx="0" presStyleCnt="4">
        <dgm:presLayoutVars>
          <dgm:chMax val="4"/>
        </dgm:presLayoutVars>
      </dgm:prSet>
      <dgm:spPr/>
    </dgm:pt>
    <dgm:pt modelId="{6755D9C9-6200-4136-9C07-AC664D217596}" type="pres">
      <dgm:prSet presAssocID="{5A69A9EA-15E3-43E2-9CFC-7B08E430EBCA}" presName="parent2" presStyleLbl="alignAccFollowNode1" presStyleIdx="1" presStyleCnt="4">
        <dgm:presLayoutVars>
          <dgm:chMax val="4"/>
        </dgm:presLayoutVars>
      </dgm:prSet>
      <dgm:spPr/>
    </dgm:pt>
    <dgm:pt modelId="{0EE3DBB5-827B-4CF3-A295-76E1CAF323EC}" type="pres">
      <dgm:prSet presAssocID="{5A69A9EA-15E3-43E2-9CFC-7B08E430EBCA}" presName="childrenComposite" presStyleCnt="0"/>
      <dgm:spPr/>
    </dgm:pt>
    <dgm:pt modelId="{9A7B7005-061C-45D4-81DF-2F6B97510FD0}" type="pres">
      <dgm:prSet presAssocID="{5A69A9EA-15E3-43E2-9CFC-7B08E430EBCA}" presName="dummyMaxCanvas_ChildArea" presStyleCnt="0"/>
      <dgm:spPr/>
    </dgm:pt>
    <dgm:pt modelId="{39F66A84-6084-4139-A4A6-133B0419CF33}" type="pres">
      <dgm:prSet presAssocID="{5A69A9EA-15E3-43E2-9CFC-7B08E430EBCA}" presName="fulcrum" presStyleLbl="alignAccFollowNode1" presStyleIdx="2" presStyleCnt="4"/>
      <dgm:spPr/>
    </dgm:pt>
    <dgm:pt modelId="{9CA2A259-5D87-4948-902D-9CA4596742B5}" type="pres">
      <dgm:prSet presAssocID="{5A69A9EA-15E3-43E2-9CFC-7B08E430EBCA}" presName="balance_32" presStyleLbl="alignAccFollowNode1" presStyleIdx="3" presStyleCnt="4">
        <dgm:presLayoutVars>
          <dgm:bulletEnabled val="1"/>
        </dgm:presLayoutVars>
      </dgm:prSet>
      <dgm:spPr/>
    </dgm:pt>
    <dgm:pt modelId="{D2D55C85-B539-4084-B3C7-EB0D3E579D63}" type="pres">
      <dgm:prSet presAssocID="{5A69A9EA-15E3-43E2-9CFC-7B08E430EBCA}" presName="left_32_1" presStyleLbl="node1" presStyleIdx="0" presStyleCnt="5" custScaleX="121478">
        <dgm:presLayoutVars>
          <dgm:bulletEnabled val="1"/>
        </dgm:presLayoutVars>
      </dgm:prSet>
      <dgm:spPr/>
    </dgm:pt>
    <dgm:pt modelId="{C27D46BE-995B-4FD8-96A5-596060E67161}" type="pres">
      <dgm:prSet presAssocID="{5A69A9EA-15E3-43E2-9CFC-7B08E430EBCA}" presName="left_32_2" presStyleLbl="node1" presStyleIdx="1" presStyleCnt="5" custScaleX="124092">
        <dgm:presLayoutVars>
          <dgm:bulletEnabled val="1"/>
        </dgm:presLayoutVars>
      </dgm:prSet>
      <dgm:spPr/>
    </dgm:pt>
    <dgm:pt modelId="{93750283-472D-4C45-9754-6039447E08B8}" type="pres">
      <dgm:prSet presAssocID="{5A69A9EA-15E3-43E2-9CFC-7B08E430EBCA}" presName="left_32_3" presStyleLbl="node1" presStyleIdx="2" presStyleCnt="5" custScaleX="122255">
        <dgm:presLayoutVars>
          <dgm:bulletEnabled val="1"/>
        </dgm:presLayoutVars>
      </dgm:prSet>
      <dgm:spPr/>
    </dgm:pt>
    <dgm:pt modelId="{EA16F174-20F6-4925-85F0-6EE571ADAF16}" type="pres">
      <dgm:prSet presAssocID="{5A69A9EA-15E3-43E2-9CFC-7B08E430EBCA}" presName="right_32_1" presStyleLbl="node1" presStyleIdx="3" presStyleCnt="5" custScaleX="122225">
        <dgm:presLayoutVars>
          <dgm:bulletEnabled val="1"/>
        </dgm:presLayoutVars>
      </dgm:prSet>
      <dgm:spPr/>
    </dgm:pt>
    <dgm:pt modelId="{89027477-75BA-47C2-B2C7-6B542A2F5C04}" type="pres">
      <dgm:prSet presAssocID="{5A69A9EA-15E3-43E2-9CFC-7B08E430EBCA}" presName="right_32_2" presStyleLbl="node1" presStyleIdx="4" presStyleCnt="5" custScaleX="12363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97DC1CE0-94F1-499D-8A6B-55E945F46E97}" srcId="{5A69A9EA-15E3-43E2-9CFC-7B08E430EBCA}" destId="{425F2F27-0FA9-4157-8F63-843AA7A01EC7}" srcOrd="0" destOrd="0" parTransId="{DE90BD53-6438-4416-A4BA-2A68B268AEB4}" sibTransId="{9DE4CD95-AA29-4577-8D84-48BB46B8F49E}"/>
    <dgm:cxn modelId="{9083F08C-B8B6-4707-A538-F706742D83F1}" srcId="{8CD3AD19-9ECD-4FD7-A78D-7FCA7C1B211C}" destId="{C48CCD82-5261-4F64-B407-ABC7FE74211C}" srcOrd="0" destOrd="0" parTransId="{160F2D8F-A473-4EFA-AC80-930DA7883116}" sibTransId="{D0E45875-8DF9-4341-9252-FF2657A5F963}"/>
    <dgm:cxn modelId="{132F2514-8610-415D-BEC2-558A5A394AD5}" srcId="{425F2F27-0FA9-4157-8F63-843AA7A01EC7}" destId="{D7C94C93-F29F-45D6-AD84-D0C249B3F7E2}" srcOrd="1" destOrd="0" parTransId="{89F3DAFF-7557-4422-9CD9-29BE73161B5C}" sibTransId="{BA22CC8A-B493-4FD4-8CB9-9D433C7CC838}"/>
    <dgm:cxn modelId="{9B5838A3-D0D1-4AAC-B935-DD78242DBBEB}" type="presOf" srcId="{C48CCD82-5261-4F64-B407-ABC7FE74211C}" destId="{EA16F174-20F6-4925-85F0-6EE571ADAF16}" srcOrd="0" destOrd="0" presId="urn:microsoft.com/office/officeart/2005/8/layout/balance1"/>
    <dgm:cxn modelId="{431006AD-2F78-46D0-9E18-5AE868F46882}" type="presOf" srcId="{27E93F27-2B26-45CA-936E-97AAD91BD3B3}" destId="{93750283-472D-4C45-9754-6039447E08B8}" srcOrd="0" destOrd="0" presId="urn:microsoft.com/office/officeart/2005/8/layout/balance1"/>
    <dgm:cxn modelId="{AA64022C-9094-4463-A89C-730600DAD5DA}" srcId="{425F2F27-0FA9-4157-8F63-843AA7A01EC7}" destId="{4DAE0FAD-0A14-4E4A-A553-6CE79D8BD37B}" srcOrd="0" destOrd="0" parTransId="{AE23EB54-872F-49B0-A840-3BF09BEFE5B9}" sibTransId="{F2A00A9F-4995-4111-A493-F3F838C32557}"/>
    <dgm:cxn modelId="{6A2740EE-09C5-46BB-B2E9-F7A2C3FA41E9}" type="presOf" srcId="{8CD3AD19-9ECD-4FD7-A78D-7FCA7C1B211C}" destId="{6755D9C9-6200-4136-9C07-AC664D217596}" srcOrd="0" destOrd="0" presId="urn:microsoft.com/office/officeart/2005/8/layout/balance1"/>
    <dgm:cxn modelId="{8864302E-57DB-4235-889F-6B8762E9E63F}" type="presOf" srcId="{5A69A9EA-15E3-43E2-9CFC-7B08E430EBCA}" destId="{A15BF1EA-7A16-4F0D-8D79-C9836E5D21FD}" srcOrd="0" destOrd="0" presId="urn:microsoft.com/office/officeart/2005/8/layout/balance1"/>
    <dgm:cxn modelId="{BFB57E70-403D-415E-80E3-6D8F8E6A4100}" type="presOf" srcId="{D7C94C93-F29F-45D6-AD84-D0C249B3F7E2}" destId="{C27D46BE-995B-4FD8-96A5-596060E67161}" srcOrd="0" destOrd="0" presId="urn:microsoft.com/office/officeart/2005/8/layout/balance1"/>
    <dgm:cxn modelId="{5860CBB5-BF9A-44C0-B4C5-1FF5B2A3699C}" srcId="{A196170A-61C8-4D95-9297-6C080A0EA9B4}" destId="{DB4DDBE1-0B99-4A06-8254-698F74FC13A1}" srcOrd="0" destOrd="0" parTransId="{B5CA621A-7DD2-47DE-BCB4-26464B651A04}" sibTransId="{E3717566-7526-4CCF-B7F9-39F53F813677}"/>
    <dgm:cxn modelId="{4AB5A9A0-BFB0-4E44-A54D-34F89CCFAF27}" srcId="{425F2F27-0FA9-4157-8F63-843AA7A01EC7}" destId="{27E93F27-2B26-45CA-936E-97AAD91BD3B3}" srcOrd="2" destOrd="0" parTransId="{6F6D0050-6FC6-44E5-8203-D76A902D4B1F}" sibTransId="{632F7AF2-1F7C-4762-8875-558F3C3A8F11}"/>
    <dgm:cxn modelId="{97D800C6-A5E5-465D-ACF5-510446573B64}" type="presOf" srcId="{4104CA04-1A0D-490A-B2A5-176C14CC1663}" destId="{89027477-75BA-47C2-B2C7-6B542A2F5C04}" srcOrd="0" destOrd="0" presId="urn:microsoft.com/office/officeart/2005/8/layout/balance1"/>
    <dgm:cxn modelId="{F11BD75A-6DB0-40FD-80A9-3A039655283C}" type="presOf" srcId="{4DAE0FAD-0A14-4E4A-A553-6CE79D8BD37B}" destId="{D2D55C85-B539-4084-B3C7-EB0D3E579D63}" srcOrd="0" destOrd="0" presId="urn:microsoft.com/office/officeart/2005/8/layout/balance1"/>
    <dgm:cxn modelId="{1D277B0E-F5B2-49A7-ACEE-929B34BDF767}" type="presOf" srcId="{425F2F27-0FA9-4157-8F63-843AA7A01EC7}" destId="{21A345DD-A1C1-4129-B3AA-0731AAAE366C}" srcOrd="0" destOrd="0" presId="urn:microsoft.com/office/officeart/2005/8/layout/balance1"/>
    <dgm:cxn modelId="{61F5A7CE-CA6E-4986-89D1-6030C2A2DBDC}" srcId="{5A69A9EA-15E3-43E2-9CFC-7B08E430EBCA}" destId="{A196170A-61C8-4D95-9297-6C080A0EA9B4}" srcOrd="2" destOrd="0" parTransId="{7CE61639-4606-43E3-AF51-09853461B251}" sibTransId="{40BF8867-6743-428D-86CE-12C6F260A69F}"/>
    <dgm:cxn modelId="{F6BF9EFA-0311-497F-82E9-19DBB68A70A8}" srcId="{5A69A9EA-15E3-43E2-9CFC-7B08E430EBCA}" destId="{8CD3AD19-9ECD-4FD7-A78D-7FCA7C1B211C}" srcOrd="1" destOrd="0" parTransId="{A22841B7-32C7-4433-8772-8483A0529DFB}" sibTransId="{B01EEEEB-2B78-4EC7-805E-662E2CB0DAE7}"/>
    <dgm:cxn modelId="{6AA1C166-3704-4040-ADA5-1B27B1B3360D}" srcId="{8CD3AD19-9ECD-4FD7-A78D-7FCA7C1B211C}" destId="{4104CA04-1A0D-490A-B2A5-176C14CC1663}" srcOrd="1" destOrd="0" parTransId="{9DF71E08-B099-447D-BBC7-C2C1EFC46C40}" sibTransId="{4C0DD48B-BDAD-4C68-97B7-D51FB571ACA3}"/>
    <dgm:cxn modelId="{4DE2480D-95FE-4C6E-8450-CBA0C8FF748F}" type="presParOf" srcId="{A15BF1EA-7A16-4F0D-8D79-C9836E5D21FD}" destId="{3E3C2332-7955-4D3D-9C9A-98A091675F8B}" srcOrd="0" destOrd="0" presId="urn:microsoft.com/office/officeart/2005/8/layout/balance1"/>
    <dgm:cxn modelId="{A21E618A-B467-407A-8F85-5158BF5C16EA}" type="presParOf" srcId="{A15BF1EA-7A16-4F0D-8D79-C9836E5D21FD}" destId="{51AF8B97-EFCD-4D97-8CC9-B34E4BE6C6E6}" srcOrd="1" destOrd="0" presId="urn:microsoft.com/office/officeart/2005/8/layout/balance1"/>
    <dgm:cxn modelId="{95BE0E95-6F16-4C2B-AB22-692BF4025701}" type="presParOf" srcId="{51AF8B97-EFCD-4D97-8CC9-B34E4BE6C6E6}" destId="{21A345DD-A1C1-4129-B3AA-0731AAAE366C}" srcOrd="0" destOrd="0" presId="urn:microsoft.com/office/officeart/2005/8/layout/balance1"/>
    <dgm:cxn modelId="{394942A1-E47E-46BC-88A2-04BCDD4607A4}" type="presParOf" srcId="{51AF8B97-EFCD-4D97-8CC9-B34E4BE6C6E6}" destId="{6755D9C9-6200-4136-9C07-AC664D217596}" srcOrd="1" destOrd="0" presId="urn:microsoft.com/office/officeart/2005/8/layout/balance1"/>
    <dgm:cxn modelId="{3DB20501-42B8-4465-B1D0-D85BEBF186C3}" type="presParOf" srcId="{A15BF1EA-7A16-4F0D-8D79-C9836E5D21FD}" destId="{0EE3DBB5-827B-4CF3-A295-76E1CAF323EC}" srcOrd="2" destOrd="0" presId="urn:microsoft.com/office/officeart/2005/8/layout/balance1"/>
    <dgm:cxn modelId="{AD60EE8F-61A9-4164-BF84-041A90B40742}" type="presParOf" srcId="{0EE3DBB5-827B-4CF3-A295-76E1CAF323EC}" destId="{9A7B7005-061C-45D4-81DF-2F6B97510FD0}" srcOrd="0" destOrd="0" presId="urn:microsoft.com/office/officeart/2005/8/layout/balance1"/>
    <dgm:cxn modelId="{53D2213A-D58C-4212-9396-8BF2883B0B96}" type="presParOf" srcId="{0EE3DBB5-827B-4CF3-A295-76E1CAF323EC}" destId="{39F66A84-6084-4139-A4A6-133B0419CF33}" srcOrd="1" destOrd="0" presId="urn:microsoft.com/office/officeart/2005/8/layout/balance1"/>
    <dgm:cxn modelId="{4067A95E-FEE2-450E-A1DE-E0187CBA3FD8}" type="presParOf" srcId="{0EE3DBB5-827B-4CF3-A295-76E1CAF323EC}" destId="{9CA2A259-5D87-4948-902D-9CA4596742B5}" srcOrd="2" destOrd="0" presId="urn:microsoft.com/office/officeart/2005/8/layout/balance1"/>
    <dgm:cxn modelId="{53324151-2ABD-48DF-AC25-83E23FE0E96F}" type="presParOf" srcId="{0EE3DBB5-827B-4CF3-A295-76E1CAF323EC}" destId="{D2D55C85-B539-4084-B3C7-EB0D3E579D63}" srcOrd="3" destOrd="0" presId="urn:microsoft.com/office/officeart/2005/8/layout/balance1"/>
    <dgm:cxn modelId="{4B4C8FFD-CBED-40D5-B9AA-661F7A3AE98F}" type="presParOf" srcId="{0EE3DBB5-827B-4CF3-A295-76E1CAF323EC}" destId="{C27D46BE-995B-4FD8-96A5-596060E67161}" srcOrd="4" destOrd="0" presId="urn:microsoft.com/office/officeart/2005/8/layout/balance1"/>
    <dgm:cxn modelId="{BCF2973B-4996-487F-87A2-ADB0B7664E06}" type="presParOf" srcId="{0EE3DBB5-827B-4CF3-A295-76E1CAF323EC}" destId="{93750283-472D-4C45-9754-6039447E08B8}" srcOrd="5" destOrd="0" presId="urn:microsoft.com/office/officeart/2005/8/layout/balance1"/>
    <dgm:cxn modelId="{7D540F09-C5E1-4CEA-954E-2319B8856EB5}" type="presParOf" srcId="{0EE3DBB5-827B-4CF3-A295-76E1CAF323EC}" destId="{EA16F174-20F6-4925-85F0-6EE571ADAF16}" srcOrd="6" destOrd="0" presId="urn:microsoft.com/office/officeart/2005/8/layout/balance1"/>
    <dgm:cxn modelId="{A0CDF555-41EF-4941-9694-AFACC5803CC4}" type="presParOf" srcId="{0EE3DBB5-827B-4CF3-A295-76E1CAF323EC}" destId="{89027477-75BA-47C2-B2C7-6B542A2F5C04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345DD-A1C1-4129-B3AA-0731AAAE366C}">
      <dsp:nvSpPr>
        <dsp:cNvPr id="0" name=""/>
        <dsp:cNvSpPr/>
      </dsp:nvSpPr>
      <dsp:spPr>
        <a:xfrm>
          <a:off x="1064930" y="13103"/>
          <a:ext cx="851072" cy="472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Fuerzas</a:t>
          </a:r>
          <a:endParaRPr lang="es-CO" sz="1600" kern="1200" dirty="0"/>
        </a:p>
      </dsp:txBody>
      <dsp:txXfrm>
        <a:off x="1078778" y="26951"/>
        <a:ext cx="823376" cy="445121"/>
      </dsp:txXfrm>
    </dsp:sp>
    <dsp:sp modelId="{6755D9C9-6200-4136-9C07-AC664D217596}">
      <dsp:nvSpPr>
        <dsp:cNvPr id="0" name=""/>
        <dsp:cNvSpPr/>
      </dsp:nvSpPr>
      <dsp:spPr>
        <a:xfrm>
          <a:off x="2294257" y="13103"/>
          <a:ext cx="851072" cy="472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676380"/>
            <a:satOff val="33333"/>
            <a:lumOff val="593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Posición</a:t>
          </a:r>
          <a:endParaRPr lang="es-CO" sz="1600" kern="1200" dirty="0"/>
        </a:p>
      </dsp:txBody>
      <dsp:txXfrm>
        <a:off x="2308105" y="26951"/>
        <a:ext cx="823376" cy="445121"/>
      </dsp:txXfrm>
    </dsp:sp>
    <dsp:sp modelId="{39F66A84-6084-4139-A4A6-133B0419CF33}">
      <dsp:nvSpPr>
        <dsp:cNvPr id="0" name=""/>
        <dsp:cNvSpPr/>
      </dsp:nvSpPr>
      <dsp:spPr>
        <a:xfrm>
          <a:off x="1954031" y="2022579"/>
          <a:ext cx="354613" cy="354613"/>
        </a:xfrm>
        <a:prstGeom prst="triangle">
          <a:avLst/>
        </a:prstGeom>
        <a:solidFill>
          <a:schemeClr val="accent3">
            <a:tint val="40000"/>
            <a:alpha val="90000"/>
            <a:hueOff val="1352761"/>
            <a:satOff val="66667"/>
            <a:lumOff val="1186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A2A259-5D87-4948-902D-9CA4596742B5}">
      <dsp:nvSpPr>
        <dsp:cNvPr id="0" name=""/>
        <dsp:cNvSpPr/>
      </dsp:nvSpPr>
      <dsp:spPr>
        <a:xfrm rot="21360000">
          <a:off x="1067173" y="1870623"/>
          <a:ext cx="2128329" cy="148827"/>
        </a:xfrm>
        <a:prstGeom prst="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D55C85-B539-4084-B3C7-EB0D3E579D63}">
      <dsp:nvSpPr>
        <dsp:cNvPr id="0" name=""/>
        <dsp:cNvSpPr/>
      </dsp:nvSpPr>
      <dsp:spPr>
        <a:xfrm rot="21360000">
          <a:off x="973814" y="1505135"/>
          <a:ext cx="1038438" cy="38239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600" kern="1200" dirty="0" smtClean="0"/>
            <a:t>Con el vector de posición forman un plano perpendicular a la dirección del momento.</a:t>
          </a:r>
          <a:endParaRPr lang="es-CO" sz="600" kern="1200" dirty="0"/>
        </a:p>
      </dsp:txBody>
      <dsp:txXfrm>
        <a:off x="992481" y="1523802"/>
        <a:ext cx="1001104" cy="345064"/>
      </dsp:txXfrm>
    </dsp:sp>
    <dsp:sp modelId="{C27D46BE-995B-4FD8-96A5-596060E67161}">
      <dsp:nvSpPr>
        <dsp:cNvPr id="0" name=""/>
        <dsp:cNvSpPr/>
      </dsp:nvSpPr>
      <dsp:spPr>
        <a:xfrm rot="21360000">
          <a:off x="931564" y="1080405"/>
          <a:ext cx="1061472" cy="380788"/>
        </a:xfrm>
        <a:prstGeom prst="roundRect">
          <a:avLst/>
        </a:prstGeom>
        <a:gradFill rotWithShape="0">
          <a:gsLst>
            <a:gs pos="0">
              <a:schemeClr val="accent3">
                <a:hueOff val="677650"/>
                <a:satOff val="25000"/>
                <a:lumOff val="-36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677650"/>
                <a:satOff val="25000"/>
                <a:lumOff val="-36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677650"/>
                <a:satOff val="25000"/>
                <a:lumOff val="-36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600" kern="1200" smtClean="0"/>
            <a:t>En fuerzas concurrentes: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1" kern="1200" smtClean="0"/>
            <a:t>Mz = xFy - yFx</a:t>
          </a:r>
          <a:endParaRPr lang="es-CO" sz="800" b="1" kern="1200" dirty="0"/>
        </a:p>
      </dsp:txBody>
      <dsp:txXfrm>
        <a:off x="950153" y="1098994"/>
        <a:ext cx="1024294" cy="343610"/>
      </dsp:txXfrm>
    </dsp:sp>
    <dsp:sp modelId="{93750283-472D-4C45-9754-6039447E08B8}">
      <dsp:nvSpPr>
        <dsp:cNvPr id="0" name=""/>
        <dsp:cNvSpPr/>
      </dsp:nvSpPr>
      <dsp:spPr>
        <a:xfrm rot="21360000">
          <a:off x="908925" y="663759"/>
          <a:ext cx="1045285" cy="381920"/>
        </a:xfrm>
        <a:prstGeom prst="roundRec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600" kern="1200" dirty="0" smtClean="0"/>
            <a:t>Tienen componentes rectangulares: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600" b="1" kern="1200" dirty="0" smtClean="0"/>
            <a:t> </a:t>
          </a:r>
          <a:r>
            <a:rPr lang="es-CO" sz="800" b="1" kern="1200" dirty="0" smtClean="0"/>
            <a:t>F = </a:t>
          </a:r>
          <a14:m xmlns:a14="http://schemas.microsoft.com/office/drawing/2010/main">
            <m:oMath xmlns:m="http://schemas.openxmlformats.org/officeDocument/2006/math">
              <m:r>
                <a:rPr lang="es-CO" sz="800" b="1" i="1" kern="1200" dirty="0" smtClean="0">
                  <a:latin typeface="Cambria Math" panose="02040503050406030204" pitchFamily="18" charset="0"/>
                </a:rPr>
                <m:t>𝑭𝒙</m:t>
              </m:r>
              <m:acc>
                <m:accPr>
                  <m:chr m:val="⃗"/>
                  <m:ctrlPr>
                    <a:rPr lang="es-CO" sz="800" b="1" i="1" kern="1200" dirty="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s-CO" sz="800" b="1" i="1" kern="1200" dirty="0" smtClean="0">
                      <a:latin typeface="Cambria Math" panose="02040503050406030204" pitchFamily="18" charset="0"/>
                    </a:rPr>
                    <m:t>𝒊</m:t>
                  </m:r>
                </m:e>
              </m:acc>
              <m:r>
                <a:rPr lang="es-CO" sz="800" b="1" i="1" kern="1200" dirty="0" smtClean="0">
                  <a:latin typeface="Cambria Math" panose="02040503050406030204" pitchFamily="18" charset="0"/>
                </a:rPr>
                <m:t>+</m:t>
              </m:r>
              <m:r>
                <a:rPr lang="es-CO" sz="800" b="1" i="1" kern="1200" dirty="0" smtClean="0">
                  <a:latin typeface="Cambria Math" panose="02040503050406030204" pitchFamily="18" charset="0"/>
                </a:rPr>
                <m:t>𝑭𝒚</m:t>
              </m:r>
              <m:acc>
                <m:accPr>
                  <m:chr m:val="⃗"/>
                  <m:ctrlPr>
                    <a:rPr lang="es-CO" sz="800" b="1" i="1" kern="1200" dirty="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s-CO" sz="800" b="1" i="1" kern="1200" dirty="0" smtClean="0">
                      <a:latin typeface="Cambria Math" panose="02040503050406030204" pitchFamily="18" charset="0"/>
                    </a:rPr>
                    <m:t>𝒋</m:t>
                  </m:r>
                </m:e>
              </m:acc>
              <m:r>
                <a:rPr lang="es-CO" sz="800" b="1" i="1" kern="1200" dirty="0" smtClean="0">
                  <a:latin typeface="Cambria Math" panose="02040503050406030204" pitchFamily="18" charset="0"/>
                </a:rPr>
                <m:t>+</m:t>
              </m:r>
              <m:r>
                <a:rPr lang="es-CO" sz="800" b="1" i="1" kern="1200" dirty="0" smtClean="0">
                  <a:latin typeface="Cambria Math" panose="02040503050406030204" pitchFamily="18" charset="0"/>
                </a:rPr>
                <m:t>𝑭𝒛</m:t>
              </m:r>
              <m:acc>
                <m:accPr>
                  <m:chr m:val="⃗"/>
                  <m:ctrlPr>
                    <a:rPr lang="es-CO" sz="800" b="1" i="1" kern="1200" dirty="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s-CO" sz="800" b="1" i="1" kern="1200" dirty="0" smtClean="0">
                      <a:latin typeface="Cambria Math" panose="02040503050406030204" pitchFamily="18" charset="0"/>
                    </a:rPr>
                    <m:t>𝒌</m:t>
                  </m:r>
                </m:e>
              </m:acc>
            </m:oMath>
          </a14:m>
          <a:endParaRPr lang="es-CO" sz="800" b="1" kern="1200" dirty="0"/>
        </a:p>
      </dsp:txBody>
      <dsp:txXfrm>
        <a:off x="927569" y="682403"/>
        <a:ext cx="1007997" cy="344632"/>
      </dsp:txXfrm>
    </dsp:sp>
    <dsp:sp modelId="{EA16F174-20F6-4925-85F0-6EE571ADAF16}">
      <dsp:nvSpPr>
        <dsp:cNvPr id="0" name=""/>
        <dsp:cNvSpPr/>
      </dsp:nvSpPr>
      <dsp:spPr>
        <a:xfrm rot="21360000">
          <a:off x="2188029" y="1420258"/>
          <a:ext cx="1045020" cy="381938"/>
        </a:xfrm>
        <a:prstGeom prst="roundRect">
          <a:avLst/>
        </a:prstGeom>
        <a:gradFill rotWithShape="0">
          <a:gsLst>
            <a:gs pos="0">
              <a:schemeClr val="accent3">
                <a:hueOff val="2032949"/>
                <a:satOff val="75000"/>
                <a:lumOff val="-110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032949"/>
                <a:satOff val="75000"/>
                <a:lumOff val="-110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032949"/>
                <a:satOff val="75000"/>
                <a:lumOff val="-110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600" kern="1200" dirty="0" smtClean="0"/>
            <a:t>Distancia al punto de aplicación: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1" kern="1200" dirty="0" smtClean="0"/>
            <a:t>d = r sen</a:t>
          </a:r>
          <a:r>
            <a:rPr lang="el-GR" sz="800" b="1" kern="1200" dirty="0" smtClean="0">
              <a:latin typeface="Calibri" panose="020F0502020204030204" pitchFamily="34" charset="0"/>
            </a:rPr>
            <a:t>θ</a:t>
          </a:r>
          <a:endParaRPr lang="es-CO" sz="800" b="1" kern="1200" dirty="0"/>
        </a:p>
      </dsp:txBody>
      <dsp:txXfrm>
        <a:off x="2206674" y="1438903"/>
        <a:ext cx="1007730" cy="344648"/>
      </dsp:txXfrm>
    </dsp:sp>
    <dsp:sp modelId="{89027477-75BA-47C2-B2C7-6B542A2F5C04}">
      <dsp:nvSpPr>
        <dsp:cNvPr id="0" name=""/>
        <dsp:cNvSpPr/>
      </dsp:nvSpPr>
      <dsp:spPr>
        <a:xfrm rot="21360000">
          <a:off x="2151070" y="995158"/>
          <a:ext cx="1057471" cy="381067"/>
        </a:xfrm>
        <a:prstGeom prst="round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600" b="1" kern="1200" dirty="0" smtClean="0"/>
            <a:t>Si la línea de acción de la fuerza es perpendicular al vector posición, el momento es el máximo.</a:t>
          </a:r>
          <a:endParaRPr lang="es-CO" sz="600" b="1" kern="1200" dirty="0"/>
        </a:p>
      </dsp:txBody>
      <dsp:txXfrm>
        <a:off x="2169672" y="1013760"/>
        <a:ext cx="1020267" cy="343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265D-7899-45A5-B3B0-92355A96705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C878-64C2-4DE2-815B-7C9D02F172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443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265D-7899-45A5-B3B0-92355A96705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C878-64C2-4DE2-815B-7C9D02F172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208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265D-7899-45A5-B3B0-92355A96705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C878-64C2-4DE2-815B-7C9D02F172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737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265D-7899-45A5-B3B0-92355A96705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C878-64C2-4DE2-815B-7C9D02F172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85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265D-7899-45A5-B3B0-92355A96705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C878-64C2-4DE2-815B-7C9D02F172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5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265D-7899-45A5-B3B0-92355A96705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C878-64C2-4DE2-815B-7C9D02F172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564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265D-7899-45A5-B3B0-92355A96705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C878-64C2-4DE2-815B-7C9D02F172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16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265D-7899-45A5-B3B0-92355A96705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C878-64C2-4DE2-815B-7C9D02F172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377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265D-7899-45A5-B3B0-92355A96705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C878-64C2-4DE2-815B-7C9D02F172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139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265D-7899-45A5-B3B0-92355A96705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C878-64C2-4DE2-815B-7C9D02F172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171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265D-7899-45A5-B3B0-92355A96705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C878-64C2-4DE2-815B-7C9D02F172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276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3265D-7899-45A5-B3B0-92355A96705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FC878-64C2-4DE2-815B-7C9D02F172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347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Diagrama 2"/>
              <p:cNvGraphicFramePr/>
              <p:nvPr>
                <p:extLst>
                  <p:ext uri="{D42A27DB-BD31-4B8C-83A1-F6EECF244321}">
                    <p14:modId xmlns:p14="http://schemas.microsoft.com/office/powerpoint/2010/main" val="4151698996"/>
                  </p:ext>
                </p:extLst>
              </p:nvPr>
            </p:nvGraphicFramePr>
            <p:xfrm>
              <a:off x="1678074" y="1014883"/>
              <a:ext cx="4210260" cy="239029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3" name="Diagrama 2"/>
              <p:cNvGraphicFramePr/>
              <p:nvPr>
                <p:extLst>
                  <p:ext uri="{D42A27DB-BD31-4B8C-83A1-F6EECF244321}">
                    <p14:modId xmlns:p14="http://schemas.microsoft.com/office/powerpoint/2010/main" val="4151698996"/>
                  </p:ext>
                </p:extLst>
              </p:nvPr>
            </p:nvGraphicFramePr>
            <p:xfrm>
              <a:off x="1678074" y="1014883"/>
              <a:ext cx="4210260" cy="239029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67451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65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Guillermo Rivera</dc:creator>
  <cp:lastModifiedBy>Juan Guillermo Rivera</cp:lastModifiedBy>
  <cp:revision>6</cp:revision>
  <dcterms:created xsi:type="dcterms:W3CDTF">2013-09-09T18:16:29Z</dcterms:created>
  <dcterms:modified xsi:type="dcterms:W3CDTF">2013-09-09T20:38:49Z</dcterms:modified>
</cp:coreProperties>
</file>