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3" autoAdjust="0"/>
    <p:restoredTop sz="94660"/>
  </p:normalViewPr>
  <p:slideViewPr>
    <p:cSldViewPr snapToGrid="0">
      <p:cViewPr>
        <p:scale>
          <a:sx n="100" d="100"/>
          <a:sy n="100" d="100"/>
        </p:scale>
        <p:origin x="414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5F4-141A-4941-B576-EAC9011E69EA}" type="datetimeFigureOut">
              <a:rPr lang="es-CO" smtClean="0"/>
              <a:t>26/11/2013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790-7AE7-40E3-A404-3CC84CE15A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368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5F4-141A-4941-B576-EAC9011E69EA}" type="datetimeFigureOut">
              <a:rPr lang="es-CO" smtClean="0"/>
              <a:t>26/11/2013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790-7AE7-40E3-A404-3CC84CE15A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513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5F4-141A-4941-B576-EAC9011E69EA}" type="datetimeFigureOut">
              <a:rPr lang="es-CO" smtClean="0"/>
              <a:t>26/11/2013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790-7AE7-40E3-A404-3CC84CE15A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159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5F4-141A-4941-B576-EAC9011E69EA}" type="datetimeFigureOut">
              <a:rPr lang="es-CO" smtClean="0"/>
              <a:t>26/11/2013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790-7AE7-40E3-A404-3CC84CE15A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061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5F4-141A-4941-B576-EAC9011E69EA}" type="datetimeFigureOut">
              <a:rPr lang="es-CO" smtClean="0"/>
              <a:t>26/11/2013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790-7AE7-40E3-A404-3CC84CE15A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09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5F4-141A-4941-B576-EAC9011E69EA}" type="datetimeFigureOut">
              <a:rPr lang="es-CO" smtClean="0"/>
              <a:t>26/11/2013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790-7AE7-40E3-A404-3CC84CE15A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857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5F4-141A-4941-B576-EAC9011E69EA}" type="datetimeFigureOut">
              <a:rPr lang="es-CO" smtClean="0"/>
              <a:t>26/11/2013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790-7AE7-40E3-A404-3CC84CE15A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608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5F4-141A-4941-B576-EAC9011E69EA}" type="datetimeFigureOut">
              <a:rPr lang="es-CO" smtClean="0"/>
              <a:t>26/11/2013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790-7AE7-40E3-A404-3CC84CE15A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941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5F4-141A-4941-B576-EAC9011E69EA}" type="datetimeFigureOut">
              <a:rPr lang="es-CO" smtClean="0"/>
              <a:t>26/11/2013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790-7AE7-40E3-A404-3CC84CE15A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58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5F4-141A-4941-B576-EAC9011E69EA}" type="datetimeFigureOut">
              <a:rPr lang="es-CO" smtClean="0"/>
              <a:t>26/11/2013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790-7AE7-40E3-A404-3CC84CE15A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48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5F4-141A-4941-B576-EAC9011E69EA}" type="datetimeFigureOut">
              <a:rPr lang="es-CO" smtClean="0"/>
              <a:t>26/11/2013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790-7AE7-40E3-A404-3CC84CE15A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94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15F4-141A-4941-B576-EAC9011E69EA}" type="datetimeFigureOut">
              <a:rPr lang="es-CO" smtClean="0"/>
              <a:t>26/11/2013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1790-7AE7-40E3-A404-3CC84CE15A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47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 preferRelativeResize="0"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47" y="760434"/>
            <a:ext cx="2278497" cy="30934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32" y="591282"/>
            <a:ext cx="1657975" cy="343176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19" y="932629"/>
            <a:ext cx="2816119" cy="274906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767" y="947226"/>
            <a:ext cx="3322579" cy="278827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9" y="4728935"/>
            <a:ext cx="3809524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5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transtutors.com/Assets/Steps%20to%20Construct%20Free-body%20Diagrams.JPG"/>
          <p:cNvPicPr preferRelativeResize="0"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76" y="953050"/>
            <a:ext cx="3822186" cy="2474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eng.iastate.edu/efmd/Captures/equil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8080"/>
              </a:clrFrom>
              <a:clrTo>
                <a:srgbClr val="008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7" y="3905619"/>
            <a:ext cx="44005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Rectángulo"/>
              <p:cNvSpPr/>
              <p:nvPr/>
            </p:nvSpPr>
            <p:spPr>
              <a:xfrm>
                <a:off x="7006989" y="1825058"/>
                <a:ext cx="2635722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400" b="1" i="1" smtClean="0">
                          <a:ln w="18000">
                            <a:solidFill>
                              <a:schemeClr val="bg2">
                                <a:lumMod val="1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Σ</m:t>
                      </m:r>
                      <m:sSub>
                        <m:sSubPr>
                          <m:ctrlPr>
                            <a:rPr lang="el-GR" sz="5400" b="1" i="1" smtClean="0">
                              <a:ln w="1800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O" sz="5400" b="1" i="1" smtClean="0">
                              <a:ln w="1800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s-CO" sz="5400" b="1" i="1" smtClean="0">
                              <a:ln w="1800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s-CO" sz="5400" b="1" i="1" smtClean="0">
                          <a:ln w="18000">
                            <a:solidFill>
                              <a:schemeClr val="bg2">
                                <a:lumMod val="1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s-CO" sz="5400" b="1" dirty="0">
                  <a:ln w="18000">
                    <a:solidFill>
                      <a:schemeClr val="bg2">
                        <a:lumMod val="1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989" y="1825058"/>
                <a:ext cx="2635722" cy="9233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7 Rectángulo"/>
              <p:cNvSpPr/>
              <p:nvPr/>
            </p:nvSpPr>
            <p:spPr>
              <a:xfrm>
                <a:off x="5986070" y="1839063"/>
                <a:ext cx="1462480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1" i="1" smtClean="0">
                          <a:ln w="18000">
                            <a:solidFill>
                              <a:srgbClr val="0000FF"/>
                            </a:solidFill>
                            <a:prstDash val="solid"/>
                            <a:miter lim="800000"/>
                          </a:ln>
                          <a:solidFill>
                            <a:srgbClr val="0000FF"/>
                          </a:solidFill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l-GR" sz="2800" b="1" i="1" smtClean="0">
                          <a:ln w="18000">
                            <a:solidFill>
                              <a:srgbClr val="0000FF"/>
                            </a:solidFill>
                            <a:prstDash val="solid"/>
                            <a:miter lim="800000"/>
                          </a:ln>
                          <a:solidFill>
                            <a:srgbClr val="0000FF"/>
                          </a:solidFill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→</m:t>
                      </m:r>
                    </m:oMath>
                  </m:oMathPara>
                </a14:m>
                <a:endParaRPr lang="es-CO" sz="2800" b="1" dirty="0">
                  <a:ln w="18000">
                    <a:solidFill>
                      <a:srgbClr val="0000FF"/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070" y="1839063"/>
                <a:ext cx="146248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Rectángulo"/>
              <p:cNvSpPr/>
              <p:nvPr/>
            </p:nvSpPr>
            <p:spPr>
              <a:xfrm>
                <a:off x="7126483" y="3443954"/>
                <a:ext cx="2625334" cy="99963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400" b="1" i="1" smtClean="0">
                          <a:ln w="18000">
                            <a:solidFill>
                              <a:schemeClr val="bg2">
                                <a:lumMod val="1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Σ</m:t>
                      </m:r>
                      <m:sSub>
                        <m:sSubPr>
                          <m:ctrlPr>
                            <a:rPr lang="el-GR" sz="5400" b="1" i="1" smtClean="0">
                              <a:ln w="1800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O" sz="5400" b="1" i="1" smtClean="0">
                              <a:ln w="1800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s-CO" sz="5400" b="1" i="1" smtClean="0">
                              <a:ln w="1800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𝒚</m:t>
                          </m:r>
                        </m:sub>
                      </m:sSub>
                      <m:r>
                        <a:rPr lang="es-CO" sz="5400" b="1" i="1" smtClean="0">
                          <a:ln w="18000">
                            <a:solidFill>
                              <a:schemeClr val="bg2">
                                <a:lumMod val="1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s-CO" sz="5400" b="1" dirty="0">
                  <a:ln w="18000">
                    <a:solidFill>
                      <a:schemeClr val="bg2">
                        <a:lumMod val="1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483" y="3443954"/>
                <a:ext cx="2625334" cy="99963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9 Rectángulo"/>
              <p:cNvSpPr/>
              <p:nvPr/>
            </p:nvSpPr>
            <p:spPr>
              <a:xfrm>
                <a:off x="6100370" y="3457959"/>
                <a:ext cx="1462480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1" i="1" smtClean="0">
                          <a:ln w="18000">
                            <a:solidFill>
                              <a:srgbClr val="0000FF"/>
                            </a:solidFill>
                            <a:prstDash val="solid"/>
                            <a:miter lim="800000"/>
                          </a:ln>
                          <a:solidFill>
                            <a:srgbClr val="0000FF"/>
                          </a:solidFill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+↑</m:t>
                      </m:r>
                    </m:oMath>
                  </m:oMathPara>
                </a14:m>
                <a:endParaRPr lang="es-CO" sz="2800" b="1" dirty="0">
                  <a:ln w="18000">
                    <a:solidFill>
                      <a:srgbClr val="0000FF"/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370" y="3457959"/>
                <a:ext cx="146248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0 Rectángulo"/>
              <p:cNvSpPr/>
              <p:nvPr/>
            </p:nvSpPr>
            <p:spPr>
              <a:xfrm>
                <a:off x="6669803" y="4891882"/>
                <a:ext cx="2959335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400" b="1" i="1" smtClean="0">
                          <a:ln w="18000">
                            <a:solidFill>
                              <a:schemeClr val="bg2">
                                <a:lumMod val="1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Σ</m:t>
                      </m:r>
                      <m:sSub>
                        <m:sSubPr>
                          <m:ctrlPr>
                            <a:rPr lang="el-GR" sz="5400" b="1" i="1" smtClean="0">
                              <a:ln w="1800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O" sz="5400" b="1" i="1" smtClean="0">
                              <a:ln w="1800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𝑴</m:t>
                          </m:r>
                        </m:e>
                        <m:sub>
                          <m:r>
                            <a:rPr lang="es-CO" sz="5400" b="1" i="1" smtClean="0">
                              <a:ln w="1800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prstDash val="solid"/>
                                <a:miter lim="800000"/>
                              </a:ln>
                              <a:noFill/>
                              <a:effectLst>
                                <a:outerShdw blurRad="25500" dist="23000" dir="7020000" algn="tl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𝒐</m:t>
                          </m:r>
                        </m:sub>
                      </m:sSub>
                      <m:r>
                        <a:rPr lang="es-CO" sz="5400" b="1" i="1" smtClean="0">
                          <a:ln w="18000">
                            <a:solidFill>
                              <a:schemeClr val="bg2">
                                <a:lumMod val="10000"/>
                              </a:schemeClr>
                            </a:solidFill>
                            <a:prstDash val="solid"/>
                            <a:miter lim="800000"/>
                          </a:ln>
                          <a:noFill/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s-CO" sz="5400" b="1" dirty="0">
                  <a:ln w="18000">
                    <a:solidFill>
                      <a:schemeClr val="bg2">
                        <a:lumMod val="1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03" y="4891882"/>
                <a:ext cx="2959335" cy="92333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11 Rectángulo"/>
              <p:cNvSpPr/>
              <p:nvPr/>
            </p:nvSpPr>
            <p:spPr>
              <a:xfrm>
                <a:off x="5810691" y="4905887"/>
                <a:ext cx="1462480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1" i="1" smtClean="0">
                          <a:ln w="18000">
                            <a:solidFill>
                              <a:srgbClr val="0000FF"/>
                            </a:solidFill>
                            <a:prstDash val="solid"/>
                            <a:miter lim="800000"/>
                          </a:ln>
                          <a:solidFill>
                            <a:srgbClr val="0000FF"/>
                          </a:solidFill>
                          <a:effectLst>
                            <a:outerShdw blurRad="25500" dist="23000" dir="7020000" algn="tl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+↶</m:t>
                      </m:r>
                    </m:oMath>
                  </m:oMathPara>
                </a14:m>
                <a:endParaRPr lang="es-CO" sz="2800" b="1" dirty="0">
                  <a:ln w="18000">
                    <a:solidFill>
                      <a:srgbClr val="0000FF"/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691" y="4905887"/>
                <a:ext cx="146248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26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30</Words>
  <Application>Microsoft Office PowerPoint</Application>
  <PresentationFormat>Personalizado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Guillermo Rivera</dc:creator>
  <cp:lastModifiedBy>Casa</cp:lastModifiedBy>
  <cp:revision>13</cp:revision>
  <dcterms:created xsi:type="dcterms:W3CDTF">2013-11-26T16:05:05Z</dcterms:created>
  <dcterms:modified xsi:type="dcterms:W3CDTF">2013-11-27T02:14:50Z</dcterms:modified>
</cp:coreProperties>
</file>