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8" r:id="rId5"/>
    <p:sldId id="27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1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53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56CC-BA8E-40BE-9A32-357D661BCA18}" type="datetimeFigureOut">
              <a:rPr lang="cs-CZ" smtClean="0"/>
              <a:pPr/>
              <a:t>13.1.2013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63762-31A5-42C3-B1C3-88B7877E453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7F66D-BA23-401A-91F1-FB329A3A73C8}" type="datetimeFigureOut">
              <a:rPr lang="cs-CZ" smtClean="0"/>
              <a:pPr/>
              <a:t>13.1.2013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A2491-0033-4EF0-99DC-F106820B084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07C139B-BCEA-47B2-9890-EA8EFC2803B5}" type="datetime1">
              <a:rPr lang="en-US" smtClean="0"/>
              <a:pPr/>
              <a:t>1/13/2013</a:t>
            </a:fld>
            <a:endParaRPr lang="en-US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3/7</a:t>
            </a:r>
            <a:endParaRPr kumimoji="0" lang="en-US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8E2-E31D-4FBA-A274-E610C831D2EE}" type="datetime1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3/7</a:t>
            </a:r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0FE2D7-1DA5-4DB9-899D-4B32BBAB108B}" type="datetime1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US" smtClean="0"/>
              <a:t>3/7</a:t>
            </a:r>
            <a:endParaRPr kumimoji="0" lang="en-US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BF99-94F4-49B9-800F-7F3650659486}" type="datetime1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3/7</a:t>
            </a:r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7E3-FB9A-4710-83A4-DF160E0D30ED}" type="datetime1">
              <a:rPr lang="en-US" smtClean="0"/>
              <a:pPr/>
              <a:t>1/13/2013</a:t>
            </a:fld>
            <a:endParaRPr lang="en-US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3/7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BF8AA5-AFBD-4C63-A17E-A24718F37942}" type="datetime1">
              <a:rPr lang="en-US" smtClean="0"/>
              <a:pPr/>
              <a:t>1/13/2013</a:t>
            </a:fld>
            <a:endParaRPr lang="en-US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smtClean="0"/>
              <a:t>3/7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31C7F6-2BDE-40FE-A7E3-4F197479E708}" type="datetime1">
              <a:rPr lang="en-US" smtClean="0"/>
              <a:pPr/>
              <a:t>1/13/2013</a:t>
            </a:fld>
            <a:endParaRPr lang="en-US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smtClean="0"/>
              <a:t>3/7</a:t>
            </a:r>
            <a:endParaRPr kumimoji="0" lang="en-US" dirty="0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797-91F6-46DD-BED8-DDD9A8C5B648}" type="datetime1">
              <a:rPr lang="en-US" smtClean="0"/>
              <a:pPr/>
              <a:t>1/13/2013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3/7</a:t>
            </a:r>
            <a:endParaRPr kumimoji="0"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921C-F925-4F7A-A4D2-517BE5CFD4BE}" type="datetime1">
              <a:rPr lang="en-US" smtClean="0"/>
              <a:pPr/>
              <a:t>1/13/2013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3/7</a:t>
            </a:r>
            <a:endParaRPr kumimoji="0"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D198-E111-4E2C-AEB3-12E0FC51875C}" type="datetime1">
              <a:rPr lang="en-US" smtClean="0"/>
              <a:pPr/>
              <a:t>1/13/2013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3/7</a:t>
            </a:r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DE58336-5451-4B46-88A7-7A703810022F}" type="datetime1">
              <a:rPr lang="en-US" smtClean="0"/>
              <a:pPr/>
              <a:t>1/13/2013</a:t>
            </a:fld>
            <a:endParaRPr lang="en-US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US" smtClean="0"/>
              <a:t>3/7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B30D02-60E3-48DE-A72D-2D0B1D786C93}" type="datetime1">
              <a:rPr lang="en-US" smtClean="0"/>
              <a:pPr/>
              <a:t>1/13/2013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3/7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620688"/>
            <a:ext cx="9144000" cy="1440160"/>
          </a:xfrm>
        </p:spPr>
        <p:txBody>
          <a:bodyPr>
            <a:noAutofit/>
          </a:bodyPr>
          <a:lstStyle/>
          <a:p>
            <a:pPr algn="ctr"/>
            <a:r>
              <a:rPr lang="cs-CZ" sz="3200" b="1" dirty="0" smtClean="0"/>
              <a:t>Modelem řízený Návrh</a:t>
            </a:r>
            <a:br>
              <a:rPr lang="cs-CZ" sz="3200" b="1" dirty="0" smtClean="0"/>
            </a:br>
            <a:r>
              <a:rPr lang="cs-CZ" sz="3200" b="1" dirty="0" smtClean="0"/>
              <a:t>konferenčního systému</a:t>
            </a:r>
            <a:endParaRPr lang="cs-CZ" sz="32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491880" y="2492896"/>
            <a:ext cx="5256584" cy="698376"/>
          </a:xfrm>
        </p:spPr>
        <p:txBody>
          <a:bodyPr>
            <a:noAutofit/>
          </a:bodyPr>
          <a:lstStyle/>
          <a:p>
            <a:r>
              <a:rPr lang="cs-CZ" sz="2200" b="1" dirty="0" smtClean="0"/>
              <a:t>Model </a:t>
            </a:r>
            <a:r>
              <a:rPr lang="cs-CZ" sz="2200" b="1" dirty="0" err="1" smtClean="0"/>
              <a:t>Based</a:t>
            </a:r>
            <a:r>
              <a:rPr lang="cs-CZ" sz="2200" b="1" dirty="0" smtClean="0"/>
              <a:t> Design </a:t>
            </a:r>
            <a:r>
              <a:rPr lang="cs-CZ" sz="2200" b="1" dirty="0" err="1" smtClean="0"/>
              <a:t>of</a:t>
            </a:r>
            <a:r>
              <a:rPr lang="cs-CZ" sz="2200" b="1" dirty="0" smtClean="0"/>
              <a:t> </a:t>
            </a:r>
            <a:r>
              <a:rPr lang="cs-CZ" sz="2200" b="1" dirty="0" err="1" smtClean="0"/>
              <a:t>the</a:t>
            </a:r>
            <a:endParaRPr lang="cs-CZ" sz="2200" b="1" dirty="0" smtClean="0"/>
          </a:p>
          <a:p>
            <a:r>
              <a:rPr lang="cs-CZ" sz="2200" b="1" dirty="0" err="1" smtClean="0"/>
              <a:t>Conference</a:t>
            </a:r>
            <a:r>
              <a:rPr lang="cs-CZ" sz="2200" b="1" dirty="0" smtClean="0"/>
              <a:t> </a:t>
            </a:r>
            <a:r>
              <a:rPr lang="cs-CZ" sz="2200" b="1" dirty="0" err="1" smtClean="0"/>
              <a:t>System</a:t>
            </a:r>
            <a:endParaRPr lang="en-US" sz="2200" b="1" dirty="0"/>
          </a:p>
        </p:txBody>
      </p:sp>
      <p:pic>
        <p:nvPicPr>
          <p:cNvPr id="6" name="Obrázek 5" descr="FIT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585239"/>
            <a:ext cx="2879670" cy="1656183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5652120" y="6216292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Vedoucí </a:t>
            </a:r>
            <a:r>
              <a:rPr lang="cs-CZ" dirty="0" smtClean="0"/>
              <a:t>DP</a:t>
            </a:r>
            <a:r>
              <a:rPr lang="cs-CZ" dirty="0" smtClean="0"/>
              <a:t>:   Ing. </a:t>
            </a:r>
            <a:r>
              <a:rPr lang="cs-CZ" dirty="0" smtClean="0"/>
              <a:t>Radek Kočí, </a:t>
            </a:r>
            <a:r>
              <a:rPr lang="cs-CZ" dirty="0" err="1" smtClean="0"/>
              <a:t>Ph.D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3491880" y="387243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Caha Matěj, </a:t>
            </a:r>
            <a:r>
              <a:rPr lang="cs-CZ" sz="2800" dirty="0" smtClean="0"/>
              <a:t>2013</a:t>
            </a:r>
            <a:endParaRPr lang="cs-CZ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sz="3600" dirty="0" smtClean="0"/>
              <a:t>Prostudovat problematiku modelem řízeného návrhu a aplikace simulací v návrhu systémů.</a:t>
            </a:r>
            <a:endParaRPr lang="cs-CZ" sz="3600" dirty="0" smtClean="0"/>
          </a:p>
          <a:p>
            <a:endParaRPr lang="cs-CZ" sz="3600" dirty="0" smtClean="0"/>
          </a:p>
          <a:p>
            <a:r>
              <a:rPr lang="cs-CZ" sz="3600" dirty="0" smtClean="0"/>
              <a:t>Seznámit se s používanými formalismy včetně OOPN a DEVS.</a:t>
            </a:r>
            <a:endParaRPr lang="cs-CZ" sz="3600" dirty="0" smtClean="0"/>
          </a:p>
          <a:p>
            <a:endParaRPr lang="cs-CZ" sz="3600" dirty="0" smtClean="0"/>
          </a:p>
          <a:p>
            <a:r>
              <a:rPr lang="cs-CZ" sz="3600" dirty="0" smtClean="0"/>
              <a:t>Seznámit se s nástrojem </a:t>
            </a:r>
            <a:r>
              <a:rPr lang="cs-CZ" sz="3600" dirty="0" err="1" smtClean="0"/>
              <a:t>PNtalk</a:t>
            </a:r>
            <a:r>
              <a:rPr lang="cs-CZ" sz="3600" dirty="0" smtClean="0"/>
              <a:t>/</a:t>
            </a:r>
            <a:r>
              <a:rPr lang="cs-CZ" sz="3600" dirty="0" err="1" smtClean="0"/>
              <a:t>SmallDEVS</a:t>
            </a:r>
            <a:r>
              <a:rPr lang="cs-CZ" sz="3600" dirty="0" smtClean="0"/>
              <a:t>.</a:t>
            </a:r>
            <a:endParaRPr lang="cs-CZ" sz="3600" dirty="0" smtClean="0"/>
          </a:p>
          <a:p>
            <a:pPr>
              <a:buNone/>
            </a:pPr>
            <a:endParaRPr lang="cs-CZ" sz="3600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3347864" y="6237312"/>
            <a:ext cx="5421083" cy="365125"/>
          </a:xfrm>
        </p:spPr>
        <p:txBody>
          <a:bodyPr/>
          <a:lstStyle/>
          <a:p>
            <a:r>
              <a:rPr lang="cs-CZ" dirty="0" smtClean="0"/>
              <a:t>2</a:t>
            </a:r>
            <a:r>
              <a:rPr kumimoji="0" lang="en-US" dirty="0" smtClean="0"/>
              <a:t>/</a:t>
            </a:r>
            <a:r>
              <a:rPr kumimoji="0" lang="cs-CZ" dirty="0" smtClean="0"/>
              <a:t>6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68152"/>
          </a:xfrm>
        </p:spPr>
        <p:txBody>
          <a:bodyPr>
            <a:noAutofit/>
          </a:bodyPr>
          <a:lstStyle/>
          <a:p>
            <a:r>
              <a:rPr lang="cs-CZ" sz="3600" dirty="0" smtClean="0"/>
              <a:t>Modelování a simulace v procesu vývoje systémů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cs-CZ" sz="3600" dirty="0" smtClean="0"/>
              <a:t>Proveditelný model nezávislý na platformě</a:t>
            </a:r>
            <a:endParaRPr lang="cs-CZ" sz="33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cs-CZ" sz="3600" dirty="0" smtClean="0"/>
              <a:t>Možnost testování (simulace) systému ve fázi návrhu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cs-CZ" sz="3600" dirty="0" smtClean="0"/>
              <a:t>Transformace modelu na konkrétní implementaci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cs-CZ" sz="3600" dirty="0" smtClean="0"/>
              <a:t>Ponechání modelu v aplikace (model </a:t>
            </a:r>
            <a:r>
              <a:rPr lang="cs-CZ" sz="3600" dirty="0" err="1" smtClean="0"/>
              <a:t>continuity</a:t>
            </a:r>
            <a:r>
              <a:rPr lang="cs-CZ" sz="3600" dirty="0" smtClean="0"/>
              <a:t>)</a:t>
            </a:r>
            <a:endParaRPr lang="cs-CZ" sz="3600" dirty="0" smtClean="0"/>
          </a:p>
          <a:p>
            <a:pPr>
              <a:buNone/>
            </a:pPr>
            <a:endParaRPr lang="cs-CZ" sz="3600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3347864" y="6237312"/>
            <a:ext cx="5421083" cy="365125"/>
          </a:xfrm>
        </p:spPr>
        <p:txBody>
          <a:bodyPr/>
          <a:lstStyle/>
          <a:p>
            <a:r>
              <a:rPr kumimoji="0" lang="en-US" dirty="0" smtClean="0"/>
              <a:t>3/</a:t>
            </a:r>
            <a:r>
              <a:rPr kumimoji="0" lang="cs-CZ" dirty="0" smtClean="0"/>
              <a:t>6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Model </a:t>
            </a:r>
            <a:r>
              <a:rPr lang="cs-CZ" dirty="0" err="1" smtClean="0"/>
              <a:t>Driven</a:t>
            </a:r>
            <a:r>
              <a:rPr lang="cs-CZ" dirty="0" smtClean="0"/>
              <a:t> </a:t>
            </a:r>
            <a:r>
              <a:rPr lang="cs-CZ" dirty="0" err="1" smtClean="0"/>
              <a:t>Architecture</a:t>
            </a:r>
            <a:endParaRPr lang="cs-CZ" dirty="0"/>
          </a:p>
        </p:txBody>
      </p:sp>
      <p:pic>
        <p:nvPicPr>
          <p:cNvPr id="38" name="Zástupný symbol pro obsah 37" descr="MDA prekla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700808"/>
            <a:ext cx="5328592" cy="4489993"/>
          </a:xfrm>
        </p:spPr>
      </p:pic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3347864" y="6237312"/>
            <a:ext cx="5421083" cy="365125"/>
          </a:xfrm>
        </p:spPr>
        <p:txBody>
          <a:bodyPr/>
          <a:lstStyle/>
          <a:p>
            <a:r>
              <a:rPr kumimoji="0" lang="cs-CZ" dirty="0" smtClean="0"/>
              <a:t>4</a:t>
            </a:r>
            <a:r>
              <a:rPr kumimoji="0" lang="en-US" dirty="0" smtClean="0"/>
              <a:t>/</a:t>
            </a:r>
            <a:r>
              <a:rPr kumimoji="0" lang="cs-CZ" dirty="0" smtClean="0"/>
              <a:t>6</a:t>
            </a:r>
            <a:endParaRPr kumimoji="0" lang="en-US" dirty="0"/>
          </a:p>
        </p:txBody>
      </p:sp>
      <p:sp>
        <p:nvSpPr>
          <p:cNvPr id="39" name="TextovéPole 38"/>
          <p:cNvSpPr txBox="1"/>
          <p:nvPr/>
        </p:nvSpPr>
        <p:spPr>
          <a:xfrm>
            <a:off x="1932020" y="6165304"/>
            <a:ext cx="508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/>
              <a:t>MDA proces.</a:t>
            </a:r>
          </a:p>
          <a:p>
            <a:r>
              <a:rPr lang="en-US" sz="1000" dirty="0" err="1" smtClean="0"/>
              <a:t>Raistrick</a:t>
            </a:r>
            <a:r>
              <a:rPr lang="en-US" sz="1000" dirty="0" smtClean="0"/>
              <a:t>, Ch., a </a:t>
            </a:r>
            <a:r>
              <a:rPr lang="en-US" sz="1000" dirty="0" err="1" smtClean="0"/>
              <a:t>další</a:t>
            </a:r>
            <a:r>
              <a:rPr lang="en-US" sz="1000" dirty="0" smtClean="0"/>
              <a:t>. Model Driven Architecture with Executable UML. Cambridge : Cambridge </a:t>
            </a:r>
          </a:p>
          <a:p>
            <a:r>
              <a:rPr lang="en-US" sz="1000" dirty="0" smtClean="0"/>
              <a:t>University Press, 2004. ISBN 0 521 53771 1</a:t>
            </a:r>
            <a:endParaRPr lang="cs-CZ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Pntalk</a:t>
            </a:r>
            <a:r>
              <a:rPr lang="cs-CZ" dirty="0" smtClean="0"/>
              <a:t>/</a:t>
            </a:r>
            <a:r>
              <a:rPr lang="cs-CZ" dirty="0" err="1" smtClean="0"/>
              <a:t>SmallDEVS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cs-CZ" sz="3400" dirty="0" err="1" smtClean="0"/>
              <a:t>Pntalk</a:t>
            </a:r>
            <a:r>
              <a:rPr lang="cs-CZ" sz="3400" dirty="0" smtClean="0"/>
              <a:t> – nástroj pro programování objektově orientovaných </a:t>
            </a:r>
            <a:r>
              <a:rPr lang="cs-CZ" sz="3400" dirty="0" err="1" smtClean="0"/>
              <a:t>Petriho</a:t>
            </a:r>
            <a:r>
              <a:rPr lang="cs-CZ" sz="3400" dirty="0" smtClean="0"/>
              <a:t> sítí (OOPN)</a:t>
            </a:r>
            <a:endParaRPr lang="cs-CZ" sz="2300" dirty="0" smtClean="0"/>
          </a:p>
          <a:p>
            <a:r>
              <a:rPr lang="cs-CZ" sz="3400" dirty="0" err="1" smtClean="0"/>
              <a:t>SmallDEVS</a:t>
            </a:r>
            <a:r>
              <a:rPr lang="cs-CZ" sz="3400" dirty="0" smtClean="0"/>
              <a:t> – nástroj pro podporu programování za pomocí DEVS formalismu</a:t>
            </a:r>
          </a:p>
          <a:p>
            <a:endParaRPr lang="cs-CZ" sz="3400" dirty="0" smtClean="0"/>
          </a:p>
          <a:p>
            <a:pPr>
              <a:buNone/>
            </a:pPr>
            <a:endParaRPr lang="cs-CZ" sz="3400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3347864" y="6237312"/>
            <a:ext cx="5421083" cy="365125"/>
          </a:xfrm>
        </p:spPr>
        <p:txBody>
          <a:bodyPr/>
          <a:lstStyle/>
          <a:p>
            <a:r>
              <a:rPr lang="cs-CZ" dirty="0" smtClean="0"/>
              <a:t>5</a:t>
            </a:r>
            <a:r>
              <a:rPr kumimoji="0" lang="en-US" dirty="0" smtClean="0"/>
              <a:t>/</a:t>
            </a:r>
            <a:r>
              <a:rPr kumimoji="0" lang="cs-CZ" dirty="0" smtClean="0"/>
              <a:t>6</a:t>
            </a:r>
            <a:endParaRPr kumimoji="0" lang="en-US" dirty="0"/>
          </a:p>
        </p:txBody>
      </p:sp>
      <p:pic>
        <p:nvPicPr>
          <p:cNvPr id="7" name="Obrázek 6" descr="Coupled_DEV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7" y="4077072"/>
            <a:ext cx="2664296" cy="2203739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2915816" y="623731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Spojovaný DEVS.</a:t>
            </a:r>
          </a:p>
          <a:p>
            <a:r>
              <a:rPr lang="cs-CZ" sz="1000" dirty="0" smtClean="0"/>
              <a:t>Janoušek</a:t>
            </a:r>
            <a:r>
              <a:rPr lang="cs-CZ" sz="1000" dirty="0" smtClean="0"/>
              <a:t>, V. Systémy s diskrétními událostmi, formalismus DEVS. Prezentace k přednáškám</a:t>
            </a:r>
            <a:r>
              <a:rPr lang="cs-CZ" sz="1000" dirty="0" smtClean="0"/>
              <a:t>.</a:t>
            </a:r>
            <a:endParaRPr lang="cs-CZ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1201</TotalTime>
  <Words>176</Words>
  <Application>Microsoft Office PowerPoint</Application>
  <PresentationFormat>Předvádění na obrazovce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Medián</vt:lpstr>
      <vt:lpstr>Modelem řízený Návrh konferenčního systému</vt:lpstr>
      <vt:lpstr>Cíle</vt:lpstr>
      <vt:lpstr>Modelování a simulace v procesu vývoje systémů</vt:lpstr>
      <vt:lpstr>Model Driven Architecture</vt:lpstr>
      <vt:lpstr>Pntalk/SmallDEVS</vt:lpstr>
      <vt:lpstr>Děkuji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Matron</dc:creator>
  <cp:lastModifiedBy>Matron</cp:lastModifiedBy>
  <cp:revision>89</cp:revision>
  <dcterms:created xsi:type="dcterms:W3CDTF">2011-06-09T01:29:58Z</dcterms:created>
  <dcterms:modified xsi:type="dcterms:W3CDTF">2013-01-13T22:45:12Z</dcterms:modified>
</cp:coreProperties>
</file>