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94660"/>
  </p:normalViewPr>
  <p:slideViewPr>
    <p:cSldViewPr snapToGrid="0">
      <p:cViewPr varScale="1">
        <p:scale>
          <a:sx n="64" d="100"/>
          <a:sy n="64" d="100"/>
        </p:scale>
        <p:origin x="31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2F1B3-E0C8-F7B0-132E-A45F1F61FC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8D6FB7B-A8D9-38E7-06C0-0BD2CD528E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97A9A07-EFAD-DB6F-0362-AB0C76E09C83}"/>
              </a:ext>
            </a:extLst>
          </p:cNvPr>
          <p:cNvSpPr>
            <a:spLocks noGrp="1"/>
          </p:cNvSpPr>
          <p:nvPr>
            <p:ph type="dt" sz="half" idx="10"/>
          </p:nvPr>
        </p:nvSpPr>
        <p:spPr/>
        <p:txBody>
          <a:bodyPr/>
          <a:lstStyle/>
          <a:p>
            <a:fld id="{E247ECA6-D20A-4786-9EDB-D5C28B7AC115}" type="datetimeFigureOut">
              <a:rPr lang="en-GB" smtClean="0"/>
              <a:t>08/04/2024</a:t>
            </a:fld>
            <a:endParaRPr lang="en-GB"/>
          </a:p>
        </p:txBody>
      </p:sp>
      <p:sp>
        <p:nvSpPr>
          <p:cNvPr id="5" name="Footer Placeholder 4">
            <a:extLst>
              <a:ext uri="{FF2B5EF4-FFF2-40B4-BE49-F238E27FC236}">
                <a16:creationId xmlns:a16="http://schemas.microsoft.com/office/drawing/2014/main" id="{1781722C-D233-7D4D-87A7-2D1B3836D4C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8FD9C4B-66F4-AF3E-B15D-584CD2DD61A1}"/>
              </a:ext>
            </a:extLst>
          </p:cNvPr>
          <p:cNvSpPr>
            <a:spLocks noGrp="1"/>
          </p:cNvSpPr>
          <p:nvPr>
            <p:ph type="sldNum" sz="quarter" idx="12"/>
          </p:nvPr>
        </p:nvSpPr>
        <p:spPr/>
        <p:txBody>
          <a:bodyPr/>
          <a:lstStyle/>
          <a:p>
            <a:fld id="{7E190525-139A-452C-AE1C-2613DE94E4BE}" type="slidenum">
              <a:rPr lang="en-GB" smtClean="0"/>
              <a:t>‹#›</a:t>
            </a:fld>
            <a:endParaRPr lang="en-GB"/>
          </a:p>
        </p:txBody>
      </p:sp>
    </p:spTree>
    <p:extLst>
      <p:ext uri="{BB962C8B-B14F-4D97-AF65-F5344CB8AC3E}">
        <p14:creationId xmlns:p14="http://schemas.microsoft.com/office/powerpoint/2010/main" val="2716279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E5BF3-5C94-7A7D-D3C3-FF544312454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46FF93A-7748-FCE5-F759-82E814CF5A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3320072-D355-76E7-D3EB-C5EAF05C0F40}"/>
              </a:ext>
            </a:extLst>
          </p:cNvPr>
          <p:cNvSpPr>
            <a:spLocks noGrp="1"/>
          </p:cNvSpPr>
          <p:nvPr>
            <p:ph type="dt" sz="half" idx="10"/>
          </p:nvPr>
        </p:nvSpPr>
        <p:spPr/>
        <p:txBody>
          <a:bodyPr/>
          <a:lstStyle/>
          <a:p>
            <a:fld id="{E247ECA6-D20A-4786-9EDB-D5C28B7AC115}" type="datetimeFigureOut">
              <a:rPr lang="en-GB" smtClean="0"/>
              <a:t>08/04/2024</a:t>
            </a:fld>
            <a:endParaRPr lang="en-GB"/>
          </a:p>
        </p:txBody>
      </p:sp>
      <p:sp>
        <p:nvSpPr>
          <p:cNvPr id="5" name="Footer Placeholder 4">
            <a:extLst>
              <a:ext uri="{FF2B5EF4-FFF2-40B4-BE49-F238E27FC236}">
                <a16:creationId xmlns:a16="http://schemas.microsoft.com/office/drawing/2014/main" id="{641461D1-32C6-FBA7-C7D1-FB409F54893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992431B-D264-7346-2726-B40F18083C41}"/>
              </a:ext>
            </a:extLst>
          </p:cNvPr>
          <p:cNvSpPr>
            <a:spLocks noGrp="1"/>
          </p:cNvSpPr>
          <p:nvPr>
            <p:ph type="sldNum" sz="quarter" idx="12"/>
          </p:nvPr>
        </p:nvSpPr>
        <p:spPr/>
        <p:txBody>
          <a:bodyPr/>
          <a:lstStyle/>
          <a:p>
            <a:fld id="{7E190525-139A-452C-AE1C-2613DE94E4BE}" type="slidenum">
              <a:rPr lang="en-GB" smtClean="0"/>
              <a:t>‹#›</a:t>
            </a:fld>
            <a:endParaRPr lang="en-GB"/>
          </a:p>
        </p:txBody>
      </p:sp>
    </p:spTree>
    <p:extLst>
      <p:ext uri="{BB962C8B-B14F-4D97-AF65-F5344CB8AC3E}">
        <p14:creationId xmlns:p14="http://schemas.microsoft.com/office/powerpoint/2010/main" val="1166477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07C4E0-454E-5CD0-7D1B-29F07236D09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B5BDFF6-F97E-629E-E200-0D07722543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3D9C91E-C5C6-3630-FBB5-DE2A93B585BA}"/>
              </a:ext>
            </a:extLst>
          </p:cNvPr>
          <p:cNvSpPr>
            <a:spLocks noGrp="1"/>
          </p:cNvSpPr>
          <p:nvPr>
            <p:ph type="dt" sz="half" idx="10"/>
          </p:nvPr>
        </p:nvSpPr>
        <p:spPr/>
        <p:txBody>
          <a:bodyPr/>
          <a:lstStyle/>
          <a:p>
            <a:fld id="{E247ECA6-D20A-4786-9EDB-D5C28B7AC115}" type="datetimeFigureOut">
              <a:rPr lang="en-GB" smtClean="0"/>
              <a:t>08/04/2024</a:t>
            </a:fld>
            <a:endParaRPr lang="en-GB"/>
          </a:p>
        </p:txBody>
      </p:sp>
      <p:sp>
        <p:nvSpPr>
          <p:cNvPr id="5" name="Footer Placeholder 4">
            <a:extLst>
              <a:ext uri="{FF2B5EF4-FFF2-40B4-BE49-F238E27FC236}">
                <a16:creationId xmlns:a16="http://schemas.microsoft.com/office/drawing/2014/main" id="{B968546A-2C9A-0059-1BE8-C3BCDE3B16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524858A-0BC7-B9A0-8B76-5E45D67F8B04}"/>
              </a:ext>
            </a:extLst>
          </p:cNvPr>
          <p:cNvSpPr>
            <a:spLocks noGrp="1"/>
          </p:cNvSpPr>
          <p:nvPr>
            <p:ph type="sldNum" sz="quarter" idx="12"/>
          </p:nvPr>
        </p:nvSpPr>
        <p:spPr/>
        <p:txBody>
          <a:bodyPr/>
          <a:lstStyle/>
          <a:p>
            <a:fld id="{7E190525-139A-452C-AE1C-2613DE94E4BE}" type="slidenum">
              <a:rPr lang="en-GB" smtClean="0"/>
              <a:t>‹#›</a:t>
            </a:fld>
            <a:endParaRPr lang="en-GB"/>
          </a:p>
        </p:txBody>
      </p:sp>
    </p:spTree>
    <p:extLst>
      <p:ext uri="{BB962C8B-B14F-4D97-AF65-F5344CB8AC3E}">
        <p14:creationId xmlns:p14="http://schemas.microsoft.com/office/powerpoint/2010/main" val="276775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8A7B2-C5F5-8643-ED9C-2542AAA21FA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1AF9730-3D93-E69C-053F-CEE1B38E67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8E59DC0-39EB-D7A5-0BE5-6718D3922472}"/>
              </a:ext>
            </a:extLst>
          </p:cNvPr>
          <p:cNvSpPr>
            <a:spLocks noGrp="1"/>
          </p:cNvSpPr>
          <p:nvPr>
            <p:ph type="dt" sz="half" idx="10"/>
          </p:nvPr>
        </p:nvSpPr>
        <p:spPr/>
        <p:txBody>
          <a:bodyPr/>
          <a:lstStyle/>
          <a:p>
            <a:fld id="{E247ECA6-D20A-4786-9EDB-D5C28B7AC115}" type="datetimeFigureOut">
              <a:rPr lang="en-GB" smtClean="0"/>
              <a:t>08/04/2024</a:t>
            </a:fld>
            <a:endParaRPr lang="en-GB"/>
          </a:p>
        </p:txBody>
      </p:sp>
      <p:sp>
        <p:nvSpPr>
          <p:cNvPr id="5" name="Footer Placeholder 4">
            <a:extLst>
              <a:ext uri="{FF2B5EF4-FFF2-40B4-BE49-F238E27FC236}">
                <a16:creationId xmlns:a16="http://schemas.microsoft.com/office/drawing/2014/main" id="{1524FBF3-104F-5683-2DB2-0F7D96B024E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C236B1B-B2EA-B464-FDAE-870072D86E70}"/>
              </a:ext>
            </a:extLst>
          </p:cNvPr>
          <p:cNvSpPr>
            <a:spLocks noGrp="1"/>
          </p:cNvSpPr>
          <p:nvPr>
            <p:ph type="sldNum" sz="quarter" idx="12"/>
          </p:nvPr>
        </p:nvSpPr>
        <p:spPr/>
        <p:txBody>
          <a:bodyPr/>
          <a:lstStyle/>
          <a:p>
            <a:fld id="{7E190525-139A-452C-AE1C-2613DE94E4BE}" type="slidenum">
              <a:rPr lang="en-GB" smtClean="0"/>
              <a:t>‹#›</a:t>
            </a:fld>
            <a:endParaRPr lang="en-GB"/>
          </a:p>
        </p:txBody>
      </p:sp>
    </p:spTree>
    <p:extLst>
      <p:ext uri="{BB962C8B-B14F-4D97-AF65-F5344CB8AC3E}">
        <p14:creationId xmlns:p14="http://schemas.microsoft.com/office/powerpoint/2010/main" val="2298457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4E2EF-9C97-EAFE-A2A6-939BF15266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B547CC5-EF71-EE7C-6F43-6903D967630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984BA4-EBFF-DF59-377F-B6E0F484A680}"/>
              </a:ext>
            </a:extLst>
          </p:cNvPr>
          <p:cNvSpPr>
            <a:spLocks noGrp="1"/>
          </p:cNvSpPr>
          <p:nvPr>
            <p:ph type="dt" sz="half" idx="10"/>
          </p:nvPr>
        </p:nvSpPr>
        <p:spPr/>
        <p:txBody>
          <a:bodyPr/>
          <a:lstStyle/>
          <a:p>
            <a:fld id="{E247ECA6-D20A-4786-9EDB-D5C28B7AC115}" type="datetimeFigureOut">
              <a:rPr lang="en-GB" smtClean="0"/>
              <a:t>08/04/2024</a:t>
            </a:fld>
            <a:endParaRPr lang="en-GB"/>
          </a:p>
        </p:txBody>
      </p:sp>
      <p:sp>
        <p:nvSpPr>
          <p:cNvPr id="5" name="Footer Placeholder 4">
            <a:extLst>
              <a:ext uri="{FF2B5EF4-FFF2-40B4-BE49-F238E27FC236}">
                <a16:creationId xmlns:a16="http://schemas.microsoft.com/office/drawing/2014/main" id="{4F105AD8-D7E0-35F2-FF66-C3EE33B571A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8C581CF-6A12-3227-62C8-6FFEC099169D}"/>
              </a:ext>
            </a:extLst>
          </p:cNvPr>
          <p:cNvSpPr>
            <a:spLocks noGrp="1"/>
          </p:cNvSpPr>
          <p:nvPr>
            <p:ph type="sldNum" sz="quarter" idx="12"/>
          </p:nvPr>
        </p:nvSpPr>
        <p:spPr/>
        <p:txBody>
          <a:bodyPr/>
          <a:lstStyle/>
          <a:p>
            <a:fld id="{7E190525-139A-452C-AE1C-2613DE94E4BE}" type="slidenum">
              <a:rPr lang="en-GB" smtClean="0"/>
              <a:t>‹#›</a:t>
            </a:fld>
            <a:endParaRPr lang="en-GB"/>
          </a:p>
        </p:txBody>
      </p:sp>
    </p:spTree>
    <p:extLst>
      <p:ext uri="{BB962C8B-B14F-4D97-AF65-F5344CB8AC3E}">
        <p14:creationId xmlns:p14="http://schemas.microsoft.com/office/powerpoint/2010/main" val="500082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BAF53-B012-F790-5BBA-BC82DCAE75A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997BF11-6C8D-F812-CF29-B6CAF387EA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3B7CA11-3EA2-D857-C6AB-6121306C2A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621F1E5-8E59-5C74-8E92-839A6172F0EB}"/>
              </a:ext>
            </a:extLst>
          </p:cNvPr>
          <p:cNvSpPr>
            <a:spLocks noGrp="1"/>
          </p:cNvSpPr>
          <p:nvPr>
            <p:ph type="dt" sz="half" idx="10"/>
          </p:nvPr>
        </p:nvSpPr>
        <p:spPr/>
        <p:txBody>
          <a:bodyPr/>
          <a:lstStyle/>
          <a:p>
            <a:fld id="{E247ECA6-D20A-4786-9EDB-D5C28B7AC115}" type="datetimeFigureOut">
              <a:rPr lang="en-GB" smtClean="0"/>
              <a:t>08/04/2024</a:t>
            </a:fld>
            <a:endParaRPr lang="en-GB"/>
          </a:p>
        </p:txBody>
      </p:sp>
      <p:sp>
        <p:nvSpPr>
          <p:cNvPr id="6" name="Footer Placeholder 5">
            <a:extLst>
              <a:ext uri="{FF2B5EF4-FFF2-40B4-BE49-F238E27FC236}">
                <a16:creationId xmlns:a16="http://schemas.microsoft.com/office/drawing/2014/main" id="{EF4D6234-C7DC-A206-D92E-1D8F964F123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3F3631E-3D2E-B2F0-588D-E4595D68C39A}"/>
              </a:ext>
            </a:extLst>
          </p:cNvPr>
          <p:cNvSpPr>
            <a:spLocks noGrp="1"/>
          </p:cNvSpPr>
          <p:nvPr>
            <p:ph type="sldNum" sz="quarter" idx="12"/>
          </p:nvPr>
        </p:nvSpPr>
        <p:spPr/>
        <p:txBody>
          <a:bodyPr/>
          <a:lstStyle/>
          <a:p>
            <a:fld id="{7E190525-139A-452C-AE1C-2613DE94E4BE}" type="slidenum">
              <a:rPr lang="en-GB" smtClean="0"/>
              <a:t>‹#›</a:t>
            </a:fld>
            <a:endParaRPr lang="en-GB"/>
          </a:p>
        </p:txBody>
      </p:sp>
    </p:spTree>
    <p:extLst>
      <p:ext uri="{BB962C8B-B14F-4D97-AF65-F5344CB8AC3E}">
        <p14:creationId xmlns:p14="http://schemas.microsoft.com/office/powerpoint/2010/main" val="2514741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013F4-A463-0A7C-4802-633FE377F6F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7F12E7E-F17F-1098-64A4-21C6CBB018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9525E6-434A-39BA-166A-367E5359E8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A2339C3-C7AE-3B76-DB2F-CCCBE24BA7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0F28C6-E568-75D0-6DEF-301A178317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3EF7E84-AA7D-42C1-4E6E-24642BF732C8}"/>
              </a:ext>
            </a:extLst>
          </p:cNvPr>
          <p:cNvSpPr>
            <a:spLocks noGrp="1"/>
          </p:cNvSpPr>
          <p:nvPr>
            <p:ph type="dt" sz="half" idx="10"/>
          </p:nvPr>
        </p:nvSpPr>
        <p:spPr/>
        <p:txBody>
          <a:bodyPr/>
          <a:lstStyle/>
          <a:p>
            <a:fld id="{E247ECA6-D20A-4786-9EDB-D5C28B7AC115}" type="datetimeFigureOut">
              <a:rPr lang="en-GB" smtClean="0"/>
              <a:t>08/04/2024</a:t>
            </a:fld>
            <a:endParaRPr lang="en-GB"/>
          </a:p>
        </p:txBody>
      </p:sp>
      <p:sp>
        <p:nvSpPr>
          <p:cNvPr id="8" name="Footer Placeholder 7">
            <a:extLst>
              <a:ext uri="{FF2B5EF4-FFF2-40B4-BE49-F238E27FC236}">
                <a16:creationId xmlns:a16="http://schemas.microsoft.com/office/drawing/2014/main" id="{166653FB-6F71-5B9B-CBA9-0F216635140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D143E59-D6F2-6528-EF8C-A30408C98A67}"/>
              </a:ext>
            </a:extLst>
          </p:cNvPr>
          <p:cNvSpPr>
            <a:spLocks noGrp="1"/>
          </p:cNvSpPr>
          <p:nvPr>
            <p:ph type="sldNum" sz="quarter" idx="12"/>
          </p:nvPr>
        </p:nvSpPr>
        <p:spPr/>
        <p:txBody>
          <a:bodyPr/>
          <a:lstStyle/>
          <a:p>
            <a:fld id="{7E190525-139A-452C-AE1C-2613DE94E4BE}" type="slidenum">
              <a:rPr lang="en-GB" smtClean="0"/>
              <a:t>‹#›</a:t>
            </a:fld>
            <a:endParaRPr lang="en-GB"/>
          </a:p>
        </p:txBody>
      </p:sp>
    </p:spTree>
    <p:extLst>
      <p:ext uri="{BB962C8B-B14F-4D97-AF65-F5344CB8AC3E}">
        <p14:creationId xmlns:p14="http://schemas.microsoft.com/office/powerpoint/2010/main" val="1120923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F3B9A-B916-F9EB-C691-3F04845EF4A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89B6B20-DC68-79B1-9F07-62BA3CA68FA7}"/>
              </a:ext>
            </a:extLst>
          </p:cNvPr>
          <p:cNvSpPr>
            <a:spLocks noGrp="1"/>
          </p:cNvSpPr>
          <p:nvPr>
            <p:ph type="dt" sz="half" idx="10"/>
          </p:nvPr>
        </p:nvSpPr>
        <p:spPr/>
        <p:txBody>
          <a:bodyPr/>
          <a:lstStyle/>
          <a:p>
            <a:fld id="{E247ECA6-D20A-4786-9EDB-D5C28B7AC115}" type="datetimeFigureOut">
              <a:rPr lang="en-GB" smtClean="0"/>
              <a:t>08/04/2024</a:t>
            </a:fld>
            <a:endParaRPr lang="en-GB"/>
          </a:p>
        </p:txBody>
      </p:sp>
      <p:sp>
        <p:nvSpPr>
          <p:cNvPr id="4" name="Footer Placeholder 3">
            <a:extLst>
              <a:ext uri="{FF2B5EF4-FFF2-40B4-BE49-F238E27FC236}">
                <a16:creationId xmlns:a16="http://schemas.microsoft.com/office/drawing/2014/main" id="{5756CCDD-E3A1-751D-3949-11AB988CEC8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246B6B1-FB5A-FCC8-BFF3-4D5C4902613E}"/>
              </a:ext>
            </a:extLst>
          </p:cNvPr>
          <p:cNvSpPr>
            <a:spLocks noGrp="1"/>
          </p:cNvSpPr>
          <p:nvPr>
            <p:ph type="sldNum" sz="quarter" idx="12"/>
          </p:nvPr>
        </p:nvSpPr>
        <p:spPr/>
        <p:txBody>
          <a:bodyPr/>
          <a:lstStyle/>
          <a:p>
            <a:fld id="{7E190525-139A-452C-AE1C-2613DE94E4BE}" type="slidenum">
              <a:rPr lang="en-GB" smtClean="0"/>
              <a:t>‹#›</a:t>
            </a:fld>
            <a:endParaRPr lang="en-GB"/>
          </a:p>
        </p:txBody>
      </p:sp>
    </p:spTree>
    <p:extLst>
      <p:ext uri="{BB962C8B-B14F-4D97-AF65-F5344CB8AC3E}">
        <p14:creationId xmlns:p14="http://schemas.microsoft.com/office/powerpoint/2010/main" val="4269201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5EEEE8-6309-A85E-B5C6-5B5141E188B8}"/>
              </a:ext>
            </a:extLst>
          </p:cNvPr>
          <p:cNvSpPr>
            <a:spLocks noGrp="1"/>
          </p:cNvSpPr>
          <p:nvPr>
            <p:ph type="dt" sz="half" idx="10"/>
          </p:nvPr>
        </p:nvSpPr>
        <p:spPr/>
        <p:txBody>
          <a:bodyPr/>
          <a:lstStyle/>
          <a:p>
            <a:fld id="{E247ECA6-D20A-4786-9EDB-D5C28B7AC115}" type="datetimeFigureOut">
              <a:rPr lang="en-GB" smtClean="0"/>
              <a:t>08/04/2024</a:t>
            </a:fld>
            <a:endParaRPr lang="en-GB"/>
          </a:p>
        </p:txBody>
      </p:sp>
      <p:sp>
        <p:nvSpPr>
          <p:cNvPr id="3" name="Footer Placeholder 2">
            <a:extLst>
              <a:ext uri="{FF2B5EF4-FFF2-40B4-BE49-F238E27FC236}">
                <a16:creationId xmlns:a16="http://schemas.microsoft.com/office/drawing/2014/main" id="{309792C2-E699-F69F-40B0-48FB7FA78E3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23B7B2F-F176-8F55-AAFF-FF3B4677FD69}"/>
              </a:ext>
            </a:extLst>
          </p:cNvPr>
          <p:cNvSpPr>
            <a:spLocks noGrp="1"/>
          </p:cNvSpPr>
          <p:nvPr>
            <p:ph type="sldNum" sz="quarter" idx="12"/>
          </p:nvPr>
        </p:nvSpPr>
        <p:spPr/>
        <p:txBody>
          <a:bodyPr/>
          <a:lstStyle/>
          <a:p>
            <a:fld id="{7E190525-139A-452C-AE1C-2613DE94E4BE}" type="slidenum">
              <a:rPr lang="en-GB" smtClean="0"/>
              <a:t>‹#›</a:t>
            </a:fld>
            <a:endParaRPr lang="en-GB"/>
          </a:p>
        </p:txBody>
      </p:sp>
    </p:spTree>
    <p:extLst>
      <p:ext uri="{BB962C8B-B14F-4D97-AF65-F5344CB8AC3E}">
        <p14:creationId xmlns:p14="http://schemas.microsoft.com/office/powerpoint/2010/main" val="663359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ABDFE-5635-216F-1655-0B910E9A8E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B993AEE-3F82-ADA3-ED6C-97F627E2AE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E57B7E5-FFF5-64D3-5FC3-CE07CA4883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C80F3A-A7D7-D99A-C44E-8CF731DBE8D1}"/>
              </a:ext>
            </a:extLst>
          </p:cNvPr>
          <p:cNvSpPr>
            <a:spLocks noGrp="1"/>
          </p:cNvSpPr>
          <p:nvPr>
            <p:ph type="dt" sz="half" idx="10"/>
          </p:nvPr>
        </p:nvSpPr>
        <p:spPr/>
        <p:txBody>
          <a:bodyPr/>
          <a:lstStyle/>
          <a:p>
            <a:fld id="{E247ECA6-D20A-4786-9EDB-D5C28B7AC115}" type="datetimeFigureOut">
              <a:rPr lang="en-GB" smtClean="0"/>
              <a:t>08/04/2024</a:t>
            </a:fld>
            <a:endParaRPr lang="en-GB"/>
          </a:p>
        </p:txBody>
      </p:sp>
      <p:sp>
        <p:nvSpPr>
          <p:cNvPr id="6" name="Footer Placeholder 5">
            <a:extLst>
              <a:ext uri="{FF2B5EF4-FFF2-40B4-BE49-F238E27FC236}">
                <a16:creationId xmlns:a16="http://schemas.microsoft.com/office/drawing/2014/main" id="{14E3D8C2-BD9B-E440-78C7-B8F2ADDF88B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9E3506E-D53A-9FA1-D6DE-16542BAA0A9E}"/>
              </a:ext>
            </a:extLst>
          </p:cNvPr>
          <p:cNvSpPr>
            <a:spLocks noGrp="1"/>
          </p:cNvSpPr>
          <p:nvPr>
            <p:ph type="sldNum" sz="quarter" idx="12"/>
          </p:nvPr>
        </p:nvSpPr>
        <p:spPr/>
        <p:txBody>
          <a:bodyPr/>
          <a:lstStyle/>
          <a:p>
            <a:fld id="{7E190525-139A-452C-AE1C-2613DE94E4BE}" type="slidenum">
              <a:rPr lang="en-GB" smtClean="0"/>
              <a:t>‹#›</a:t>
            </a:fld>
            <a:endParaRPr lang="en-GB"/>
          </a:p>
        </p:txBody>
      </p:sp>
    </p:spTree>
    <p:extLst>
      <p:ext uri="{BB962C8B-B14F-4D97-AF65-F5344CB8AC3E}">
        <p14:creationId xmlns:p14="http://schemas.microsoft.com/office/powerpoint/2010/main" val="2304256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45994-7B82-0046-AED0-886B79B49C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65D4E60-585A-70C2-0B2A-A601F5A986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9B460CD-35BE-E0E2-0B64-A58B4B79AE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D61F23-7486-A418-1513-8ECD12C55570}"/>
              </a:ext>
            </a:extLst>
          </p:cNvPr>
          <p:cNvSpPr>
            <a:spLocks noGrp="1"/>
          </p:cNvSpPr>
          <p:nvPr>
            <p:ph type="dt" sz="half" idx="10"/>
          </p:nvPr>
        </p:nvSpPr>
        <p:spPr/>
        <p:txBody>
          <a:bodyPr/>
          <a:lstStyle/>
          <a:p>
            <a:fld id="{E247ECA6-D20A-4786-9EDB-D5C28B7AC115}" type="datetimeFigureOut">
              <a:rPr lang="en-GB" smtClean="0"/>
              <a:t>08/04/2024</a:t>
            </a:fld>
            <a:endParaRPr lang="en-GB"/>
          </a:p>
        </p:txBody>
      </p:sp>
      <p:sp>
        <p:nvSpPr>
          <p:cNvPr id="6" name="Footer Placeholder 5">
            <a:extLst>
              <a:ext uri="{FF2B5EF4-FFF2-40B4-BE49-F238E27FC236}">
                <a16:creationId xmlns:a16="http://schemas.microsoft.com/office/drawing/2014/main" id="{17DAF402-A3E4-AF0C-4A9F-303FB18E17E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3FB6607-5FA4-AD59-2FD6-3D5B22F82102}"/>
              </a:ext>
            </a:extLst>
          </p:cNvPr>
          <p:cNvSpPr>
            <a:spLocks noGrp="1"/>
          </p:cNvSpPr>
          <p:nvPr>
            <p:ph type="sldNum" sz="quarter" idx="12"/>
          </p:nvPr>
        </p:nvSpPr>
        <p:spPr/>
        <p:txBody>
          <a:bodyPr/>
          <a:lstStyle/>
          <a:p>
            <a:fld id="{7E190525-139A-452C-AE1C-2613DE94E4BE}" type="slidenum">
              <a:rPr lang="en-GB" smtClean="0"/>
              <a:t>‹#›</a:t>
            </a:fld>
            <a:endParaRPr lang="en-GB"/>
          </a:p>
        </p:txBody>
      </p:sp>
    </p:spTree>
    <p:extLst>
      <p:ext uri="{BB962C8B-B14F-4D97-AF65-F5344CB8AC3E}">
        <p14:creationId xmlns:p14="http://schemas.microsoft.com/office/powerpoint/2010/main" val="1917941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DBF2AB-A831-C0FC-B19E-6EBDEBCCAC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82BE80-1690-B76A-5D72-432F40996B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D7B1998-949B-BC22-35AD-45B5B2ACD5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247ECA6-D20A-4786-9EDB-D5C28B7AC115}" type="datetimeFigureOut">
              <a:rPr lang="en-GB" smtClean="0"/>
              <a:t>08/04/2024</a:t>
            </a:fld>
            <a:endParaRPr lang="en-GB"/>
          </a:p>
        </p:txBody>
      </p:sp>
      <p:sp>
        <p:nvSpPr>
          <p:cNvPr id="5" name="Footer Placeholder 4">
            <a:extLst>
              <a:ext uri="{FF2B5EF4-FFF2-40B4-BE49-F238E27FC236}">
                <a16:creationId xmlns:a16="http://schemas.microsoft.com/office/drawing/2014/main" id="{849CF3D2-8792-A7DE-904A-BC8F0F8FE8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4ED4D65A-70CC-3610-A927-E8BC7D310B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E190525-139A-452C-AE1C-2613DE94E4BE}" type="slidenum">
              <a:rPr lang="en-GB" smtClean="0"/>
              <a:t>‹#›</a:t>
            </a:fld>
            <a:endParaRPr lang="en-GB"/>
          </a:p>
        </p:txBody>
      </p:sp>
    </p:spTree>
    <p:extLst>
      <p:ext uri="{BB962C8B-B14F-4D97-AF65-F5344CB8AC3E}">
        <p14:creationId xmlns:p14="http://schemas.microsoft.com/office/powerpoint/2010/main" val="27809936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41F1F-C14C-5903-6534-95D9E8D32B56}"/>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6C44E159-5E75-D3F2-4F48-DC15DFF79550}"/>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194320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CC3D5-246F-0B57-BB29-182B06540EB5}"/>
              </a:ext>
            </a:extLst>
          </p:cNvPr>
          <p:cNvSpPr>
            <a:spLocks noGrp="1"/>
          </p:cNvSpPr>
          <p:nvPr>
            <p:ph type="title"/>
          </p:nvPr>
        </p:nvSpPr>
        <p:spPr>
          <a:xfrm>
            <a:off x="839788" y="134911"/>
            <a:ext cx="3932237" cy="739756"/>
          </a:xfrm>
        </p:spPr>
        <p:txBody>
          <a:bodyPr/>
          <a:lstStyle/>
          <a:p>
            <a:r>
              <a:rPr lang="en-GB" dirty="0"/>
              <a:t>Projectile Motion</a:t>
            </a:r>
          </a:p>
        </p:txBody>
      </p:sp>
      <p:sp>
        <p:nvSpPr>
          <p:cNvPr id="4" name="Text Placeholder 3">
            <a:extLst>
              <a:ext uri="{FF2B5EF4-FFF2-40B4-BE49-F238E27FC236}">
                <a16:creationId xmlns:a16="http://schemas.microsoft.com/office/drawing/2014/main" id="{41BB2BA6-8BC6-1DF2-1B2F-20BC6FE12974}"/>
              </a:ext>
            </a:extLst>
          </p:cNvPr>
          <p:cNvSpPr>
            <a:spLocks noGrp="1"/>
          </p:cNvSpPr>
          <p:nvPr>
            <p:ph type="body" sz="half" idx="2"/>
          </p:nvPr>
        </p:nvSpPr>
        <p:spPr>
          <a:xfrm>
            <a:off x="839788" y="1199043"/>
            <a:ext cx="3932237" cy="4459913"/>
          </a:xfrm>
        </p:spPr>
        <p:txBody>
          <a:bodyPr>
            <a:noAutofit/>
          </a:bodyPr>
          <a:lstStyle/>
          <a:p>
            <a:r>
              <a:rPr lang="en-GB" sz="1800" dirty="0"/>
              <a:t>The </a:t>
            </a:r>
            <a:r>
              <a:rPr lang="en-GB" sz="1800" dirty="0" err="1"/>
              <a:t>dartPath</a:t>
            </a:r>
            <a:r>
              <a:rPr lang="en-GB" sz="1800" dirty="0"/>
              <a:t>() function is used to calculate the coordinates of the dart at each time increment. It takes in 5 variables; the initial coordinates (starting position), the time (variable parameter, is incremented in each frame), the angle, and the initial speed. The latter two parameters are used to calculate the x and y velocities by using the angle to get both the x and y components and then multiplying those by the initial speed to get their respective velocities. The calculated velocities can then be used in the projectile motion equations to get the coordinates of the dart. These are then returned and used to draw a circle which simulates a thrown dart at each frame.</a:t>
            </a:r>
          </a:p>
        </p:txBody>
      </p:sp>
      <p:pic>
        <p:nvPicPr>
          <p:cNvPr id="14" name="Picture 13">
            <a:extLst>
              <a:ext uri="{FF2B5EF4-FFF2-40B4-BE49-F238E27FC236}">
                <a16:creationId xmlns:a16="http://schemas.microsoft.com/office/drawing/2014/main" id="{C0AD9B55-3FF4-2B8C-23F5-46AE72EAED48}"/>
              </a:ext>
            </a:extLst>
          </p:cNvPr>
          <p:cNvPicPr>
            <a:picLocks noChangeAspect="1"/>
          </p:cNvPicPr>
          <p:nvPr/>
        </p:nvPicPr>
        <p:blipFill>
          <a:blip r:embed="rId2"/>
          <a:stretch>
            <a:fillRect/>
          </a:stretch>
        </p:blipFill>
        <p:spPr>
          <a:xfrm>
            <a:off x="5814158" y="685417"/>
            <a:ext cx="5513325" cy="3436878"/>
          </a:xfrm>
          <a:prstGeom prst="rect">
            <a:avLst/>
          </a:prstGeom>
        </p:spPr>
      </p:pic>
      <p:pic>
        <p:nvPicPr>
          <p:cNvPr id="18" name="Picture 17">
            <a:extLst>
              <a:ext uri="{FF2B5EF4-FFF2-40B4-BE49-F238E27FC236}">
                <a16:creationId xmlns:a16="http://schemas.microsoft.com/office/drawing/2014/main" id="{7F260D50-38C1-2E0F-0E04-501713C71555}"/>
              </a:ext>
            </a:extLst>
          </p:cNvPr>
          <p:cNvPicPr>
            <a:picLocks noChangeAspect="1"/>
          </p:cNvPicPr>
          <p:nvPr/>
        </p:nvPicPr>
        <p:blipFill>
          <a:blip r:embed="rId3"/>
          <a:stretch>
            <a:fillRect/>
          </a:stretch>
        </p:blipFill>
        <p:spPr>
          <a:xfrm>
            <a:off x="5814158" y="4313588"/>
            <a:ext cx="5513325" cy="1757523"/>
          </a:xfrm>
          <a:prstGeom prst="rect">
            <a:avLst/>
          </a:prstGeom>
        </p:spPr>
      </p:pic>
    </p:spTree>
    <p:extLst>
      <p:ext uri="{BB962C8B-B14F-4D97-AF65-F5344CB8AC3E}">
        <p14:creationId xmlns:p14="http://schemas.microsoft.com/office/powerpoint/2010/main" val="17366047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34</TotalTime>
  <Words>131</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Aptos</vt:lpstr>
      <vt:lpstr>Aptos Display</vt:lpstr>
      <vt:lpstr>Arial</vt:lpstr>
      <vt:lpstr>Office Theme</vt:lpstr>
      <vt:lpstr>PowerPoint Presentation</vt:lpstr>
      <vt:lpstr>Projectile Motion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finlay gray</dc:creator>
  <cp:lastModifiedBy>finlay gray</cp:lastModifiedBy>
  <cp:revision>1</cp:revision>
  <dcterms:created xsi:type="dcterms:W3CDTF">2024-04-08T16:41:22Z</dcterms:created>
  <dcterms:modified xsi:type="dcterms:W3CDTF">2024-04-08T17:15:26Z</dcterms:modified>
</cp:coreProperties>
</file>