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54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4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6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1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93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032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238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33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34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7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DA78-130B-41D6-9EC8-F9F9EB98BCA7}" type="datetimeFigureOut">
              <a:rPr lang="es-AR" smtClean="0"/>
              <a:t>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4418-E12F-45DD-9DEF-F2EC50E4A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09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7448E-5403-4A5E-AD83-ED968D43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30"/>
            <a:ext cx="9144000" cy="917683"/>
          </a:xfrm>
        </p:spPr>
        <p:txBody>
          <a:bodyPr>
            <a:normAutofit/>
          </a:bodyPr>
          <a:lstStyle/>
          <a:p>
            <a:r>
              <a:rPr lang="es-ES" sz="3600" dirty="0"/>
              <a:t>Array, </a:t>
            </a:r>
            <a:r>
              <a:rPr lang="es-ES" sz="3600" dirty="0" err="1"/>
              <a:t>Linked</a:t>
            </a:r>
            <a:r>
              <a:rPr lang="es-ES" sz="3600" dirty="0"/>
              <a:t> </a:t>
            </a:r>
            <a:r>
              <a:rPr lang="es-ES" sz="3600" dirty="0" err="1"/>
              <a:t>List</a:t>
            </a:r>
            <a:r>
              <a:rPr lang="es-ES" sz="3600" dirty="0"/>
              <a:t>, </a:t>
            </a:r>
            <a:r>
              <a:rPr lang="es-ES" sz="3600" dirty="0" err="1"/>
              <a:t>Stack</a:t>
            </a:r>
            <a:r>
              <a:rPr lang="es-ES" sz="3600" dirty="0"/>
              <a:t>, </a:t>
            </a:r>
            <a:r>
              <a:rPr lang="es-ES" sz="3600" dirty="0" err="1"/>
              <a:t>Queue</a:t>
            </a:r>
            <a:endParaRPr lang="es-AR" sz="36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6ECB451-D18F-4EA8-9C00-D9268152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0612"/>
              </p:ext>
            </p:extLst>
          </p:nvPr>
        </p:nvGraphicFramePr>
        <p:xfrm>
          <a:off x="2031999" y="2006927"/>
          <a:ext cx="8128002" cy="44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607268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05203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6064199"/>
                    </a:ext>
                  </a:extLst>
                </a:gridCol>
                <a:gridCol w="1592062">
                  <a:extLst>
                    <a:ext uri="{9D8B030D-6E8A-4147-A177-3AD203B41FA5}">
                      <a16:colId xmlns:a16="http://schemas.microsoft.com/office/drawing/2014/main" val="2399015516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981364645"/>
                    </a:ext>
                  </a:extLst>
                </a:gridCol>
                <a:gridCol w="1131411">
                  <a:extLst>
                    <a:ext uri="{9D8B030D-6E8A-4147-A177-3AD203B41FA5}">
                      <a16:colId xmlns:a16="http://schemas.microsoft.com/office/drawing/2014/main" val="534049502"/>
                    </a:ext>
                  </a:extLst>
                </a:gridCol>
              </a:tblGrid>
              <a:tr h="80175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Indexar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Append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Delete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Buscar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37168"/>
                  </a:ext>
                </a:extLst>
              </a:tr>
              <a:tr h="801758">
                <a:tc>
                  <a:txBody>
                    <a:bodyPr/>
                    <a:lstStyle/>
                    <a:p>
                      <a:r>
                        <a:rPr lang="es-ES" dirty="0"/>
                        <a:t>Array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O(1)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O(1)</a:t>
                      </a:r>
                    </a:p>
                    <a:p>
                      <a:endParaRPr lang="es-ES" dirty="0"/>
                    </a:p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Problemas con memoria.</a:t>
                      </a:r>
                    </a:p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Si supera, se replica y construye en otro lugar</a:t>
                      </a:r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  <a:p>
                      <a:endParaRPr lang="es-AR" dirty="0"/>
                    </a:p>
                    <a:p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Al </a:t>
                      </a:r>
                      <a:r>
                        <a:rPr lang="es-AR" sz="1400" dirty="0" err="1">
                          <a:solidFill>
                            <a:srgbClr val="FF0000"/>
                          </a:solidFill>
                        </a:rPr>
                        <a:t>final:O</a:t>
                      </a:r>
                      <a:r>
                        <a:rPr lang="es-AR" sz="1400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46618"/>
                  </a:ext>
                </a:extLst>
              </a:tr>
              <a:tr h="801758">
                <a:tc>
                  <a:txBody>
                    <a:bodyPr/>
                    <a:lstStyle/>
                    <a:p>
                      <a:r>
                        <a:rPr lang="es-ES" dirty="0" err="1"/>
                        <a:t>Linked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List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O(1)</a:t>
                      </a:r>
                    </a:p>
                    <a:p>
                      <a:endParaRPr lang="es-ES" dirty="0"/>
                    </a:p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Solo hay que </a:t>
                      </a:r>
                      <a:r>
                        <a:rPr lang="es-ES" sz="1400" dirty="0" err="1">
                          <a:solidFill>
                            <a:srgbClr val="FF0000"/>
                          </a:solidFill>
                        </a:rPr>
                        <a:t>linkear</a:t>
                      </a:r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 el nuevo nodo so…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</a:p>
                    <a:p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En los </a:t>
                      </a:r>
                      <a:r>
                        <a:rPr lang="es-ES" sz="1400" dirty="0" err="1">
                          <a:solidFill>
                            <a:srgbClr val="FF0000"/>
                          </a:solidFill>
                        </a:rPr>
                        <a:t>extemos</a:t>
                      </a:r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: O(1)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</a:p>
                    <a:p>
                      <a:endParaRPr lang="es-ES" dirty="0"/>
                    </a:p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Al </a:t>
                      </a:r>
                      <a:r>
                        <a:rPr lang="es-ES" sz="1400" dirty="0" err="1">
                          <a:solidFill>
                            <a:srgbClr val="FF0000"/>
                          </a:solidFill>
                        </a:rPr>
                        <a:t>principio:O</a:t>
                      </a:r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(1)</a:t>
                      </a:r>
                    </a:p>
                    <a:p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Al </a:t>
                      </a:r>
                      <a:r>
                        <a:rPr lang="es-ES" sz="1400" dirty="0" err="1">
                          <a:solidFill>
                            <a:srgbClr val="FF0000"/>
                          </a:solidFill>
                        </a:rPr>
                        <a:t>final:O</a:t>
                      </a:r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(n)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4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7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7BBE3-97F8-42F4-9BDB-2C027489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598087"/>
          </a:xfrm>
        </p:spPr>
        <p:txBody>
          <a:bodyPr>
            <a:normAutofit/>
          </a:bodyPr>
          <a:lstStyle/>
          <a:p>
            <a:r>
              <a:rPr lang="es-ES" sz="3600" dirty="0" err="1"/>
              <a:t>Binary</a:t>
            </a:r>
            <a:r>
              <a:rPr lang="es-ES" sz="3600" dirty="0"/>
              <a:t> </a:t>
            </a:r>
            <a:r>
              <a:rPr lang="es-ES" sz="3600" dirty="0" err="1"/>
              <a:t>search</a:t>
            </a:r>
            <a:r>
              <a:rPr lang="es-ES" sz="3600" dirty="0"/>
              <a:t> </a:t>
            </a:r>
            <a:r>
              <a:rPr lang="es-ES" sz="3600" dirty="0" err="1"/>
              <a:t>Trees</a:t>
            </a:r>
            <a:endParaRPr lang="es-AR" sz="36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45D97E4-E8DC-493A-B077-1E22284D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72514"/>
              </p:ext>
            </p:extLst>
          </p:nvPr>
        </p:nvGraphicFramePr>
        <p:xfrm>
          <a:off x="2031999" y="1696209"/>
          <a:ext cx="8701105" cy="326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37">
                  <a:extLst>
                    <a:ext uri="{9D8B030D-6E8A-4147-A177-3AD203B41FA5}">
                      <a16:colId xmlns:a16="http://schemas.microsoft.com/office/drawing/2014/main" val="2859918715"/>
                    </a:ext>
                  </a:extLst>
                </a:gridCol>
                <a:gridCol w="1300078">
                  <a:extLst>
                    <a:ext uri="{9D8B030D-6E8A-4147-A177-3AD203B41FA5}">
                      <a16:colId xmlns:a16="http://schemas.microsoft.com/office/drawing/2014/main" val="205550218"/>
                    </a:ext>
                  </a:extLst>
                </a:gridCol>
                <a:gridCol w="1123595">
                  <a:extLst>
                    <a:ext uri="{9D8B030D-6E8A-4147-A177-3AD203B41FA5}">
                      <a16:colId xmlns:a16="http://schemas.microsoft.com/office/drawing/2014/main" val="3046281854"/>
                    </a:ext>
                  </a:extLst>
                </a:gridCol>
                <a:gridCol w="1211837">
                  <a:extLst>
                    <a:ext uri="{9D8B030D-6E8A-4147-A177-3AD203B41FA5}">
                      <a16:colId xmlns:a16="http://schemas.microsoft.com/office/drawing/2014/main" val="1596031794"/>
                    </a:ext>
                  </a:extLst>
                </a:gridCol>
                <a:gridCol w="1211837">
                  <a:extLst>
                    <a:ext uri="{9D8B030D-6E8A-4147-A177-3AD203B41FA5}">
                      <a16:colId xmlns:a16="http://schemas.microsoft.com/office/drawing/2014/main" val="3313308945"/>
                    </a:ext>
                  </a:extLst>
                </a:gridCol>
                <a:gridCol w="1576417">
                  <a:extLst>
                    <a:ext uri="{9D8B030D-6E8A-4147-A177-3AD203B41FA5}">
                      <a16:colId xmlns:a16="http://schemas.microsoft.com/office/drawing/2014/main" val="2742156719"/>
                    </a:ext>
                  </a:extLst>
                </a:gridCol>
                <a:gridCol w="1065504">
                  <a:extLst>
                    <a:ext uri="{9D8B030D-6E8A-4147-A177-3AD203B41FA5}">
                      <a16:colId xmlns:a16="http://schemas.microsoft.com/office/drawing/2014/main" val="3782616109"/>
                    </a:ext>
                  </a:extLst>
                </a:gridCol>
              </a:tblGrid>
              <a:tr h="41759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Indexar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Append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Delete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Buscar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45121"/>
                  </a:ext>
                </a:extLst>
              </a:tr>
              <a:tr h="2848810">
                <a:tc>
                  <a:txBody>
                    <a:bodyPr/>
                    <a:lstStyle/>
                    <a:p>
                      <a:r>
                        <a:rPr lang="es-ES" dirty="0"/>
                        <a:t>BST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O(N(log n))</a:t>
                      </a:r>
                    </a:p>
                    <a:p>
                      <a:r>
                        <a:rPr lang="es-ES" sz="1200" dirty="0">
                          <a:solidFill>
                            <a:srgbClr val="FF0000"/>
                          </a:solidFill>
                        </a:rPr>
                        <a:t>Si ordenamos los elementos y los metemos de cierta manera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O(n)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200" dirty="0">
                          <a:solidFill>
                            <a:srgbClr val="FF0000"/>
                          </a:solidFill>
                        </a:rPr>
                        <a:t>Si los metemos </a:t>
                      </a:r>
                      <a:r>
                        <a:rPr lang="es-ES" sz="1200" dirty="0" err="1">
                          <a:solidFill>
                            <a:srgbClr val="FF0000"/>
                          </a:solidFill>
                        </a:rPr>
                        <a:t>asi</a:t>
                      </a:r>
                      <a:r>
                        <a:rPr lang="es-ES" sz="1200" dirty="0">
                          <a:solidFill>
                            <a:srgbClr val="FF0000"/>
                          </a:solidFill>
                        </a:rPr>
                        <a:t> nomas uno x uno y tenemos mala suerte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</a:p>
                    <a:p>
                      <a:r>
                        <a:rPr lang="es-ES" dirty="0"/>
                        <a:t>     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de </a:t>
                      </a:r>
                      <a:r>
                        <a:rPr lang="es-ES" dirty="0" err="1">
                          <a:solidFill>
                            <a:srgbClr val="FF0000"/>
                          </a:solidFill>
                        </a:rPr>
                        <a:t>busqueda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dirty="0"/>
                        <a:t>      +</a:t>
                      </a:r>
                    </a:p>
                    <a:p>
                      <a:r>
                        <a:rPr lang="es-ES" dirty="0"/>
                        <a:t>O(1),O(log n)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dependiendo el caso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1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194</Words>
  <Application>Microsoft Office PowerPoint</Application>
  <PresentationFormat>Panorámica</PresentationFormat>
  <Paragraphs>55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Array, Linked List, Stack, Queue</vt:lpstr>
      <vt:lpstr>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Linked List, Stack, Queue</dc:title>
  <dc:creator>Matew</dc:creator>
  <cp:lastModifiedBy>Matew</cp:lastModifiedBy>
  <cp:revision>2</cp:revision>
  <dcterms:created xsi:type="dcterms:W3CDTF">2021-12-31T08:41:03Z</dcterms:created>
  <dcterms:modified xsi:type="dcterms:W3CDTF">2022-01-04T08:22:30Z</dcterms:modified>
</cp:coreProperties>
</file>