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3"/>
  </p:sldMasterIdLst>
  <p:sldIdLst>
    <p:sldId id="264" r:id="rId44"/>
    <p:sldId id="256" r:id="rId45"/>
    <p:sldId id="262" r:id="rId46"/>
    <p:sldId id="257" r:id="rId47"/>
    <p:sldId id="260" r:id="rId48"/>
    <p:sldId id="259" r:id="rId49"/>
    <p:sldId id="261" r:id="rId50"/>
    <p:sldId id="263" r:id="rId5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4.xml"/><Relationship Id="rId50" Type="http://schemas.openxmlformats.org/officeDocument/2006/relationships/slide" Target="slides/slide7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2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Master" Target="slideMasters/slideMaster1.xml"/><Relationship Id="rId48" Type="http://schemas.openxmlformats.org/officeDocument/2006/relationships/slide" Target="slides/slide5.xml"/><Relationship Id="rId8" Type="http://schemas.openxmlformats.org/officeDocument/2006/relationships/customXml" Target="../customXml/item8.xml"/><Relationship Id="rId51" Type="http://schemas.openxmlformats.org/officeDocument/2006/relationships/slide" Target="slides/slide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5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032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06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1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93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32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870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19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72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975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8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1478-716B-4BEA-BF2C-35BB2CBEF745}" type="datetimeFigureOut">
              <a:rPr lang="cs-CZ" smtClean="0"/>
              <a:t>30.4.2016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82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3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42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41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40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5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2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2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28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9.xml"/><Relationship Id="rId7" Type="http://schemas.openxmlformats.org/officeDocument/2006/relationships/image" Target="../media/image2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0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17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9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18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2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24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3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35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30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34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3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32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cs-CZ" sz="2800" kern="0" dirty="0" smtClean="0">
                  <a:latin typeface="Segoe UI"/>
                </a:rPr>
                <a:t>Evidence příjmů</a:t>
              </a: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9260629" y="63325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Nápověda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3"/>
            </p:custDataLst>
          </p:nvPr>
        </p:nvSpPr>
        <p:spPr>
          <a:xfrm>
            <a:off x="3591984" y="2486200"/>
            <a:ext cx="545388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Založit pracovní výkaz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4"/>
            </p:custDataLst>
          </p:nvPr>
        </p:nvSpPr>
        <p:spPr>
          <a:xfrm>
            <a:off x="3591984" y="1549390"/>
            <a:ext cx="545388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Vyhledávač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5"/>
            </p:custDataLst>
          </p:nvPr>
        </p:nvSpPr>
        <p:spPr>
          <a:xfrm>
            <a:off x="3628686" y="3417886"/>
            <a:ext cx="250401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Zaměstnanci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6541854" y="3417885"/>
            <a:ext cx="250401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Typy prací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Vytvořit pracovní výkaz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Zaměstnanec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Měsíc a Rok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2" name="DropdownBox"/>
          <p:cNvGrpSpPr/>
          <p:nvPr>
            <p:custDataLst>
              <p:custData r:id="rId2"/>
            </p:custDataLst>
          </p:nvPr>
        </p:nvGrpSpPr>
        <p:grpSpPr>
          <a:xfrm>
            <a:off x="2788099" y="1653540"/>
            <a:ext cx="7610668" cy="228600"/>
            <a:chOff x="4016824" y="3329203"/>
            <a:chExt cx="1097652" cy="19594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4016824" y="3329203"/>
              <a:ext cx="1097652" cy="1959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cs-CZ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Id, jméno, příjmení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5096770" y="3415774"/>
              <a:ext cx="11727" cy="4180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559785393"/>
              </p:ext>
            </p:extLst>
          </p:nvPr>
        </p:nvGraphicFramePr>
        <p:xfrm>
          <a:off x="1977671" y="2567299"/>
          <a:ext cx="8421097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05865"/>
                <a:gridCol w="5057050"/>
                <a:gridCol w="858182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66" name="DatePicker"/>
          <p:cNvGrpSpPr/>
          <p:nvPr>
            <p:custDataLst>
              <p:custData r:id="rId4"/>
            </p:custDataLst>
          </p:nvPr>
        </p:nvGrpSpPr>
        <p:grpSpPr>
          <a:xfrm>
            <a:off x="2788096" y="1980263"/>
            <a:ext cx="1433382" cy="228609"/>
            <a:chOff x="3790801" y="3347713"/>
            <a:chExt cx="969300" cy="156529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3790801" y="3347719"/>
              <a:ext cx="786280" cy="15652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892" y="3347713"/>
              <a:ext cx="152209" cy="15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Content"/>
          <p:cNvSpPr/>
          <p:nvPr>
            <p:custDataLst>
              <p:custData r:id="rId5"/>
            </p:custDataLst>
          </p:nvPr>
        </p:nvSpPr>
        <p:spPr>
          <a:xfrm>
            <a:off x="5486841" y="46029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Odeslat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6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2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Výkaz odeslán na server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9" name="Content"/>
          <p:cNvSpPr/>
          <p:nvPr>
            <p:custDataLst>
              <p:custData r:id="rId2"/>
            </p:custDataLst>
          </p:nvPr>
        </p:nvSpPr>
        <p:spPr>
          <a:xfrm>
            <a:off x="5267974" y="1798764"/>
            <a:ext cx="1650986" cy="2433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Tisk výkazu do PDF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4"/>
            </p:custDataLst>
          </p:nvPr>
        </p:nvSpPr>
        <p:spPr>
          <a:xfrm>
            <a:off x="5267974" y="2180634"/>
            <a:ext cx="1650986" cy="2433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Tisk faktury do PDF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Přehled typů práce</a:t>
              </a: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428762913"/>
              </p:ext>
            </p:extLst>
          </p:nvPr>
        </p:nvGraphicFramePr>
        <p:xfrm>
          <a:off x="1977671" y="1883865"/>
          <a:ext cx="8321811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8962"/>
                <a:gridCol w="4731127"/>
                <a:gridCol w="914400"/>
                <a:gridCol w="637322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9" name="Content"/>
          <p:cNvSpPr/>
          <p:nvPr>
            <p:custDataLst>
              <p:custData r:id="rId3"/>
            </p:custDataLst>
          </p:nvPr>
        </p:nvSpPr>
        <p:spPr>
          <a:xfrm>
            <a:off x="5466094" y="408150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Přidat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7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Přidat práci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Typ práce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Taxa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9" name="Content"/>
          <p:cNvSpPr/>
          <p:nvPr>
            <p:custDataLst>
              <p:custData r:id="rId2"/>
            </p:custDataLst>
          </p:nvPr>
        </p:nvSpPr>
        <p:spPr>
          <a:xfrm>
            <a:off x="5542704" y="26614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Uložit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4"/>
            </p:custDataLst>
          </p:nvPr>
        </p:nvSpPr>
        <p:spPr>
          <a:xfrm>
            <a:off x="2666549" y="1622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5"/>
            </p:custDataLst>
          </p:nvPr>
        </p:nvSpPr>
        <p:spPr>
          <a:xfrm>
            <a:off x="2666549" y="19402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Přehled zaměstnanců</a:t>
              </a:r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dirty="0" smtClean="0">
                <a:solidFill>
                  <a:srgbClr val="000000"/>
                </a:solidFill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974804326"/>
              </p:ext>
            </p:extLst>
          </p:nvPr>
        </p:nvGraphicFramePr>
        <p:xfrm>
          <a:off x="1977671" y="1883865"/>
          <a:ext cx="8321811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9926"/>
                <a:gridCol w="3016298"/>
                <a:gridCol w="3016298"/>
                <a:gridCol w="582969"/>
                <a:gridCol w="406320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9" name="Content"/>
          <p:cNvSpPr/>
          <p:nvPr>
            <p:custDataLst>
              <p:custData r:id="rId3"/>
            </p:custDataLst>
          </p:nvPr>
        </p:nvSpPr>
        <p:spPr>
          <a:xfrm>
            <a:off x="5466094" y="408150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Přidat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9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Přidat zaměstnance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Jméno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Příjmení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9" name="Content"/>
          <p:cNvSpPr/>
          <p:nvPr>
            <p:custDataLst>
              <p:custData r:id="rId2"/>
            </p:custDataLst>
          </p:nvPr>
        </p:nvSpPr>
        <p:spPr>
          <a:xfrm>
            <a:off x="5542704" y="26614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Uložit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4"/>
            </p:custDataLst>
          </p:nvPr>
        </p:nvSpPr>
        <p:spPr>
          <a:xfrm>
            <a:off x="2666549" y="1622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5"/>
            </p:custDataLst>
          </p:nvPr>
        </p:nvSpPr>
        <p:spPr>
          <a:xfrm>
            <a:off x="2666549" y="19402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Vyhledávač faktur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Zaměstnanec – ID</a:t>
              </a:r>
            </a:p>
            <a:p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Zaměstnanec - Příjmení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Měsíc a Rok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Celkem zaplaceno 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241316507"/>
              </p:ext>
            </p:extLst>
          </p:nvPr>
        </p:nvGraphicFramePr>
        <p:xfrm>
          <a:off x="1977671" y="2567299"/>
          <a:ext cx="8270080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31489"/>
                <a:gridCol w="2834640"/>
                <a:gridCol w="2703951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9" name="Content"/>
          <p:cNvSpPr/>
          <p:nvPr>
            <p:custDataLst>
              <p:custData r:id="rId3"/>
            </p:custDataLst>
          </p:nvPr>
        </p:nvSpPr>
        <p:spPr>
          <a:xfrm>
            <a:off x="4642271" y="5310791"/>
            <a:ext cx="2940879" cy="23166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latin typeface="Segoe UI" pitchFamily="34" charset="0"/>
                <a:cs typeface="Segoe UI" pitchFamily="34" charset="0"/>
              </a:rPr>
              <a:t>Exportovat (tisknout) náhled stránky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5"/>
            </p:custDataLst>
          </p:nvPr>
        </p:nvSpPr>
        <p:spPr>
          <a:xfrm>
            <a:off x="3398386" y="14859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6"/>
            </p:custDataLst>
          </p:nvPr>
        </p:nvSpPr>
        <p:spPr>
          <a:xfrm>
            <a:off x="3398386" y="183706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3" name="DatePicker"/>
          <p:cNvGrpSpPr/>
          <p:nvPr>
            <p:custDataLst>
              <p:custData r:id="rId7"/>
            </p:custDataLst>
          </p:nvPr>
        </p:nvGrpSpPr>
        <p:grpSpPr>
          <a:xfrm>
            <a:off x="3398386" y="2158788"/>
            <a:ext cx="969302" cy="228600"/>
            <a:chOff x="3790801" y="3347719"/>
            <a:chExt cx="969299" cy="228600"/>
          </a:xfrm>
        </p:grpSpPr>
        <p:sp>
          <p:nvSpPr>
            <p:cNvPr id="7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Content"/>
          <p:cNvSpPr/>
          <p:nvPr>
            <p:custDataLst>
              <p:custData r:id="rId8"/>
            </p:custDataLst>
          </p:nvPr>
        </p:nvSpPr>
        <p:spPr>
          <a:xfrm>
            <a:off x="3398386" y="447897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F47B1317-BF39-490D-A944-8A4E3CA1578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5319377-888B-4A1E-B2E1-A01F5778259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4C3B84C-EB60-4E0A-86A9-CE1EF5F3EE5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6E055FC-5DF7-4738-B9CF-D3C23D0ED33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F7CA8C6-7CD8-4354-856C-1B8CDA20960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FF8742B-721E-4FFE-A4AA-409DAD9A50C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FAA5058-347F-496C-994D-67AFD5AAD40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E441279-A17B-4F37-BE12-3282F1AB626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81E4219-1F67-4580-8F25-4496496D457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3483E70-B105-4130-B774-0746440B8C9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85FE3BE-7B77-44B5-AC2B-CB3D3785590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7836625-8F29-44B4-9542-78B0578CB50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0AFD172-6045-4862-82FD-83221F4FC8D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01F1A4E-7DC0-4181-B073-09E30FC8E5C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6CD23D1-34B4-43F9-8B27-178E06C60B0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B516881-4C72-49F0-ABE2-DA01764D0F1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6081D60-919F-4E67-BB2D-35B31BA2491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45BED9E-8A96-45E3-87F6-623F0BBC26A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5406FC8-9550-4B12-961D-C65D0D7C980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45EFC53-8EB2-4BB1-93C4-FDA294E4CF9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93E5169-A32E-46EE-9D5F-E15F8D6F34D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BFD5C5F-6FF9-4ED5-A632-EE4CAB837CF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E285C1-FEE9-4653-8976-43C41AE533F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F434E7D-8827-4E47-AAAC-112E6335074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276597C-028E-404E-9A0D-8BC1EC6D166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02E4F68-C761-47F5-95AD-52BA5A5B218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1A316BA-830C-46B0-B8E4-8734C88AC53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CE38429-8A88-48A2-A25C-282327DDE98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D201E83-92CD-438B-8163-3C3E9A16B20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8770D35-1427-4705-9C03-766FD4A5FEB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0EE7AFF-9F95-4993-A4E8-A9CD3E9672E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FCA21B5-BC03-4E0C-AD27-5A0079842B5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6FA000A-0900-44CA-90DA-A9E33B0CA06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20EFFDD-1138-4C42-9E94-3AE29F67B08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614BF6A-6A61-486E-9142-9D5056D7EB4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4BD737D-A278-47F7-9F1F-CB0AD50B012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42745CA-1371-4213-B5B6-3A22B7978C1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50EFA23-5C6D-4115-9FBE-0DC8B7C729D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4E7C21D-63D1-4CF2-917E-6E99DFBE114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034DB33-0248-4A6E-9B15-8EE41F8E0EF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3AC290A-E857-4ABB-B045-723D440B17B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B873FB7-0569-4E0C-B62F-D8017DC45E1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293</Words>
  <Application>Microsoft Office PowerPoint</Application>
  <PresentationFormat>Širokoúhlá obrazovka</PresentationFormat>
  <Paragraphs>339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Matěj Karolyi</dc:creator>
  <cp:lastModifiedBy>Matěj Karolyi</cp:lastModifiedBy>
  <cp:revision>8</cp:revision>
  <dcterms:created xsi:type="dcterms:W3CDTF">2016-04-30T05:35:54Z</dcterms:created>
  <dcterms:modified xsi:type="dcterms:W3CDTF">2016-04-30T06:12:00Z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