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5EA57-640C-4C38-81E4-064955D64A56}" type="datetimeFigureOut">
              <a:rPr lang="cs-CZ" smtClean="0"/>
              <a:t>7.6.2016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5B542-9D75-4184-9EFF-9637B38E8E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5495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5B542-9D75-4184-9EFF-9637B38E8E2B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2700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esyi/pb138-evidence-prijmu-web/wiki" TargetMode="External"/><Relationship Id="rId2" Type="http://schemas.openxmlformats.org/officeDocument/2006/relationships/hyperlink" Target="https://github.com/Matesyi/pb138-evidence-prijmu-we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tesyi.github.io/pb138-evidence-prijmu-web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Evidence příjmů (web)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PB138 - Prezentace projektu</a:t>
            </a:r>
          </a:p>
          <a:p>
            <a:r>
              <a:rPr lang="cs-CZ" dirty="0" smtClean="0"/>
              <a:t>Masarykova univerzita</a:t>
            </a:r>
          </a:p>
          <a:p>
            <a:r>
              <a:rPr lang="cs-CZ" dirty="0" smtClean="0"/>
              <a:t>7. 6. 2016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2672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Tým a zadání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101406" cy="3767328"/>
          </a:xfrm>
        </p:spPr>
        <p:txBody>
          <a:bodyPr>
            <a:normAutofit lnSpcReduction="10000"/>
          </a:bodyPr>
          <a:lstStyle/>
          <a:p>
            <a:r>
              <a:rPr lang="cs-CZ" dirty="0"/>
              <a:t>Bc. Matěj Karolyi, </a:t>
            </a:r>
            <a:r>
              <a:rPr lang="cs-CZ" dirty="0" err="1"/>
              <a:t>učo</a:t>
            </a:r>
            <a:r>
              <a:rPr lang="cs-CZ" dirty="0"/>
              <a:t> </a:t>
            </a:r>
            <a:r>
              <a:rPr lang="cs-CZ" dirty="0" smtClean="0"/>
              <a:t>117307</a:t>
            </a:r>
          </a:p>
          <a:p>
            <a:endParaRPr lang="cs-CZ" dirty="0" smtClean="0"/>
          </a:p>
          <a:p>
            <a:r>
              <a:rPr lang="cs-CZ" dirty="0" smtClean="0"/>
              <a:t>Lukáš </a:t>
            </a:r>
            <a:r>
              <a:rPr lang="cs-CZ" dirty="0" err="1"/>
              <a:t>Kotol</a:t>
            </a:r>
            <a:r>
              <a:rPr lang="cs-CZ" dirty="0"/>
              <a:t>, </a:t>
            </a:r>
            <a:r>
              <a:rPr lang="cs-CZ" dirty="0" err="1"/>
              <a:t>učo</a:t>
            </a:r>
            <a:r>
              <a:rPr lang="cs-CZ" dirty="0"/>
              <a:t> </a:t>
            </a:r>
            <a:r>
              <a:rPr lang="cs-CZ" dirty="0" smtClean="0"/>
              <a:t>433265</a:t>
            </a:r>
          </a:p>
          <a:p>
            <a:endParaRPr lang="cs-CZ" dirty="0" smtClean="0"/>
          </a:p>
          <a:p>
            <a:r>
              <a:rPr lang="cs-CZ" dirty="0" smtClean="0"/>
              <a:t>Miloš </a:t>
            </a:r>
            <a:r>
              <a:rPr lang="cs-CZ" dirty="0" err="1"/>
              <a:t>Šilhár</a:t>
            </a:r>
            <a:r>
              <a:rPr lang="cs-CZ" dirty="0"/>
              <a:t>, </a:t>
            </a:r>
            <a:r>
              <a:rPr lang="cs-CZ" dirty="0" err="1"/>
              <a:t>učo</a:t>
            </a:r>
            <a:r>
              <a:rPr lang="cs-CZ" dirty="0"/>
              <a:t> </a:t>
            </a:r>
            <a:r>
              <a:rPr lang="cs-CZ" dirty="0" smtClean="0"/>
              <a:t>433614</a:t>
            </a:r>
          </a:p>
          <a:p>
            <a:endParaRPr lang="cs-CZ" dirty="0" smtClean="0"/>
          </a:p>
          <a:p>
            <a:r>
              <a:rPr lang="cs-CZ" dirty="0" smtClean="0"/>
              <a:t>Mgr</a:t>
            </a:r>
            <a:r>
              <a:rPr lang="cs-CZ" dirty="0"/>
              <a:t>. Lumír Škvařil, </a:t>
            </a:r>
            <a:r>
              <a:rPr lang="cs-CZ" dirty="0" err="1"/>
              <a:t>učo</a:t>
            </a:r>
            <a:r>
              <a:rPr lang="cs-CZ" dirty="0"/>
              <a:t> </a:t>
            </a:r>
            <a:r>
              <a:rPr lang="cs-CZ" dirty="0" smtClean="0"/>
              <a:t>179780</a:t>
            </a:r>
          </a:p>
          <a:p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2"/>
          </p:nvPr>
        </p:nvSpPr>
        <p:spPr>
          <a:xfrm>
            <a:off x="5155676" y="1998134"/>
            <a:ext cx="5896708" cy="3767328"/>
          </a:xfrm>
        </p:spPr>
        <p:txBody>
          <a:bodyPr>
            <a:normAutofit lnSpcReduction="10000"/>
          </a:bodyPr>
          <a:lstStyle/>
          <a:p>
            <a:r>
              <a:rPr lang="cs-CZ" dirty="0"/>
              <a:t>Studenti navrhnou a implementují webovou aplikaci na platformě Java, která umožní</a:t>
            </a:r>
            <a:r>
              <a:rPr lang="cs-CZ" dirty="0" smtClean="0"/>
              <a:t>:</a:t>
            </a:r>
          </a:p>
          <a:p>
            <a:pPr lvl="1"/>
            <a:r>
              <a:rPr lang="cs-CZ" dirty="0" smtClean="0"/>
              <a:t>evidovat </a:t>
            </a:r>
            <a:r>
              <a:rPr lang="cs-CZ" dirty="0"/>
              <a:t>odvedenou práci s tím, že k ukládání dat využije nativní XML databázi,</a:t>
            </a:r>
          </a:p>
          <a:p>
            <a:pPr lvl="1"/>
            <a:r>
              <a:rPr lang="cs-CZ" dirty="0"/>
              <a:t>z výkazu práce umožní generovat faktury ve formátu </a:t>
            </a:r>
            <a:r>
              <a:rPr lang="cs-CZ" dirty="0" err="1"/>
              <a:t>docbook</a:t>
            </a:r>
            <a:r>
              <a:rPr lang="cs-CZ" dirty="0"/>
              <a:t> za zvolené období s možností exportu do formátu PDF,</a:t>
            </a:r>
          </a:p>
          <a:p>
            <a:pPr lvl="1"/>
            <a:r>
              <a:rPr lang="cs-CZ" dirty="0"/>
              <a:t>evidovat faktury vydané systémem za zvolené období, včetně výpočtu celkových příjmů z těchto faktur.</a:t>
            </a:r>
          </a:p>
          <a:p>
            <a:r>
              <a:rPr lang="cs-CZ" dirty="0"/>
              <a:t>Aplikace bude zprovozněna v JSP/</a:t>
            </a:r>
            <a:r>
              <a:rPr lang="cs-CZ" dirty="0" err="1"/>
              <a:t>Servlet</a:t>
            </a:r>
            <a:r>
              <a:rPr lang="cs-CZ" dirty="0"/>
              <a:t> kontejneru </a:t>
            </a:r>
            <a:r>
              <a:rPr lang="cs-CZ" dirty="0" err="1"/>
              <a:t>Jetty</a:t>
            </a:r>
            <a:r>
              <a:rPr lang="cs-CZ" dirty="0"/>
              <a:t>.</a:t>
            </a:r>
          </a:p>
        </p:txBody>
      </p:sp>
      <p:sp>
        <p:nvSpPr>
          <p:cNvPr id="6" name="Zástupný symbol pro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7" name="Zástupný symbol pro zápatí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8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Informace o aplikaci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Využité technologie</a:t>
            </a:r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 err="1" smtClean="0"/>
              <a:t>Jetty</a:t>
            </a:r>
            <a:r>
              <a:rPr lang="cs-CZ" dirty="0" smtClean="0"/>
              <a:t> </a:t>
            </a:r>
            <a:r>
              <a:rPr lang="cs-CZ" dirty="0" err="1" smtClean="0"/>
              <a:t>servlet</a:t>
            </a:r>
            <a:r>
              <a:rPr lang="cs-CZ" dirty="0" smtClean="0"/>
              <a:t> (</a:t>
            </a:r>
            <a:r>
              <a:rPr lang="cs-CZ" dirty="0" err="1" smtClean="0"/>
              <a:t>Maven</a:t>
            </a:r>
            <a:r>
              <a:rPr lang="cs-CZ" dirty="0" smtClean="0"/>
              <a:t>)</a:t>
            </a:r>
          </a:p>
          <a:p>
            <a:r>
              <a:rPr lang="cs-CZ" dirty="0" err="1" smtClean="0"/>
              <a:t>JavaServer</a:t>
            </a:r>
            <a:r>
              <a:rPr lang="cs-CZ" dirty="0" smtClean="0"/>
              <a:t> </a:t>
            </a:r>
            <a:r>
              <a:rPr lang="cs-CZ" dirty="0" err="1" smtClean="0"/>
              <a:t>Pages</a:t>
            </a:r>
            <a:endParaRPr lang="cs-CZ" dirty="0" smtClean="0"/>
          </a:p>
          <a:p>
            <a:r>
              <a:rPr lang="cs-CZ" dirty="0" smtClean="0"/>
              <a:t>HTML, CSS, </a:t>
            </a:r>
            <a:r>
              <a:rPr lang="cs-CZ" dirty="0" err="1" smtClean="0"/>
              <a:t>JavaScript</a:t>
            </a:r>
            <a:endParaRPr lang="cs-CZ" dirty="0" smtClean="0"/>
          </a:p>
          <a:p>
            <a:r>
              <a:rPr lang="cs-CZ" dirty="0" err="1" smtClean="0"/>
              <a:t>Exist</a:t>
            </a:r>
            <a:r>
              <a:rPr lang="cs-CZ" dirty="0" smtClean="0"/>
              <a:t>-DB (</a:t>
            </a:r>
            <a:r>
              <a:rPr lang="cs-CZ" dirty="0" err="1" smtClean="0"/>
              <a:t>NoSQL</a:t>
            </a:r>
            <a:r>
              <a:rPr lang="cs-CZ" dirty="0" smtClean="0"/>
              <a:t> database)</a:t>
            </a:r>
          </a:p>
          <a:p>
            <a:r>
              <a:rPr lang="cs-CZ" dirty="0" err="1" smtClean="0"/>
              <a:t>DocBook</a:t>
            </a:r>
            <a:endParaRPr lang="cs-CZ" dirty="0"/>
          </a:p>
        </p:txBody>
      </p:sp>
      <p:sp>
        <p:nvSpPr>
          <p:cNvPr id="7" name="Zástupný symbol pro text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 smtClean="0"/>
              <a:t>Poskytovaná funkcionalita</a:t>
            </a:r>
            <a:endParaRPr lang="cs-CZ" dirty="0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 smtClean="0"/>
              <a:t>Vytváření a editace zaměstnanců a typů prací</a:t>
            </a:r>
          </a:p>
          <a:p>
            <a:r>
              <a:rPr lang="cs-CZ" dirty="0" smtClean="0"/>
              <a:t>Vytváření pracovních výkazů</a:t>
            </a:r>
          </a:p>
          <a:p>
            <a:r>
              <a:rPr lang="cs-CZ" dirty="0" smtClean="0"/>
              <a:t>Prohlížení vytvořených výkazů/faktur s možností filtrace</a:t>
            </a:r>
          </a:p>
          <a:p>
            <a:r>
              <a:rPr lang="cs-CZ" dirty="0" smtClean="0"/>
              <a:t>Detaily faktur</a:t>
            </a:r>
          </a:p>
          <a:p>
            <a:r>
              <a:rPr lang="cs-CZ" dirty="0" smtClean="0"/>
              <a:t>Export faktur do PDF i </a:t>
            </a:r>
            <a:r>
              <a:rPr lang="cs-CZ" dirty="0" err="1" smtClean="0"/>
              <a:t>DocBook</a:t>
            </a:r>
            <a:endParaRPr lang="cs-CZ" dirty="0"/>
          </a:p>
        </p:txBody>
      </p:sp>
      <p:sp>
        <p:nvSpPr>
          <p:cNvPr id="9" name="Zástupný symbol pro datum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11" name="Zástupný symbol pro číslo snímk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Projekt a dokumentace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63362"/>
          </a:xfrm>
        </p:spPr>
        <p:txBody>
          <a:bodyPr/>
          <a:lstStyle/>
          <a:p>
            <a:r>
              <a:rPr lang="cs-CZ" dirty="0" err="1" smtClean="0"/>
              <a:t>Repozitář</a:t>
            </a:r>
            <a:r>
              <a:rPr lang="cs-CZ" dirty="0" smtClean="0"/>
              <a:t> se nachází na </a:t>
            </a:r>
            <a:r>
              <a:rPr lang="cs-CZ" dirty="0" err="1" smtClean="0"/>
              <a:t>Githubu</a:t>
            </a:r>
            <a:endParaRPr lang="cs-CZ" dirty="0" smtClean="0"/>
          </a:p>
          <a:p>
            <a:pPr lvl="1"/>
            <a:r>
              <a:rPr lang="cs-CZ" dirty="0">
                <a:hlinkClick r:id="rId2"/>
              </a:rPr>
              <a:t>https://</a:t>
            </a:r>
            <a:r>
              <a:rPr lang="cs-CZ" dirty="0" smtClean="0">
                <a:hlinkClick r:id="rId2"/>
              </a:rPr>
              <a:t>github.com/Matesyi/pb138-evidence-prijmu-web</a:t>
            </a:r>
            <a:endParaRPr lang="cs-CZ" dirty="0" smtClean="0"/>
          </a:p>
          <a:p>
            <a:r>
              <a:rPr lang="cs-CZ" dirty="0" smtClean="0"/>
              <a:t>Wiki stránky</a:t>
            </a:r>
          </a:p>
          <a:p>
            <a:pPr lvl="1"/>
            <a:r>
              <a:rPr lang="cs-CZ" dirty="0">
                <a:hlinkClick r:id="rId3"/>
              </a:rPr>
              <a:t>https://</a:t>
            </a:r>
            <a:r>
              <a:rPr lang="cs-CZ" dirty="0" smtClean="0">
                <a:hlinkClick r:id="rId3"/>
              </a:rPr>
              <a:t>github.com/Matesyi/pb138-evidence-prijmu-web/wiki</a:t>
            </a:r>
            <a:endParaRPr lang="cs-CZ" dirty="0" smtClean="0"/>
          </a:p>
          <a:p>
            <a:r>
              <a:rPr lang="cs-CZ" dirty="0" smtClean="0"/>
              <a:t>GH </a:t>
            </a:r>
            <a:r>
              <a:rPr lang="cs-CZ" dirty="0" err="1" smtClean="0"/>
              <a:t>Pages</a:t>
            </a:r>
            <a:endParaRPr lang="cs-CZ" dirty="0" smtClean="0"/>
          </a:p>
          <a:p>
            <a:pPr lvl="1"/>
            <a:r>
              <a:rPr lang="cs-CZ" dirty="0">
                <a:hlinkClick r:id="rId4"/>
              </a:rPr>
              <a:t>http://matesyi.github.io/pb138-evidence-prijmu-web</a:t>
            </a:r>
            <a:r>
              <a:rPr lang="cs-CZ" dirty="0" smtClean="0">
                <a:hlinkClick r:id="rId4"/>
              </a:rPr>
              <a:t>/</a:t>
            </a:r>
            <a:endParaRPr lang="cs-CZ" dirty="0" smtClean="0"/>
          </a:p>
          <a:p>
            <a:r>
              <a:rPr lang="cs-CZ" dirty="0" smtClean="0"/>
              <a:t>Dokumentace</a:t>
            </a:r>
          </a:p>
          <a:p>
            <a:pPr lvl="1"/>
            <a:r>
              <a:rPr lang="cs-CZ" dirty="0" smtClean="0"/>
              <a:t>Ve zdrojových kódech se nachází dokumentace ve formátu </a:t>
            </a:r>
            <a:r>
              <a:rPr lang="cs-CZ" dirty="0" err="1" smtClean="0"/>
              <a:t>JavaDoc</a:t>
            </a:r>
            <a:endParaRPr lang="cs-CZ" dirty="0" smtClean="0"/>
          </a:p>
          <a:p>
            <a:pPr lvl="1"/>
            <a:r>
              <a:rPr lang="cs-CZ" dirty="0" smtClean="0"/>
              <a:t>Adresář s dokumentací uvnitř </a:t>
            </a:r>
            <a:r>
              <a:rPr lang="cs-CZ" dirty="0" err="1" smtClean="0"/>
              <a:t>repozitáře</a:t>
            </a:r>
            <a:r>
              <a:rPr lang="cs-CZ" dirty="0" smtClean="0"/>
              <a:t> (/</a:t>
            </a:r>
            <a:r>
              <a:rPr lang="cs-CZ" dirty="0" err="1" smtClean="0"/>
              <a:t>Documentation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Uživatelská dokumentace v aplikaci na stránce </a:t>
            </a:r>
            <a:r>
              <a:rPr lang="cs-CZ" dirty="0" err="1" smtClean="0"/>
              <a:t>help.jsp</a:t>
            </a:r>
            <a:endParaRPr lang="cs-CZ" dirty="0"/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9" name="Zástupný symbol pro zápatí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7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Ukázky obrazovek </a:t>
            </a:r>
            <a:r>
              <a:rPr lang="en-US" dirty="0" smtClean="0"/>
              <a:t>#1</a:t>
            </a:r>
            <a:endParaRPr lang="cs-CZ" dirty="0"/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9" name="Zástupný symbol pro zápatí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11" name="Zástupný symbol pro obsah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59" y="2498501"/>
            <a:ext cx="5659167" cy="2678806"/>
          </a:xfrm>
        </p:spPr>
      </p:pic>
      <p:pic>
        <p:nvPicPr>
          <p:cNvPr id="5" name="Zástupný symbol pro obsah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40" y="2498501"/>
            <a:ext cx="5579772" cy="2734038"/>
          </a:xfrm>
        </p:spPr>
      </p:pic>
    </p:spTree>
    <p:extLst>
      <p:ext uri="{BB962C8B-B14F-4D97-AF65-F5344CB8AC3E}">
        <p14:creationId xmlns:p14="http://schemas.microsoft.com/office/powerpoint/2010/main" val="273673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Uk</a:t>
            </a:r>
            <a:r>
              <a:rPr lang="cs-CZ" dirty="0" err="1" smtClean="0"/>
              <a:t>ázky</a:t>
            </a:r>
            <a:r>
              <a:rPr lang="cs-CZ" dirty="0" smtClean="0"/>
              <a:t> obrazovek </a:t>
            </a:r>
            <a:r>
              <a:rPr lang="en-US" dirty="0" smtClean="0"/>
              <a:t>#2</a:t>
            </a:r>
            <a:endParaRPr lang="cs-CZ" dirty="0"/>
          </a:p>
        </p:txBody>
      </p:sp>
      <p:sp>
        <p:nvSpPr>
          <p:cNvPr id="17" name="Zástupný symbol pro datum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18" name="Zástupný symbol pro zápatí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19" name="Zástupný symbol pro číslo snímku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Zástupný symbol pro obsah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40" y="1754263"/>
            <a:ext cx="4890070" cy="4011538"/>
          </a:xfrm>
        </p:spPr>
      </p:pic>
      <p:pic>
        <p:nvPicPr>
          <p:cNvPr id="7" name="Zástupný symbol pro obsah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62" y="1754263"/>
            <a:ext cx="5776285" cy="3822289"/>
          </a:xfrm>
        </p:spPr>
      </p:pic>
    </p:spTree>
    <p:extLst>
      <p:ext uri="{BB962C8B-B14F-4D97-AF65-F5344CB8AC3E}">
        <p14:creationId xmlns:p14="http://schemas.microsoft.com/office/powerpoint/2010/main" val="272398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Uk</a:t>
            </a:r>
            <a:r>
              <a:rPr lang="cs-CZ" dirty="0" err="1" smtClean="0"/>
              <a:t>ázky</a:t>
            </a:r>
            <a:r>
              <a:rPr lang="en-US" dirty="0"/>
              <a:t> </a:t>
            </a:r>
            <a:r>
              <a:rPr lang="en-US" dirty="0" smtClean="0"/>
              <a:t>v</a:t>
            </a:r>
            <a:r>
              <a:rPr lang="cs-CZ" dirty="0" err="1" smtClean="0"/>
              <a:t>ýstupů</a:t>
            </a:r>
            <a:endParaRPr lang="cs-CZ" dirty="0"/>
          </a:p>
        </p:txBody>
      </p:sp>
      <p:sp>
        <p:nvSpPr>
          <p:cNvPr id="17" name="Zástupný symbol pro datum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18" name="Zástupný symbol pro zápatí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19" name="Zástupný symbol pro číslo snímku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21" y="1607105"/>
            <a:ext cx="3588592" cy="4384584"/>
          </a:xfrm>
        </p:spPr>
      </p:pic>
      <p:pic>
        <p:nvPicPr>
          <p:cNvPr id="5" name="Zástupný symbol pro obsah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199" y="1584101"/>
            <a:ext cx="5984421" cy="4403901"/>
          </a:xfrm>
        </p:spPr>
      </p:pic>
    </p:spTree>
    <p:extLst>
      <p:ext uri="{BB962C8B-B14F-4D97-AF65-F5344CB8AC3E}">
        <p14:creationId xmlns:p14="http://schemas.microsoft.com/office/powerpoint/2010/main" val="49555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708739" y="2830609"/>
            <a:ext cx="10772775" cy="1658198"/>
          </a:xfrm>
        </p:spPr>
        <p:txBody>
          <a:bodyPr/>
          <a:lstStyle/>
          <a:p>
            <a:pPr algn="ctr"/>
            <a:r>
              <a:rPr lang="en-US" dirty="0" smtClean="0"/>
              <a:t>D</a:t>
            </a:r>
            <a:r>
              <a:rPr lang="cs-CZ" dirty="0" err="1" smtClean="0"/>
              <a:t>íky</a:t>
            </a:r>
            <a:r>
              <a:rPr lang="cs-CZ" dirty="0" smtClean="0"/>
              <a:t> za pozornost</a:t>
            </a:r>
            <a:endParaRPr lang="cs-CZ" dirty="0"/>
          </a:p>
        </p:txBody>
      </p:sp>
      <p:sp>
        <p:nvSpPr>
          <p:cNvPr id="6" name="Zástupný symbol pro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7. 6. 2016</a:t>
            </a:r>
            <a:endParaRPr lang="en-US" dirty="0"/>
          </a:p>
        </p:txBody>
      </p:sp>
      <p:sp>
        <p:nvSpPr>
          <p:cNvPr id="7" name="Zástupný symbol pro zápatí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Evidence příjmů (web)</a:t>
            </a:r>
            <a:endParaRPr lang="en-US" dirty="0"/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239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ní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TM03457491[[fn=Metropolitní]]</Template>
  <TotalTime>43</TotalTime>
  <Words>303</Words>
  <Application>Microsoft Office PowerPoint</Application>
  <PresentationFormat>Širokoúhlá obrazovka</PresentationFormat>
  <Paragraphs>67</Paragraphs>
  <Slides>8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Metropolitní</vt:lpstr>
      <vt:lpstr>Evidence příjmů (web)</vt:lpstr>
      <vt:lpstr>Tým a zadání</vt:lpstr>
      <vt:lpstr>Informace o aplikaci</vt:lpstr>
      <vt:lpstr>Projekt a dokumentace</vt:lpstr>
      <vt:lpstr>Ukázky obrazovek #1</vt:lpstr>
      <vt:lpstr>Ukázky obrazovek #2</vt:lpstr>
      <vt:lpstr>Ukázky výstupů</vt:lpstr>
      <vt:lpstr>Díky za pozornost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Evidence příjmů (web)</dc:title>
  <dc:creator>Matěj Karolyi</dc:creator>
  <cp:lastModifiedBy>Matěj Karolyi</cp:lastModifiedBy>
  <cp:revision>8</cp:revision>
  <dcterms:created xsi:type="dcterms:W3CDTF">2016-06-04T13:29:03Z</dcterms:created>
  <dcterms:modified xsi:type="dcterms:W3CDTF">2016-06-07T08:20:06Z</dcterms:modified>
</cp:coreProperties>
</file>