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EA57-640C-4C38-81E4-064955D64A56}" type="datetimeFigureOut">
              <a:rPr lang="cs-CZ" smtClean="0"/>
              <a:t>7.6.2016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B542-9D75-4184-9EFF-9637B38E8E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549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B542-9D75-4184-9EFF-9637B38E8E2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70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syi/pb138-evidence-prijmu-web/wiki" TargetMode="External"/><Relationship Id="rId2" Type="http://schemas.openxmlformats.org/officeDocument/2006/relationships/hyperlink" Target="https://github.com/Matesyi/pb138-evidence-prijmu-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esyi.github.io/pb138-evidence-prijmu-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Evidence příjmů (web)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PB138 - Prezentace projektu</a:t>
            </a:r>
          </a:p>
          <a:p>
            <a:r>
              <a:rPr lang="cs-CZ" dirty="0" smtClean="0"/>
              <a:t>Masarykova univerzita</a:t>
            </a:r>
          </a:p>
          <a:p>
            <a:r>
              <a:rPr lang="cs-CZ" dirty="0" smtClean="0"/>
              <a:t>7. 6. 2016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67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Tým a zadání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101406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Bc. Matěj Karolyi,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117307</a:t>
            </a:r>
          </a:p>
          <a:p>
            <a:endParaRPr lang="cs-CZ" dirty="0" smtClean="0"/>
          </a:p>
          <a:p>
            <a:r>
              <a:rPr lang="cs-CZ" dirty="0" smtClean="0"/>
              <a:t>Lukáš </a:t>
            </a:r>
            <a:r>
              <a:rPr lang="cs-CZ" dirty="0" err="1"/>
              <a:t>Kotol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433265</a:t>
            </a:r>
          </a:p>
          <a:p>
            <a:endParaRPr lang="cs-CZ" dirty="0" smtClean="0"/>
          </a:p>
          <a:p>
            <a:r>
              <a:rPr lang="cs-CZ" dirty="0" smtClean="0"/>
              <a:t>Miloš </a:t>
            </a:r>
            <a:r>
              <a:rPr lang="cs-CZ" dirty="0" err="1"/>
              <a:t>Šilhár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433614</a:t>
            </a:r>
          </a:p>
          <a:p>
            <a:endParaRPr lang="cs-CZ" dirty="0" smtClean="0"/>
          </a:p>
          <a:p>
            <a:r>
              <a:rPr lang="cs-CZ" dirty="0" smtClean="0"/>
              <a:t>Mgr</a:t>
            </a:r>
            <a:r>
              <a:rPr lang="cs-CZ" dirty="0"/>
              <a:t>. Lumír Škvařil,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179780</a:t>
            </a:r>
          </a:p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5155676" y="1998134"/>
            <a:ext cx="5896708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Studenti navrhnou a implementují webovou aplikaci na platformě Java, která umožní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evidovat </a:t>
            </a:r>
            <a:r>
              <a:rPr lang="cs-CZ" dirty="0"/>
              <a:t>odvedenou práci s tím, že k ukládání dat využije nativní XML databázi,</a:t>
            </a:r>
          </a:p>
          <a:p>
            <a:pPr lvl="1"/>
            <a:r>
              <a:rPr lang="cs-CZ" dirty="0"/>
              <a:t>z výkazu práce umožní generovat faktury ve formátu </a:t>
            </a:r>
            <a:r>
              <a:rPr lang="cs-CZ" dirty="0" err="1"/>
              <a:t>docbook</a:t>
            </a:r>
            <a:r>
              <a:rPr lang="cs-CZ" dirty="0"/>
              <a:t> za zvolené období s možností exportu do formátu PDF,</a:t>
            </a:r>
          </a:p>
          <a:p>
            <a:pPr lvl="1"/>
            <a:r>
              <a:rPr lang="cs-CZ" dirty="0"/>
              <a:t>evidovat faktury vydané systémem za zvolené období, včetně výpočtu celkových příjmů z těchto faktur.</a:t>
            </a:r>
          </a:p>
          <a:p>
            <a:r>
              <a:rPr lang="cs-CZ" dirty="0"/>
              <a:t>Aplikace bude zprovozněna v JSP/</a:t>
            </a:r>
            <a:r>
              <a:rPr lang="cs-CZ" dirty="0" err="1"/>
              <a:t>Servlet</a:t>
            </a:r>
            <a:r>
              <a:rPr lang="cs-CZ" dirty="0"/>
              <a:t> kontejneru </a:t>
            </a:r>
            <a:r>
              <a:rPr lang="cs-CZ" dirty="0" err="1"/>
              <a:t>Jetty</a:t>
            </a:r>
            <a:r>
              <a:rPr lang="cs-CZ" dirty="0"/>
              <a:t>.</a:t>
            </a:r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Informace o aplikaci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Využité technologie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 smtClean="0"/>
              <a:t>Jetty</a:t>
            </a:r>
            <a:r>
              <a:rPr lang="cs-CZ" dirty="0" smtClean="0"/>
              <a:t> </a:t>
            </a:r>
            <a:r>
              <a:rPr lang="cs-CZ" dirty="0" err="1" smtClean="0"/>
              <a:t>servlet</a:t>
            </a:r>
            <a:r>
              <a:rPr lang="cs-CZ" dirty="0" smtClean="0"/>
              <a:t> (</a:t>
            </a:r>
            <a:r>
              <a:rPr lang="cs-CZ" dirty="0" err="1" smtClean="0"/>
              <a:t>Maven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JavaServer</a:t>
            </a:r>
            <a:r>
              <a:rPr lang="cs-CZ" dirty="0" smtClean="0"/>
              <a:t> </a:t>
            </a:r>
            <a:r>
              <a:rPr lang="cs-CZ" dirty="0" err="1" smtClean="0"/>
              <a:t>Pages</a:t>
            </a:r>
            <a:endParaRPr lang="cs-CZ" dirty="0" smtClean="0"/>
          </a:p>
          <a:p>
            <a:r>
              <a:rPr lang="cs-CZ" dirty="0" smtClean="0"/>
              <a:t>HTML, CSS, </a:t>
            </a:r>
            <a:r>
              <a:rPr lang="cs-CZ" dirty="0" err="1" smtClean="0"/>
              <a:t>JavaScript</a:t>
            </a:r>
            <a:endParaRPr lang="cs-CZ" dirty="0" smtClean="0"/>
          </a:p>
          <a:p>
            <a:r>
              <a:rPr lang="cs-CZ" dirty="0" err="1" smtClean="0"/>
              <a:t>Exist</a:t>
            </a:r>
            <a:r>
              <a:rPr lang="cs-CZ" dirty="0" smtClean="0"/>
              <a:t>-DB (</a:t>
            </a:r>
            <a:r>
              <a:rPr lang="cs-CZ" dirty="0" err="1" smtClean="0"/>
              <a:t>NoSQL</a:t>
            </a:r>
            <a:r>
              <a:rPr lang="cs-CZ" dirty="0" smtClean="0"/>
              <a:t> database)</a:t>
            </a:r>
          </a:p>
          <a:p>
            <a:r>
              <a:rPr lang="cs-CZ" dirty="0" err="1" smtClean="0"/>
              <a:t>DocBook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Poskytovaná funkcionalita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Vytváření a editace zaměstnanců a typů prací</a:t>
            </a:r>
          </a:p>
          <a:p>
            <a:r>
              <a:rPr lang="cs-CZ" dirty="0" smtClean="0"/>
              <a:t>Vytváření pracovních výkazů</a:t>
            </a:r>
          </a:p>
          <a:p>
            <a:r>
              <a:rPr lang="cs-CZ" dirty="0" smtClean="0"/>
              <a:t>Prohlížení vytvořených výkazů/faktur s možností filtrace</a:t>
            </a:r>
          </a:p>
          <a:p>
            <a:r>
              <a:rPr lang="cs-CZ" dirty="0" smtClean="0"/>
              <a:t>Detaily faktur</a:t>
            </a:r>
          </a:p>
          <a:p>
            <a:r>
              <a:rPr lang="cs-CZ" dirty="0" smtClean="0"/>
              <a:t>Export faktur do </a:t>
            </a:r>
            <a:r>
              <a:rPr lang="cs-CZ" dirty="0" smtClean="0"/>
              <a:t>PDF i </a:t>
            </a:r>
            <a:r>
              <a:rPr lang="cs-CZ" dirty="0" err="1" smtClean="0"/>
              <a:t>DocBook</a:t>
            </a:r>
            <a:endParaRPr lang="cs-CZ" dirty="0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 a dokumentace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63362"/>
          </a:xfrm>
        </p:spPr>
        <p:txBody>
          <a:bodyPr/>
          <a:lstStyle/>
          <a:p>
            <a:r>
              <a:rPr lang="cs-CZ" dirty="0" err="1" smtClean="0"/>
              <a:t>Repozitář</a:t>
            </a:r>
            <a:r>
              <a:rPr lang="cs-CZ" dirty="0" smtClean="0"/>
              <a:t> se nachází na </a:t>
            </a:r>
            <a:r>
              <a:rPr lang="cs-CZ" dirty="0" err="1" smtClean="0"/>
              <a:t>Githubu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github.com/Matesyi/pb138-evidence-prijmu-web</a:t>
            </a:r>
            <a:endParaRPr lang="cs-CZ" dirty="0" smtClean="0"/>
          </a:p>
          <a:p>
            <a:r>
              <a:rPr lang="cs-CZ" dirty="0" smtClean="0"/>
              <a:t>Wiki stránky</a:t>
            </a:r>
          </a:p>
          <a:p>
            <a:pPr lvl="1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github.com/Matesyi/pb138-evidence-prijmu-web/wiki</a:t>
            </a:r>
            <a:endParaRPr lang="cs-CZ" dirty="0" smtClean="0"/>
          </a:p>
          <a:p>
            <a:r>
              <a:rPr lang="cs-CZ" dirty="0" smtClean="0"/>
              <a:t>GH </a:t>
            </a:r>
            <a:r>
              <a:rPr lang="cs-CZ" dirty="0" err="1" smtClean="0"/>
              <a:t>Pages</a:t>
            </a:r>
            <a:endParaRPr lang="cs-CZ" dirty="0" smtClean="0"/>
          </a:p>
          <a:p>
            <a:pPr lvl="1"/>
            <a:r>
              <a:rPr lang="cs-CZ" dirty="0">
                <a:hlinkClick r:id="rId4"/>
              </a:rPr>
              <a:t>http://matesyi.github.io/pb138-evidence-prijmu-web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r>
              <a:rPr lang="cs-CZ" dirty="0" smtClean="0"/>
              <a:t>Dokumentace</a:t>
            </a:r>
          </a:p>
          <a:p>
            <a:pPr lvl="1"/>
            <a:r>
              <a:rPr lang="cs-CZ" dirty="0" smtClean="0"/>
              <a:t>Ve zdrojových kódech se nachází dokumentace ve formátu </a:t>
            </a:r>
            <a:r>
              <a:rPr lang="cs-CZ" dirty="0" err="1" smtClean="0"/>
              <a:t>JavaDoc</a:t>
            </a:r>
            <a:endParaRPr lang="cs-CZ" dirty="0" smtClean="0"/>
          </a:p>
          <a:p>
            <a:pPr lvl="1"/>
            <a:r>
              <a:rPr lang="cs-CZ" dirty="0" smtClean="0"/>
              <a:t>Adresář s dokumentací uvnitř </a:t>
            </a:r>
            <a:r>
              <a:rPr lang="cs-CZ" dirty="0" err="1" smtClean="0"/>
              <a:t>repozitáře</a:t>
            </a:r>
            <a:r>
              <a:rPr lang="cs-CZ" dirty="0" smtClean="0"/>
              <a:t> (/</a:t>
            </a:r>
            <a:r>
              <a:rPr lang="cs-CZ" dirty="0" err="1" smtClean="0"/>
              <a:t>Documentation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Uživatelská dokumentace v aplikaci na stránce </a:t>
            </a:r>
            <a:r>
              <a:rPr lang="cs-CZ" dirty="0" err="1" smtClean="0"/>
              <a:t>help.jsp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Ukázky </a:t>
            </a:r>
            <a:r>
              <a:rPr lang="en-US" dirty="0" smtClean="0"/>
              <a:t>#1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2318197"/>
            <a:ext cx="5339182" cy="2975020"/>
          </a:xfrm>
        </p:spPr>
      </p:pic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24" y="2293010"/>
            <a:ext cx="6306973" cy="3090360"/>
          </a:xfrm>
        </p:spPr>
      </p:pic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cs-CZ" dirty="0" err="1" smtClean="0"/>
              <a:t>ázky</a:t>
            </a:r>
            <a:r>
              <a:rPr lang="cs-CZ" dirty="0" smtClean="0"/>
              <a:t> </a:t>
            </a:r>
            <a:r>
              <a:rPr lang="en-US" dirty="0" smtClean="0"/>
              <a:t>#2</a:t>
            </a:r>
            <a:endParaRPr lang="cs-CZ" dirty="0"/>
          </a:p>
        </p:txBody>
      </p:sp>
      <p:pic>
        <p:nvPicPr>
          <p:cNvPr id="13" name="Zástupný symbol pro obsah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4" y="2388091"/>
            <a:ext cx="5767997" cy="2730321"/>
          </a:xfrm>
        </p:spPr>
      </p:pic>
      <p:pic>
        <p:nvPicPr>
          <p:cNvPr id="16" name="Zástupný symbol pro obsah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2" y="1425202"/>
            <a:ext cx="5351374" cy="4451210"/>
          </a:xfrm>
        </p:spPr>
      </p:pic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9" name="Zástupný symbol pro číslo snímk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08739" y="2830609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D</a:t>
            </a:r>
            <a:r>
              <a:rPr lang="cs-CZ" dirty="0" err="1" smtClean="0"/>
              <a:t>íky</a:t>
            </a:r>
            <a:r>
              <a:rPr lang="cs-CZ" dirty="0" smtClean="0"/>
              <a:t> za pozornost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3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ní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TM03457491[[fn=Metropolitní]]</Template>
  <TotalTime>30</TotalTime>
  <Words>286</Words>
  <Application>Microsoft Office PowerPoint</Application>
  <PresentationFormat>Širokoúhlá obrazovka</PresentationFormat>
  <Paragraphs>63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Metropolitní</vt:lpstr>
      <vt:lpstr>Evidence příjmů (web)</vt:lpstr>
      <vt:lpstr>Tým a zadání</vt:lpstr>
      <vt:lpstr>Informace o aplikaci</vt:lpstr>
      <vt:lpstr>Projekt a dokumentace</vt:lpstr>
      <vt:lpstr>Ukázky #1</vt:lpstr>
      <vt:lpstr>Ukázky #2</vt:lpstr>
      <vt:lpstr>Díky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příjmů (web)</dc:title>
  <dc:creator>Matěj Karolyi</dc:creator>
  <cp:lastModifiedBy>Matěj Karolyi</cp:lastModifiedBy>
  <cp:revision>5</cp:revision>
  <dcterms:created xsi:type="dcterms:W3CDTF">2016-06-04T13:29:03Z</dcterms:created>
  <dcterms:modified xsi:type="dcterms:W3CDTF">2016-06-07T07:15:32Z</dcterms:modified>
</cp:coreProperties>
</file>