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57" r:id="rId5"/>
    <p:sldId id="259" r:id="rId6"/>
    <p:sldId id="275" r:id="rId7"/>
    <p:sldId id="258" r:id="rId8"/>
    <p:sldId id="262" r:id="rId9"/>
    <p:sldId id="260" r:id="rId10"/>
    <p:sldId id="261" r:id="rId11"/>
    <p:sldId id="263" r:id="rId12"/>
    <p:sldId id="264" r:id="rId13"/>
    <p:sldId id="274" r:id="rId14"/>
    <p:sldId id="265" r:id="rId15"/>
    <p:sldId id="273" r:id="rId16"/>
    <p:sldId id="267" r:id="rId17"/>
    <p:sldId id="266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FD9"/>
    <a:srgbClr val="B6E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FBBC9C-3742-A781-4B3B-1871F2A7CAED}" v="216" dt="2024-12-02T13:50:43.666"/>
    <p1510:client id="{93A57E06-AEB3-8E48-2F04-3658A801EB29}" v="15" dt="2024-12-02T21:26:17.424"/>
    <p1510:client id="{9C38C1A5-98A0-C4BA-393C-B13AAB1E11E7}" v="3" dt="2024-12-02T13:21:15.713"/>
    <p1510:client id="{B5309A31-3784-FE4C-4291-15AAD73837E9}" v="2" dt="2024-12-03T11:55:43.146"/>
    <p1510:client id="{C01ADA72-B8D4-BA49-FC67-89A96E45F2EE}" v="8" dt="2024-12-02T22:06:23.628"/>
    <p1510:client id="{C6725B0B-BD00-C8CE-FBE1-1AA010506FB3}" v="465" dt="2024-12-02T18:40:00.135"/>
    <p1510:client id="{D6A9A464-FF7B-9C11-5F5F-03BAD5400063}" v="35" dt="2024-12-02T18:42:41.524"/>
    <p1510:client id="{DEAC6100-D9D9-1552-B423-2A2031896525}" v="173" dt="2024-12-02T18:58:01.933"/>
    <p1510:client id="{E66977F5-7ACD-FFAD-5E6C-AE3BEA0BF312}" v="415" dt="2024-12-02T21:24:33.632"/>
    <p1510:client id="{EFD0404C-551E-943C-AA08-69C9BE7FD7F5}" v="69" dt="2024-12-02T15:33:05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FF782A22-7AFB-2872-17F9-45DAEA32C08B}"/>
    <pc:docChg chg="addSld modSld">
      <pc:chgData name="Gastbenutzer" userId="" providerId="Windows Live" clId="Web-{FF782A22-7AFB-2872-17F9-45DAEA32C08B}" dt="2024-11-30T19:56:29.821" v="78" actId="14100"/>
      <pc:docMkLst>
        <pc:docMk/>
      </pc:docMkLst>
      <pc:sldChg chg="addSp delSp modSp new">
        <pc:chgData name="Gastbenutzer" userId="" providerId="Windows Live" clId="Web-{FF782A22-7AFB-2872-17F9-45DAEA32C08B}" dt="2024-11-30T19:56:29.821" v="78" actId="14100"/>
        <pc:sldMkLst>
          <pc:docMk/>
          <pc:sldMk cId="1844132466" sldId="257"/>
        </pc:sldMkLst>
        <pc:spChg chg="mod">
          <ac:chgData name="Gastbenutzer" userId="" providerId="Windows Live" clId="Web-{FF782A22-7AFB-2872-17F9-45DAEA32C08B}" dt="2024-11-30T19:54:15.613" v="67" actId="20577"/>
          <ac:spMkLst>
            <pc:docMk/>
            <pc:sldMk cId="1844132466" sldId="257"/>
            <ac:spMk id="2" creationId="{6719F6A7-37B5-4DF5-03B7-AF9668C7AB76}"/>
          </ac:spMkLst>
        </pc:spChg>
        <pc:spChg chg="del">
          <ac:chgData name="Gastbenutzer" userId="" providerId="Windows Live" clId="Web-{FF782A22-7AFB-2872-17F9-45DAEA32C08B}" dt="2024-11-30T19:45:40.032" v="21"/>
          <ac:spMkLst>
            <pc:docMk/>
            <pc:sldMk cId="1844132466" sldId="257"/>
            <ac:spMk id="3" creationId="{F82B06C7-E9FB-63CF-DE63-B5AE1EB54FE4}"/>
          </ac:spMkLst>
        </pc:spChg>
        <pc:picChg chg="add del mod">
          <ac:chgData name="Gastbenutzer" userId="" providerId="Windows Live" clId="Web-{FF782A22-7AFB-2872-17F9-45DAEA32C08B}" dt="2024-11-30T19:51:19.841" v="25"/>
          <ac:picMkLst>
            <pc:docMk/>
            <pc:sldMk cId="1844132466" sldId="257"/>
            <ac:picMk id="4" creationId="{28C14CD1-AD8F-C112-78CE-5F3070150707}"/>
          </ac:picMkLst>
        </pc:picChg>
        <pc:picChg chg="add mod">
          <ac:chgData name="Gastbenutzer" userId="" providerId="Windows Live" clId="Web-{FF782A22-7AFB-2872-17F9-45DAEA32C08B}" dt="2024-11-30T19:53:36.799" v="51" actId="1076"/>
          <ac:picMkLst>
            <pc:docMk/>
            <pc:sldMk cId="1844132466" sldId="257"/>
            <ac:picMk id="5" creationId="{2C1ED6DE-0E95-A383-03C5-C8F04D62D43D}"/>
          </ac:picMkLst>
        </pc:picChg>
        <pc:picChg chg="add mod">
          <ac:chgData name="Gastbenutzer" userId="" providerId="Windows Live" clId="Web-{FF782A22-7AFB-2872-17F9-45DAEA32C08B}" dt="2024-11-30T19:55:13.022" v="69" actId="1076"/>
          <ac:picMkLst>
            <pc:docMk/>
            <pc:sldMk cId="1844132466" sldId="257"/>
            <ac:picMk id="6" creationId="{161728B4-0889-FA22-943B-3293BFC3217B}"/>
          </ac:picMkLst>
        </pc:picChg>
        <pc:picChg chg="add del mod">
          <ac:chgData name="Gastbenutzer" userId="" providerId="Windows Live" clId="Web-{FF782A22-7AFB-2872-17F9-45DAEA32C08B}" dt="2024-11-30T19:55:09.318" v="68"/>
          <ac:picMkLst>
            <pc:docMk/>
            <pc:sldMk cId="1844132466" sldId="257"/>
            <ac:picMk id="7" creationId="{FDBD010B-E2DD-C149-C81A-E6DB50FDA6E3}"/>
          </ac:picMkLst>
        </pc:picChg>
        <pc:picChg chg="add del mod">
          <ac:chgData name="Gastbenutzer" userId="" providerId="Windows Live" clId="Web-{FF782A22-7AFB-2872-17F9-45DAEA32C08B}" dt="2024-11-30T19:56:11.196" v="75"/>
          <ac:picMkLst>
            <pc:docMk/>
            <pc:sldMk cId="1844132466" sldId="257"/>
            <ac:picMk id="8" creationId="{CF352174-410C-3FB2-70BA-D9BB04B2A415}"/>
          </ac:picMkLst>
        </pc:picChg>
        <pc:picChg chg="add mod">
          <ac:chgData name="Gastbenutzer" userId="" providerId="Windows Live" clId="Web-{FF782A22-7AFB-2872-17F9-45DAEA32C08B}" dt="2024-11-30T19:56:29.821" v="78" actId="14100"/>
          <ac:picMkLst>
            <pc:docMk/>
            <pc:sldMk cId="1844132466" sldId="257"/>
            <ac:picMk id="9" creationId="{FC60C783-0FC4-9F8A-DEF7-2324A2ABCFAE}"/>
          </ac:picMkLst>
        </pc:picChg>
      </pc:sldChg>
      <pc:sldChg chg="add replId">
        <pc:chgData name="Gastbenutzer" userId="" providerId="Windows Live" clId="Web-{FF782A22-7AFB-2872-17F9-45DAEA32C08B}" dt="2024-11-30T19:51:45.670" v="26"/>
        <pc:sldMkLst>
          <pc:docMk/>
          <pc:sldMk cId="3292781654" sldId="258"/>
        </pc:sldMkLst>
      </pc:sldChg>
      <pc:sldChg chg="add replId">
        <pc:chgData name="Gastbenutzer" userId="" providerId="Windows Live" clId="Web-{FF782A22-7AFB-2872-17F9-45DAEA32C08B}" dt="2024-11-30T19:51:55.296" v="27"/>
        <pc:sldMkLst>
          <pc:docMk/>
          <pc:sldMk cId="84759213" sldId="259"/>
        </pc:sldMkLst>
      </pc:sldChg>
      <pc:sldChg chg="add replId">
        <pc:chgData name="Gastbenutzer" userId="" providerId="Windows Live" clId="Web-{FF782A22-7AFB-2872-17F9-45DAEA32C08B}" dt="2024-11-30T19:51:55.905" v="28"/>
        <pc:sldMkLst>
          <pc:docMk/>
          <pc:sldMk cId="1269379879" sldId="260"/>
        </pc:sldMkLst>
      </pc:sldChg>
      <pc:sldChg chg="add replId">
        <pc:chgData name="Gastbenutzer" userId="" providerId="Windows Live" clId="Web-{FF782A22-7AFB-2872-17F9-45DAEA32C08B}" dt="2024-11-30T19:51:57.171" v="29"/>
        <pc:sldMkLst>
          <pc:docMk/>
          <pc:sldMk cId="3276093382" sldId="261"/>
        </pc:sldMkLst>
      </pc:sldChg>
      <pc:sldChg chg="add replId">
        <pc:chgData name="Gastbenutzer" userId="" providerId="Windows Live" clId="Web-{FF782A22-7AFB-2872-17F9-45DAEA32C08B}" dt="2024-11-30T19:51:57.374" v="30"/>
        <pc:sldMkLst>
          <pc:docMk/>
          <pc:sldMk cId="981776426" sldId="262"/>
        </pc:sldMkLst>
      </pc:sldChg>
    </pc:docChg>
  </pc:docChgLst>
  <pc:docChgLst>
    <pc:chgData name="Martin Najera" userId="1a4827c705e0e88e" providerId="Windows Live" clId="Web-{B5309A31-3784-FE4C-4291-15AAD73837E9}"/>
    <pc:docChg chg="modSld">
      <pc:chgData name="Martin Najera" userId="1a4827c705e0e88e" providerId="Windows Live" clId="Web-{B5309A31-3784-FE4C-4291-15AAD73837E9}" dt="2024-12-03T11:55:43.146" v="1"/>
      <pc:docMkLst>
        <pc:docMk/>
      </pc:docMkLst>
      <pc:sldChg chg="delSp delAnim">
        <pc:chgData name="Martin Najera" userId="1a4827c705e0e88e" providerId="Windows Live" clId="Web-{B5309A31-3784-FE4C-4291-15AAD73837E9}" dt="2024-12-03T11:55:43.146" v="1"/>
        <pc:sldMkLst>
          <pc:docMk/>
          <pc:sldMk cId="84759213" sldId="259"/>
        </pc:sldMkLst>
        <pc:spChg chg="del">
          <ac:chgData name="Martin Najera" userId="1a4827c705e0e88e" providerId="Windows Live" clId="Web-{B5309A31-3784-FE4C-4291-15AAD73837E9}" dt="2024-12-03T11:55:43.146" v="1"/>
          <ac:spMkLst>
            <pc:docMk/>
            <pc:sldMk cId="84759213" sldId="259"/>
            <ac:spMk id="6" creationId="{A30CAE23-2B2A-4920-0561-EE41F5BF5FC5}"/>
          </ac:spMkLst>
        </pc:spChg>
        <pc:spChg chg="del">
          <ac:chgData name="Martin Najera" userId="1a4827c705e0e88e" providerId="Windows Live" clId="Web-{B5309A31-3784-FE4C-4291-15AAD73837E9}" dt="2024-12-03T11:55:40.662" v="0"/>
          <ac:spMkLst>
            <pc:docMk/>
            <pc:sldMk cId="84759213" sldId="259"/>
            <ac:spMk id="7" creationId="{DEF5B425-75E3-6C8D-AC34-4B55362B505C}"/>
          </ac:spMkLst>
        </pc:spChg>
      </pc:sldChg>
    </pc:docChg>
  </pc:docChgLst>
  <pc:docChgLst>
    <pc:chgData name="Gastbenutzer" providerId="Windows Live" clId="Web-{DEAC6100-D9D9-1552-B423-2A2031896525}"/>
    <pc:docChg chg="modSld">
      <pc:chgData name="Gastbenutzer" userId="" providerId="Windows Live" clId="Web-{DEAC6100-D9D9-1552-B423-2A2031896525}" dt="2024-12-02T18:58:01.933" v="104" actId="1076"/>
      <pc:docMkLst>
        <pc:docMk/>
      </pc:docMkLst>
      <pc:sldChg chg="addSp modSp">
        <pc:chgData name="Gastbenutzer" userId="" providerId="Windows Live" clId="Web-{DEAC6100-D9D9-1552-B423-2A2031896525}" dt="2024-12-02T18:58:01.933" v="104" actId="1076"/>
        <pc:sldMkLst>
          <pc:docMk/>
          <pc:sldMk cId="2157827139" sldId="267"/>
        </pc:sldMkLst>
        <pc:spChg chg="add mod">
          <ac:chgData name="Gastbenutzer" userId="" providerId="Windows Live" clId="Web-{DEAC6100-D9D9-1552-B423-2A2031896525}" dt="2024-12-02T18:50:30.508" v="95" actId="1076"/>
          <ac:spMkLst>
            <pc:docMk/>
            <pc:sldMk cId="2157827139" sldId="267"/>
            <ac:spMk id="2" creationId="{F8811723-44E9-142D-3F06-90666512ACA3}"/>
          </ac:spMkLst>
        </pc:spChg>
        <pc:spChg chg="mod">
          <ac:chgData name="Gastbenutzer" userId="" providerId="Windows Live" clId="Web-{DEAC6100-D9D9-1552-B423-2A2031896525}" dt="2024-12-02T18:50:37.321" v="96" actId="1076"/>
          <ac:spMkLst>
            <pc:docMk/>
            <pc:sldMk cId="2157827139" sldId="267"/>
            <ac:spMk id="4" creationId="{629119BB-C05E-6657-EF85-2C1D92CEB822}"/>
          </ac:spMkLst>
        </pc:spChg>
        <pc:picChg chg="add mod">
          <ac:chgData name="Gastbenutzer" userId="" providerId="Windows Live" clId="Web-{DEAC6100-D9D9-1552-B423-2A2031896525}" dt="2024-12-02T18:57:58.777" v="103" actId="1076"/>
          <ac:picMkLst>
            <pc:docMk/>
            <pc:sldMk cId="2157827139" sldId="267"/>
            <ac:picMk id="3" creationId="{11583944-A918-40B1-D0F5-59F42A03644A}"/>
          </ac:picMkLst>
        </pc:picChg>
        <pc:picChg chg="add mod">
          <ac:chgData name="Gastbenutzer" userId="" providerId="Windows Live" clId="Web-{DEAC6100-D9D9-1552-B423-2A2031896525}" dt="2024-12-02T18:58:01.933" v="104" actId="1076"/>
          <ac:picMkLst>
            <pc:docMk/>
            <pc:sldMk cId="2157827139" sldId="267"/>
            <ac:picMk id="5" creationId="{4F115C55-F041-24BC-B585-78F1B2D61E6E}"/>
          </ac:picMkLst>
        </pc:picChg>
      </pc:sldChg>
    </pc:docChg>
  </pc:docChgLst>
  <pc:docChgLst>
    <pc:chgData name="Gastbenutzer" providerId="Windows Live" clId="Web-{9C38C1A5-98A0-C4BA-393C-B13AAB1E11E7}"/>
    <pc:docChg chg="modSld">
      <pc:chgData name="Gastbenutzer" userId="" providerId="Windows Live" clId="Web-{9C38C1A5-98A0-C4BA-393C-B13AAB1E11E7}" dt="2024-12-02T13:21:15.713" v="2" actId="1076"/>
      <pc:docMkLst>
        <pc:docMk/>
      </pc:docMkLst>
      <pc:sldChg chg="modSp">
        <pc:chgData name="Gastbenutzer" userId="" providerId="Windows Live" clId="Web-{9C38C1A5-98A0-C4BA-393C-B13AAB1E11E7}" dt="2024-12-02T13:21:15.713" v="2" actId="1076"/>
        <pc:sldMkLst>
          <pc:docMk/>
          <pc:sldMk cId="1844132466" sldId="257"/>
        </pc:sldMkLst>
        <pc:picChg chg="mod">
          <ac:chgData name="Gastbenutzer" userId="" providerId="Windows Live" clId="Web-{9C38C1A5-98A0-C4BA-393C-B13AAB1E11E7}" dt="2024-12-02T13:21:03.306" v="1" actId="1076"/>
          <ac:picMkLst>
            <pc:docMk/>
            <pc:sldMk cId="1844132466" sldId="257"/>
            <ac:picMk id="5" creationId="{2C1ED6DE-0E95-A383-03C5-C8F04D62D43D}"/>
          </ac:picMkLst>
        </pc:picChg>
        <pc:picChg chg="mod">
          <ac:chgData name="Gastbenutzer" userId="" providerId="Windows Live" clId="Web-{9C38C1A5-98A0-C4BA-393C-B13AAB1E11E7}" dt="2024-12-02T13:21:15.713" v="2" actId="1076"/>
          <ac:picMkLst>
            <pc:docMk/>
            <pc:sldMk cId="1844132466" sldId="257"/>
            <ac:picMk id="9" creationId="{FC60C783-0FC4-9F8A-DEF7-2324A2ABCFAE}"/>
          </ac:picMkLst>
        </pc:picChg>
      </pc:sldChg>
    </pc:docChg>
  </pc:docChgLst>
  <pc:docChgLst>
    <pc:chgData name="Martin Najera" userId="1a4827c705e0e88e" providerId="Windows Live" clId="Web-{D7D42403-BF62-9995-873A-8E32C03F53D2}"/>
    <pc:docChg chg="modSld">
      <pc:chgData name="Martin Najera" userId="1a4827c705e0e88e" providerId="Windows Live" clId="Web-{D7D42403-BF62-9995-873A-8E32C03F53D2}" dt="2024-11-29T09:47:18.934" v="16" actId="20577"/>
      <pc:docMkLst>
        <pc:docMk/>
      </pc:docMkLst>
      <pc:sldChg chg="modSp">
        <pc:chgData name="Martin Najera" userId="1a4827c705e0e88e" providerId="Windows Live" clId="Web-{D7D42403-BF62-9995-873A-8E32C03F53D2}" dt="2024-11-29T09:47:18.934" v="16" actId="20577"/>
        <pc:sldMkLst>
          <pc:docMk/>
          <pc:sldMk cId="2406273178" sldId="256"/>
        </pc:sldMkLst>
        <pc:spChg chg="mod">
          <ac:chgData name="Martin Najera" userId="1a4827c705e0e88e" providerId="Windows Live" clId="Web-{D7D42403-BF62-9995-873A-8E32C03F53D2}" dt="2024-11-29T09:47:18.934" v="16" actId="20577"/>
          <ac:spMkLst>
            <pc:docMk/>
            <pc:sldMk cId="2406273178" sldId="256"/>
            <ac:spMk id="2" creationId="{00000000-0000-0000-0000-000000000000}"/>
          </ac:spMkLst>
        </pc:spChg>
      </pc:sldChg>
    </pc:docChg>
  </pc:docChgLst>
  <pc:docChgLst>
    <pc:chgData name="Gastbenutzer" providerId="Windows Live" clId="Web-{93A57E06-AEB3-8E48-2F04-3658A801EB29}"/>
    <pc:docChg chg="addSld modSld">
      <pc:chgData name="Gastbenutzer" userId="" providerId="Windows Live" clId="Web-{93A57E06-AEB3-8E48-2F04-3658A801EB29}" dt="2024-12-02T21:26:17.424" v="13" actId="1076"/>
      <pc:docMkLst>
        <pc:docMk/>
      </pc:docMkLst>
      <pc:sldChg chg="delSp modSp new">
        <pc:chgData name="Gastbenutzer" userId="" providerId="Windows Live" clId="Web-{93A57E06-AEB3-8E48-2F04-3658A801EB29}" dt="2024-12-02T21:26:17.424" v="13" actId="1076"/>
        <pc:sldMkLst>
          <pc:docMk/>
          <pc:sldMk cId="801563406" sldId="277"/>
        </pc:sldMkLst>
        <pc:spChg chg="mod">
          <ac:chgData name="Gastbenutzer" userId="" providerId="Windows Live" clId="Web-{93A57E06-AEB3-8E48-2F04-3658A801EB29}" dt="2024-12-02T21:26:17.424" v="13" actId="1076"/>
          <ac:spMkLst>
            <pc:docMk/>
            <pc:sldMk cId="801563406" sldId="277"/>
            <ac:spMk id="2" creationId="{EDC581E8-9A52-76D5-3F21-94AB13359D6E}"/>
          </ac:spMkLst>
        </pc:spChg>
        <pc:spChg chg="del">
          <ac:chgData name="Gastbenutzer" userId="" providerId="Windows Live" clId="Web-{93A57E06-AEB3-8E48-2F04-3658A801EB29}" dt="2024-12-02T21:26:06.908" v="11"/>
          <ac:spMkLst>
            <pc:docMk/>
            <pc:sldMk cId="801563406" sldId="277"/>
            <ac:spMk id="3" creationId="{CA7FD776-5E38-DB5A-1948-866E4BBC070E}"/>
          </ac:spMkLst>
        </pc:spChg>
      </pc:sldChg>
    </pc:docChg>
  </pc:docChgLst>
  <pc:docChgLst>
    <pc:chgData name="Gastbenutzer" providerId="Windows Live" clId="Web-{C01ADA72-B8D4-BA49-FC67-89A96E45F2EE}"/>
    <pc:docChg chg="modSld">
      <pc:chgData name="Gastbenutzer" userId="" providerId="Windows Live" clId="Web-{C01ADA72-B8D4-BA49-FC67-89A96E45F2EE}" dt="2024-12-02T22:06:23.628" v="9"/>
      <pc:docMkLst>
        <pc:docMk/>
      </pc:docMkLst>
      <pc:sldChg chg="addAnim">
        <pc:chgData name="Gastbenutzer" userId="" providerId="Windows Live" clId="Web-{C01ADA72-B8D4-BA49-FC67-89A96E45F2EE}" dt="2024-12-02T22:04:15.593" v="4"/>
        <pc:sldMkLst>
          <pc:docMk/>
          <pc:sldMk cId="2157827139" sldId="267"/>
        </pc:sldMkLst>
      </pc:sldChg>
      <pc:sldChg chg="modSp addAnim delAnim modAnim">
        <pc:chgData name="Gastbenutzer" userId="" providerId="Windows Live" clId="Web-{C01ADA72-B8D4-BA49-FC67-89A96E45F2EE}" dt="2024-12-02T22:06:23.628" v="9"/>
        <pc:sldMkLst>
          <pc:docMk/>
          <pc:sldMk cId="3910506568" sldId="273"/>
        </pc:sldMkLst>
        <pc:graphicFrameChg chg="mod">
          <ac:chgData name="Gastbenutzer" userId="" providerId="Windows Live" clId="Web-{C01ADA72-B8D4-BA49-FC67-89A96E45F2EE}" dt="2024-12-02T22:03:34.279" v="1" actId="14100"/>
          <ac:graphicFrameMkLst>
            <pc:docMk/>
            <pc:sldMk cId="3910506568" sldId="273"/>
            <ac:graphicFrameMk id="289" creationId="{9CB12117-6134-C1E3-3B92-6C00F889B1F4}"/>
          </ac:graphicFrameMkLst>
        </pc:graphicFrameChg>
      </pc:sldChg>
    </pc:docChg>
  </pc:docChgLst>
  <pc:docChgLst>
    <pc:chgData name="Gastbenutzer" providerId="Windows Live" clId="Web-{E66977F5-7ACD-FFAD-5E6C-AE3BEA0BF312}"/>
    <pc:docChg chg="addSld modSld sldOrd">
      <pc:chgData name="Gastbenutzer" userId="" providerId="Windows Live" clId="Web-{E66977F5-7ACD-FFAD-5E6C-AE3BEA0BF312}" dt="2024-12-02T21:24:33.632" v="353" actId="1076"/>
      <pc:docMkLst>
        <pc:docMk/>
      </pc:docMkLst>
      <pc:sldChg chg="addSp delSp modSp addAnim delAnim modAnim">
        <pc:chgData name="Gastbenutzer" userId="" providerId="Windows Live" clId="Web-{E66977F5-7ACD-FFAD-5E6C-AE3BEA0BF312}" dt="2024-12-02T20:39:55.536" v="77" actId="20577"/>
        <pc:sldMkLst>
          <pc:docMk/>
          <pc:sldMk cId="1844132466" sldId="257"/>
        </pc:sldMkLst>
        <pc:spChg chg="mod">
          <ac:chgData name="Gastbenutzer" userId="" providerId="Windows Live" clId="Web-{E66977F5-7ACD-FFAD-5E6C-AE3BEA0BF312}" dt="2024-12-02T20:39:55.536" v="77" actId="20577"/>
          <ac:spMkLst>
            <pc:docMk/>
            <pc:sldMk cId="1844132466" sldId="257"/>
            <ac:spMk id="2" creationId="{6719F6A7-37B5-4DF5-03B7-AF9668C7AB76}"/>
          </ac:spMkLst>
        </pc:spChg>
        <pc:picChg chg="add mod ord">
          <ac:chgData name="Gastbenutzer" userId="" providerId="Windows Live" clId="Web-{E66977F5-7ACD-FFAD-5E6C-AE3BEA0BF312}" dt="2024-12-02T20:33:56.574" v="15" actId="1076"/>
          <ac:picMkLst>
            <pc:docMk/>
            <pc:sldMk cId="1844132466" sldId="257"/>
            <ac:picMk id="4" creationId="{11F751A1-5C33-CFA5-828A-DA987898BC5D}"/>
          </ac:picMkLst>
        </pc:picChg>
        <pc:picChg chg="del">
          <ac:chgData name="Gastbenutzer" userId="" providerId="Windows Live" clId="Web-{E66977F5-7ACD-FFAD-5E6C-AE3BEA0BF312}" dt="2024-12-02T20:31:35.258" v="2"/>
          <ac:picMkLst>
            <pc:docMk/>
            <pc:sldMk cId="1844132466" sldId="257"/>
            <ac:picMk id="5" creationId="{2C1ED6DE-0E95-A383-03C5-C8F04D62D43D}"/>
          </ac:picMkLst>
        </pc:picChg>
        <pc:picChg chg="del">
          <ac:chgData name="Gastbenutzer" userId="" providerId="Windows Live" clId="Web-{E66977F5-7ACD-FFAD-5E6C-AE3BEA0BF312}" dt="2024-12-02T20:31:34.352" v="1"/>
          <ac:picMkLst>
            <pc:docMk/>
            <pc:sldMk cId="1844132466" sldId="257"/>
            <ac:picMk id="6" creationId="{161728B4-0889-FA22-943B-3293BFC3217B}"/>
          </ac:picMkLst>
        </pc:picChg>
        <pc:picChg chg="add mod ord">
          <ac:chgData name="Gastbenutzer" userId="" providerId="Windows Live" clId="Web-{E66977F5-7ACD-FFAD-5E6C-AE3BEA0BF312}" dt="2024-12-02T20:33:58.871" v="16" actId="1076"/>
          <ac:picMkLst>
            <pc:docMk/>
            <pc:sldMk cId="1844132466" sldId="257"/>
            <ac:picMk id="7" creationId="{3738EE78-03AA-A904-721D-AFB8EF83F6E5}"/>
          </ac:picMkLst>
        </pc:picChg>
        <pc:picChg chg="add del mod">
          <ac:chgData name="Gastbenutzer" userId="" providerId="Windows Live" clId="Web-{E66977F5-7ACD-FFAD-5E6C-AE3BEA0BF312}" dt="2024-12-02T20:36:32.249" v="30"/>
          <ac:picMkLst>
            <pc:docMk/>
            <pc:sldMk cId="1844132466" sldId="257"/>
            <ac:picMk id="8" creationId="{E0D359F7-7C02-DC0A-83BF-C58D78076062}"/>
          </ac:picMkLst>
        </pc:picChg>
        <pc:picChg chg="del">
          <ac:chgData name="Gastbenutzer" userId="" providerId="Windows Live" clId="Web-{E66977F5-7ACD-FFAD-5E6C-AE3BEA0BF312}" dt="2024-12-02T20:31:33.227" v="0"/>
          <ac:picMkLst>
            <pc:docMk/>
            <pc:sldMk cId="1844132466" sldId="257"/>
            <ac:picMk id="9" creationId="{FC60C783-0FC4-9F8A-DEF7-2324A2ABCFAE}"/>
          </ac:picMkLst>
        </pc:picChg>
      </pc:sldChg>
      <pc:sldChg chg="addSp modSp">
        <pc:chgData name="Gastbenutzer" userId="" providerId="Windows Live" clId="Web-{E66977F5-7ACD-FFAD-5E6C-AE3BEA0BF312}" dt="2024-12-02T20:48:10.704" v="139" actId="1076"/>
        <pc:sldMkLst>
          <pc:docMk/>
          <pc:sldMk cId="3292781654" sldId="258"/>
        </pc:sldMkLst>
        <pc:spChg chg="mod">
          <ac:chgData name="Gastbenutzer" userId="" providerId="Windows Live" clId="Web-{E66977F5-7ACD-FFAD-5E6C-AE3BEA0BF312}" dt="2024-12-02T20:38:11.158" v="50" actId="20577"/>
          <ac:spMkLst>
            <pc:docMk/>
            <pc:sldMk cId="3292781654" sldId="258"/>
            <ac:spMk id="2" creationId="{6719F6A7-37B5-4DF5-03B7-AF9668C7AB76}"/>
          </ac:spMkLst>
        </pc:spChg>
        <pc:picChg chg="add mod">
          <ac:chgData name="Gastbenutzer" userId="" providerId="Windows Live" clId="Web-{E66977F5-7ACD-FFAD-5E6C-AE3BEA0BF312}" dt="2024-12-02T20:48:10.704" v="139" actId="1076"/>
          <ac:picMkLst>
            <pc:docMk/>
            <pc:sldMk cId="3292781654" sldId="258"/>
            <ac:picMk id="4" creationId="{4068FC78-A673-E5A5-1551-9BF49B5BB4C0}"/>
          </ac:picMkLst>
        </pc:picChg>
      </pc:sldChg>
      <pc:sldChg chg="addSp delSp modSp ord addAnim delAnim modAnim">
        <pc:chgData name="Gastbenutzer" userId="" providerId="Windows Live" clId="Web-{E66977F5-7ACD-FFAD-5E6C-AE3BEA0BF312}" dt="2024-12-02T21:12:52.381" v="290"/>
        <pc:sldMkLst>
          <pc:docMk/>
          <pc:sldMk cId="84759213" sldId="259"/>
        </pc:sldMkLst>
        <pc:spChg chg="mod">
          <ac:chgData name="Gastbenutzer" userId="" providerId="Windows Live" clId="Web-{E66977F5-7ACD-FFAD-5E6C-AE3BEA0BF312}" dt="2024-12-02T20:49:06.877" v="143" actId="20577"/>
          <ac:spMkLst>
            <pc:docMk/>
            <pc:sldMk cId="84759213" sldId="259"/>
            <ac:spMk id="2" creationId="{6719F6A7-37B5-4DF5-03B7-AF9668C7AB76}"/>
          </ac:spMkLst>
        </pc:spChg>
        <pc:spChg chg="add mod">
          <ac:chgData name="Gastbenutzer" userId="" providerId="Windows Live" clId="Web-{E66977F5-7ACD-FFAD-5E6C-AE3BEA0BF312}" dt="2024-12-02T20:48:01.219" v="138" actId="1076"/>
          <ac:spMkLst>
            <pc:docMk/>
            <pc:sldMk cId="84759213" sldId="259"/>
            <ac:spMk id="6" creationId="{A30CAE23-2B2A-4920-0561-EE41F5BF5FC5}"/>
          </ac:spMkLst>
        </pc:spChg>
        <pc:spChg chg="add mod">
          <ac:chgData name="Gastbenutzer" userId="" providerId="Windows Live" clId="Web-{E66977F5-7ACD-FFAD-5E6C-AE3BEA0BF312}" dt="2024-12-02T20:46:15.076" v="123" actId="14100"/>
          <ac:spMkLst>
            <pc:docMk/>
            <pc:sldMk cId="84759213" sldId="259"/>
            <ac:spMk id="7" creationId="{DEF5B425-75E3-6C8D-AC34-4B55362B505C}"/>
          </ac:spMkLst>
        </pc:spChg>
        <pc:picChg chg="add mod">
          <ac:chgData name="Gastbenutzer" userId="" providerId="Windows Live" clId="Web-{E66977F5-7ACD-FFAD-5E6C-AE3BEA0BF312}" dt="2024-12-02T20:41:08.569" v="84" actId="1076"/>
          <ac:picMkLst>
            <pc:docMk/>
            <pc:sldMk cId="84759213" sldId="259"/>
            <ac:picMk id="4" creationId="{55A65D35-C24B-05CD-31BC-4B0228BCA43C}"/>
          </ac:picMkLst>
        </pc:picChg>
        <pc:picChg chg="add mod">
          <ac:chgData name="Gastbenutzer" userId="" providerId="Windows Live" clId="Web-{E66977F5-7ACD-FFAD-5E6C-AE3BEA0BF312}" dt="2024-12-02T20:41:16.209" v="87" actId="1076"/>
          <ac:picMkLst>
            <pc:docMk/>
            <pc:sldMk cId="84759213" sldId="259"/>
            <ac:picMk id="5" creationId="{B47CEACA-8968-B7E2-5E6B-6DF3C3528D77}"/>
          </ac:picMkLst>
        </pc:picChg>
        <pc:picChg chg="add del mod">
          <ac:chgData name="Gastbenutzer" userId="" providerId="Windows Live" clId="Web-{E66977F5-7ACD-FFAD-5E6C-AE3BEA0BF312}" dt="2024-12-02T21:12:52.381" v="290"/>
          <ac:picMkLst>
            <pc:docMk/>
            <pc:sldMk cId="84759213" sldId="259"/>
            <ac:picMk id="9" creationId="{5AE22763-CCAD-F8F1-DE47-3EF8A8DB88E4}"/>
          </ac:picMkLst>
        </pc:picChg>
        <pc:cxnChg chg="add del">
          <ac:chgData name="Gastbenutzer" userId="" providerId="Windows Live" clId="Web-{E66977F5-7ACD-FFAD-5E6C-AE3BEA0BF312}" dt="2024-12-02T20:48:55.377" v="141"/>
          <ac:cxnSpMkLst>
            <pc:docMk/>
            <pc:sldMk cId="84759213" sldId="259"/>
            <ac:cxnSpMk id="8" creationId="{7F3A092A-1EB1-9BCE-28C2-8ED0EFAC7A17}"/>
          </ac:cxnSpMkLst>
        </pc:cxnChg>
      </pc:sldChg>
      <pc:sldChg chg="addSp modSp addAnim">
        <pc:chgData name="Gastbenutzer" userId="" providerId="Windows Live" clId="Web-{E66977F5-7ACD-FFAD-5E6C-AE3BEA0BF312}" dt="2024-12-02T20:57:25.280" v="199"/>
        <pc:sldMkLst>
          <pc:docMk/>
          <pc:sldMk cId="1269379879" sldId="260"/>
        </pc:sldMkLst>
        <pc:spChg chg="mod ord">
          <ac:chgData name="Gastbenutzer" userId="" providerId="Windows Live" clId="Web-{E66977F5-7ACD-FFAD-5E6C-AE3BEA0BF312}" dt="2024-12-02T20:54:48.385" v="186"/>
          <ac:spMkLst>
            <pc:docMk/>
            <pc:sldMk cId="1269379879" sldId="260"/>
            <ac:spMk id="2" creationId="{6719F6A7-37B5-4DF5-03B7-AF9668C7AB76}"/>
          </ac:spMkLst>
        </pc:spChg>
        <pc:picChg chg="add mod">
          <ac:chgData name="Gastbenutzer" userId="" providerId="Windows Live" clId="Web-{E66977F5-7ACD-FFAD-5E6C-AE3BEA0BF312}" dt="2024-12-02T20:54:50.604" v="187" actId="1076"/>
          <ac:picMkLst>
            <pc:docMk/>
            <pc:sldMk cId="1269379879" sldId="260"/>
            <ac:picMk id="4" creationId="{BD3FEC24-52F3-7977-A410-B01170CA6583}"/>
          </ac:picMkLst>
        </pc:picChg>
        <pc:picChg chg="add mod">
          <ac:chgData name="Gastbenutzer" userId="" providerId="Windows Live" clId="Web-{E66977F5-7ACD-FFAD-5E6C-AE3BEA0BF312}" dt="2024-12-02T20:54:57.073" v="188" actId="1076"/>
          <ac:picMkLst>
            <pc:docMk/>
            <pc:sldMk cId="1269379879" sldId="260"/>
            <ac:picMk id="5" creationId="{50313F57-C0EC-F4DD-D2C6-A6E83EE474DC}"/>
          </ac:picMkLst>
        </pc:picChg>
      </pc:sldChg>
      <pc:sldChg chg="addSp modSp addAnim">
        <pc:chgData name="Gastbenutzer" userId="" providerId="Windows Live" clId="Web-{E66977F5-7ACD-FFAD-5E6C-AE3BEA0BF312}" dt="2024-12-02T21:04:20.962" v="258"/>
        <pc:sldMkLst>
          <pc:docMk/>
          <pc:sldMk cId="3276093382" sldId="261"/>
        </pc:sldMkLst>
        <pc:spChg chg="mod">
          <ac:chgData name="Gastbenutzer" userId="" providerId="Windows Live" clId="Web-{E66977F5-7ACD-FFAD-5E6C-AE3BEA0BF312}" dt="2024-12-02T20:57:11.889" v="194" actId="20577"/>
          <ac:spMkLst>
            <pc:docMk/>
            <pc:sldMk cId="3276093382" sldId="261"/>
            <ac:spMk id="2" creationId="{6719F6A7-37B5-4DF5-03B7-AF9668C7AB76}"/>
          </ac:spMkLst>
        </pc:spChg>
        <pc:picChg chg="add mod">
          <ac:chgData name="Gastbenutzer" userId="" providerId="Windows Live" clId="Web-{E66977F5-7ACD-FFAD-5E6C-AE3BEA0BF312}" dt="2024-12-02T20:57:17.420" v="197" actId="14100"/>
          <ac:picMkLst>
            <pc:docMk/>
            <pc:sldMk cId="3276093382" sldId="261"/>
            <ac:picMk id="4" creationId="{20B6378A-78D3-33EC-5C95-95FFF2EE43E5}"/>
          </ac:picMkLst>
        </pc:picChg>
        <pc:picChg chg="add mod">
          <ac:chgData name="Gastbenutzer" userId="" providerId="Windows Live" clId="Web-{E66977F5-7ACD-FFAD-5E6C-AE3BEA0BF312}" dt="2024-12-02T20:58:32.797" v="203" actId="14100"/>
          <ac:picMkLst>
            <pc:docMk/>
            <pc:sldMk cId="3276093382" sldId="261"/>
            <ac:picMk id="5" creationId="{0026B879-4440-D009-9E47-2C4BF192B3BD}"/>
          </ac:picMkLst>
        </pc:picChg>
        <pc:picChg chg="add mod">
          <ac:chgData name="Gastbenutzer" userId="" providerId="Windows Live" clId="Web-{E66977F5-7ACD-FFAD-5E6C-AE3BEA0BF312}" dt="2024-12-02T21:03:34.867" v="253" actId="1076"/>
          <ac:picMkLst>
            <pc:docMk/>
            <pc:sldMk cId="3276093382" sldId="261"/>
            <ac:picMk id="6" creationId="{8400139B-8749-269C-3E02-45CE70464602}"/>
          </ac:picMkLst>
        </pc:picChg>
        <pc:picChg chg="add mod">
          <ac:chgData name="Gastbenutzer" userId="" providerId="Windows Live" clId="Web-{E66977F5-7ACD-FFAD-5E6C-AE3BEA0BF312}" dt="2024-12-02T21:04:17.602" v="257" actId="1076"/>
          <ac:picMkLst>
            <pc:docMk/>
            <pc:sldMk cId="3276093382" sldId="261"/>
            <ac:picMk id="7" creationId="{96ACEA2A-EAA2-6344-C6D6-13EA8F366C65}"/>
          </ac:picMkLst>
        </pc:picChg>
      </pc:sldChg>
      <pc:sldChg chg="addSp modSp ord addAnim delAnim modAnim">
        <pc:chgData name="Gastbenutzer" userId="" providerId="Windows Live" clId="Web-{E66977F5-7ACD-FFAD-5E6C-AE3BEA0BF312}" dt="2024-12-02T21:22:45.723" v="346"/>
        <pc:sldMkLst>
          <pc:docMk/>
          <pc:sldMk cId="981776426" sldId="262"/>
        </pc:sldMkLst>
        <pc:spChg chg="mod ord">
          <ac:chgData name="Gastbenutzer" userId="" providerId="Windows Live" clId="Web-{E66977F5-7ACD-FFAD-5E6C-AE3BEA0BF312}" dt="2024-12-02T21:01:08.020" v="246"/>
          <ac:spMkLst>
            <pc:docMk/>
            <pc:sldMk cId="981776426" sldId="262"/>
            <ac:spMk id="2" creationId="{6719F6A7-37B5-4DF5-03B7-AF9668C7AB76}"/>
          </ac:spMkLst>
        </pc:spChg>
        <pc:picChg chg="add mod">
          <ac:chgData name="Gastbenutzer" userId="" providerId="Windows Live" clId="Web-{E66977F5-7ACD-FFAD-5E6C-AE3BEA0BF312}" dt="2024-12-02T20:59:43.080" v="231" actId="1076"/>
          <ac:picMkLst>
            <pc:docMk/>
            <pc:sldMk cId="981776426" sldId="262"/>
            <ac:picMk id="4" creationId="{28D9AD0E-0EC8-CD60-6346-E972C2D06DA9}"/>
          </ac:picMkLst>
        </pc:picChg>
        <pc:picChg chg="add mod">
          <ac:chgData name="Gastbenutzer" userId="" providerId="Windows Live" clId="Web-{E66977F5-7ACD-FFAD-5E6C-AE3BEA0BF312}" dt="2024-12-02T21:00:50.488" v="241" actId="1076"/>
          <ac:picMkLst>
            <pc:docMk/>
            <pc:sldMk cId="981776426" sldId="262"/>
            <ac:picMk id="5" creationId="{9FEF61A3-7C9A-2EED-02D4-512DF3EEF916}"/>
          </ac:picMkLst>
        </pc:picChg>
        <pc:picChg chg="add mod">
          <ac:chgData name="Gastbenutzer" userId="" providerId="Windows Live" clId="Web-{E66977F5-7ACD-FFAD-5E6C-AE3BEA0BF312}" dt="2024-12-02T21:01:11.473" v="247" actId="1076"/>
          <ac:picMkLst>
            <pc:docMk/>
            <pc:sldMk cId="981776426" sldId="262"/>
            <ac:picMk id="6" creationId="{EB503F18-12C3-BC94-4595-DFFA954C715F}"/>
          </ac:picMkLst>
        </pc:picChg>
      </pc:sldChg>
      <pc:sldChg chg="addSp delSp modSp new ord">
        <pc:chgData name="Gastbenutzer" userId="" providerId="Windows Live" clId="Web-{E66977F5-7ACD-FFAD-5E6C-AE3BEA0BF312}" dt="2024-12-02T21:10:46.346" v="288" actId="14100"/>
        <pc:sldMkLst>
          <pc:docMk/>
          <pc:sldMk cId="4217857751" sldId="275"/>
        </pc:sldMkLst>
        <pc:spChg chg="mod">
          <ac:chgData name="Gastbenutzer" userId="" providerId="Windows Live" clId="Web-{E66977F5-7ACD-FFAD-5E6C-AE3BEA0BF312}" dt="2024-12-02T21:10:18.689" v="281" actId="20577"/>
          <ac:spMkLst>
            <pc:docMk/>
            <pc:sldMk cId="4217857751" sldId="275"/>
            <ac:spMk id="2" creationId="{4F924256-4B0C-8DBA-6E7E-36EC10006C11}"/>
          </ac:spMkLst>
        </pc:spChg>
        <pc:spChg chg="del mod">
          <ac:chgData name="Gastbenutzer" userId="" providerId="Windows Live" clId="Web-{E66977F5-7ACD-FFAD-5E6C-AE3BEA0BF312}" dt="2024-12-02T21:10:38.252" v="285"/>
          <ac:spMkLst>
            <pc:docMk/>
            <pc:sldMk cId="4217857751" sldId="275"/>
            <ac:spMk id="3" creationId="{B9D99647-6B17-CE15-884D-5E21AFDE87E9}"/>
          </ac:spMkLst>
        </pc:spChg>
        <pc:picChg chg="add mod ord">
          <ac:chgData name="Gastbenutzer" userId="" providerId="Windows Live" clId="Web-{E66977F5-7ACD-FFAD-5E6C-AE3BEA0BF312}" dt="2024-12-02T21:10:46.346" v="288" actId="14100"/>
          <ac:picMkLst>
            <pc:docMk/>
            <pc:sldMk cId="4217857751" sldId="275"/>
            <ac:picMk id="5" creationId="{49EFDF4E-78BC-E9CD-5231-A343EC7639E1}"/>
          </ac:picMkLst>
        </pc:picChg>
      </pc:sldChg>
      <pc:sldChg chg="addSp delSp modSp new">
        <pc:chgData name="Gastbenutzer" userId="" providerId="Windows Live" clId="Web-{E66977F5-7ACD-FFAD-5E6C-AE3BEA0BF312}" dt="2024-12-02T21:24:33.632" v="353" actId="1076"/>
        <pc:sldMkLst>
          <pc:docMk/>
          <pc:sldMk cId="4010776648" sldId="276"/>
        </pc:sldMkLst>
        <pc:spChg chg="mod">
          <ac:chgData name="Gastbenutzer" userId="" providerId="Windows Live" clId="Web-{E66977F5-7ACD-FFAD-5E6C-AE3BEA0BF312}" dt="2024-12-02T21:24:33.632" v="353" actId="1076"/>
          <ac:spMkLst>
            <pc:docMk/>
            <pc:sldMk cId="4010776648" sldId="276"/>
            <ac:spMk id="2" creationId="{BA785E04-12FB-9D2F-B42E-86AB50476D33}"/>
          </ac:spMkLst>
        </pc:spChg>
        <pc:spChg chg="del">
          <ac:chgData name="Gastbenutzer" userId="" providerId="Windows Live" clId="Web-{E66977F5-7ACD-FFAD-5E6C-AE3BEA0BF312}" dt="2024-12-02T21:13:04.662" v="301"/>
          <ac:spMkLst>
            <pc:docMk/>
            <pc:sldMk cId="4010776648" sldId="276"/>
            <ac:spMk id="3" creationId="{48F4E3C0-05E4-E528-549E-4F9EC5DBC3DE}"/>
          </ac:spMkLst>
        </pc:spChg>
        <pc:picChg chg="add mod ord">
          <ac:chgData name="Gastbenutzer" userId="" providerId="Windows Live" clId="Web-{E66977F5-7ACD-FFAD-5E6C-AE3BEA0BF312}" dt="2024-12-02T21:13:11.740" v="304" actId="1076"/>
          <ac:picMkLst>
            <pc:docMk/>
            <pc:sldMk cId="4010776648" sldId="276"/>
            <ac:picMk id="5" creationId="{20A111F7-5C02-9478-0683-7C66C5ED89A2}"/>
          </ac:picMkLst>
        </pc:picChg>
      </pc:sldChg>
    </pc:docChg>
  </pc:docChgLst>
  <pc:docChgLst>
    <pc:chgData name="Gastbenutzer" providerId="Windows Live" clId="Web-{C6725B0B-BD00-C8CE-FBE1-1AA010506FB3}"/>
    <pc:docChg chg="addSld delSld modSld sldOrd">
      <pc:chgData name="Gastbenutzer" userId="" providerId="Windows Live" clId="Web-{C6725B0B-BD00-C8CE-FBE1-1AA010506FB3}" dt="2024-12-02T18:40:00.135" v="416"/>
      <pc:docMkLst>
        <pc:docMk/>
      </pc:docMkLst>
      <pc:sldChg chg="addSp modSp">
        <pc:chgData name="Gastbenutzer" userId="" providerId="Windows Live" clId="Web-{C6725B0B-BD00-C8CE-FBE1-1AA010506FB3}" dt="2024-12-02T18:27:33.428" v="287" actId="20577"/>
        <pc:sldMkLst>
          <pc:docMk/>
          <pc:sldMk cId="708556119" sldId="265"/>
        </pc:sldMkLst>
        <pc:spChg chg="add mod">
          <ac:chgData name="Gastbenutzer" userId="" providerId="Windows Live" clId="Web-{C6725B0B-BD00-C8CE-FBE1-1AA010506FB3}" dt="2024-12-02T18:27:33.428" v="287" actId="20577"/>
          <ac:spMkLst>
            <pc:docMk/>
            <pc:sldMk cId="708556119" sldId="265"/>
            <ac:spMk id="4" creationId="{F2343386-12DA-1136-980E-A2C7D8D5B3B6}"/>
          </ac:spMkLst>
        </pc:spChg>
        <pc:spChg chg="add mod">
          <ac:chgData name="Gastbenutzer" userId="" providerId="Windows Live" clId="Web-{C6725B0B-BD00-C8CE-FBE1-1AA010506FB3}" dt="2024-12-02T18:18:16.992" v="251" actId="1076"/>
          <ac:spMkLst>
            <pc:docMk/>
            <pc:sldMk cId="708556119" sldId="265"/>
            <ac:spMk id="5" creationId="{33391FA1-4049-0104-34FE-9B54D6DC38A4}"/>
          </ac:spMkLst>
        </pc:spChg>
        <pc:picChg chg="mod">
          <ac:chgData name="Gastbenutzer" userId="" providerId="Windows Live" clId="Web-{C6725B0B-BD00-C8CE-FBE1-1AA010506FB3}" dt="2024-12-02T18:16:46.177" v="227" actId="1076"/>
          <ac:picMkLst>
            <pc:docMk/>
            <pc:sldMk cId="708556119" sldId="265"/>
            <ac:picMk id="2" creationId="{C345F4F7-D07A-6CB4-7464-53C29B9F6706}"/>
          </ac:picMkLst>
        </pc:picChg>
      </pc:sldChg>
      <pc:sldChg chg="addSp delSp modSp ord">
        <pc:chgData name="Gastbenutzer" userId="" providerId="Windows Live" clId="Web-{C6725B0B-BD00-C8CE-FBE1-1AA010506FB3}" dt="2024-12-02T18:40:00.135" v="416"/>
        <pc:sldMkLst>
          <pc:docMk/>
          <pc:sldMk cId="2157827139" sldId="267"/>
        </pc:sldMkLst>
        <pc:spChg chg="del mod">
          <ac:chgData name="Gastbenutzer" userId="" providerId="Windows Live" clId="Web-{C6725B0B-BD00-C8CE-FBE1-1AA010506FB3}" dt="2024-12-02T18:40:00.135" v="416"/>
          <ac:spMkLst>
            <pc:docMk/>
            <pc:sldMk cId="2157827139" sldId="267"/>
            <ac:spMk id="3" creationId="{5137306D-4A8A-51CA-F9D4-FBE1AA5F08D0}"/>
          </ac:spMkLst>
        </pc:spChg>
        <pc:spChg chg="mod">
          <ac:chgData name="Gastbenutzer" userId="" providerId="Windows Live" clId="Web-{C6725B0B-BD00-C8CE-FBE1-1AA010506FB3}" dt="2024-12-02T18:32:26.576" v="310" actId="20577"/>
          <ac:spMkLst>
            <pc:docMk/>
            <pc:sldMk cId="2157827139" sldId="267"/>
            <ac:spMk id="4" creationId="{629119BB-C05E-6657-EF85-2C1D92CEB822}"/>
          </ac:spMkLst>
        </pc:spChg>
        <pc:spChg chg="add del">
          <ac:chgData name="Gastbenutzer" userId="" providerId="Windows Live" clId="Web-{C6725B0B-BD00-C8CE-FBE1-1AA010506FB3}" dt="2024-12-02T18:34:40.548" v="320"/>
          <ac:spMkLst>
            <pc:docMk/>
            <pc:sldMk cId="2157827139" sldId="267"/>
            <ac:spMk id="5" creationId="{73165337-717C-E2DD-CCFC-83A3CDA1EDB9}"/>
          </ac:spMkLst>
        </pc:spChg>
      </pc:sldChg>
      <pc:sldChg chg="addSp delSp modSp add replId">
        <pc:chgData name="Gastbenutzer" userId="" providerId="Windows Live" clId="Web-{C6725B0B-BD00-C8CE-FBE1-1AA010506FB3}" dt="2024-12-02T18:16:24.192" v="221" actId="20577"/>
        <pc:sldMkLst>
          <pc:docMk/>
          <pc:sldMk cId="3910506568" sldId="273"/>
        </pc:sldMkLst>
        <pc:spChg chg="del mod">
          <ac:chgData name="Gastbenutzer" userId="" providerId="Windows Live" clId="Web-{C6725B0B-BD00-C8CE-FBE1-1AA010506FB3}" dt="2024-12-02T18:09:04.383" v="88"/>
          <ac:spMkLst>
            <pc:docMk/>
            <pc:sldMk cId="3910506568" sldId="273"/>
            <ac:spMk id="3" creationId="{5137306D-4A8A-51CA-F9D4-FBE1AA5F08D0}"/>
          </ac:spMkLst>
        </pc:spChg>
        <pc:spChg chg="mod">
          <ac:chgData name="Gastbenutzer" userId="" providerId="Windows Live" clId="Web-{C6725B0B-BD00-C8CE-FBE1-1AA010506FB3}" dt="2024-12-02T18:16:24.192" v="221" actId="20577"/>
          <ac:spMkLst>
            <pc:docMk/>
            <pc:sldMk cId="3910506568" sldId="273"/>
            <ac:spMk id="4" creationId="{629119BB-C05E-6657-EF85-2C1D92CEB822}"/>
          </ac:spMkLst>
        </pc:spChg>
        <pc:spChg chg="del">
          <ac:chgData name="Gastbenutzer" userId="" providerId="Windows Live" clId="Web-{C6725B0B-BD00-C8CE-FBE1-1AA010506FB3}" dt="2024-12-02T18:08:46.571" v="76"/>
          <ac:spMkLst>
            <pc:docMk/>
            <pc:sldMk cId="3910506568" sldId="273"/>
            <ac:spMk id="5" creationId="{73165337-717C-E2DD-CCFC-83A3CDA1EDB9}"/>
          </ac:spMkLst>
        </pc:spChg>
        <pc:spChg chg="add mod">
          <ac:chgData name="Gastbenutzer" userId="" providerId="Windows Live" clId="Web-{C6725B0B-BD00-C8CE-FBE1-1AA010506FB3}" dt="2024-12-02T18:11:44.685" v="137" actId="20577"/>
          <ac:spMkLst>
            <pc:docMk/>
            <pc:sldMk cId="3910506568" sldId="273"/>
            <ac:spMk id="602" creationId="{F09FC0CD-499B-9B01-EB86-F04E4F0B30B8}"/>
          </ac:spMkLst>
        </pc:spChg>
        <pc:graphicFrameChg chg="add del mod modGraphic">
          <ac:chgData name="Gastbenutzer" userId="" providerId="Windows Live" clId="Web-{C6725B0B-BD00-C8CE-FBE1-1AA010506FB3}" dt="2024-12-02T18:03:26.562" v="19"/>
          <ac:graphicFrameMkLst>
            <pc:docMk/>
            <pc:sldMk cId="3910506568" sldId="273"/>
            <ac:graphicFrameMk id="2" creationId="{7A045E60-5317-4D27-414C-9191C77A5422}"/>
          </ac:graphicFrameMkLst>
        </pc:graphicFrameChg>
        <pc:graphicFrameChg chg="add mod modGraphic">
          <ac:chgData name="Gastbenutzer" userId="" providerId="Windows Live" clId="Web-{C6725B0B-BD00-C8CE-FBE1-1AA010506FB3}" dt="2024-12-02T18:16:04.879" v="219" actId="1076"/>
          <ac:graphicFrameMkLst>
            <pc:docMk/>
            <pc:sldMk cId="3910506568" sldId="273"/>
            <ac:graphicFrameMk id="146" creationId="{3EFEABAF-BE09-AB6A-75F3-5CAB9EACAFFF}"/>
          </ac:graphicFrameMkLst>
        </pc:graphicFrameChg>
        <pc:graphicFrameChg chg="add mod modGraphic">
          <ac:chgData name="Gastbenutzer" userId="" providerId="Windows Live" clId="Web-{C6725B0B-BD00-C8CE-FBE1-1AA010506FB3}" dt="2024-12-02T18:11:22.403" v="132" actId="1076"/>
          <ac:graphicFrameMkLst>
            <pc:docMk/>
            <pc:sldMk cId="3910506568" sldId="273"/>
            <ac:graphicFrameMk id="289" creationId="{9CB12117-6134-C1E3-3B92-6C00F889B1F4}"/>
          </ac:graphicFrameMkLst>
        </pc:graphicFrameChg>
      </pc:sldChg>
      <pc:sldChg chg="new del">
        <pc:chgData name="Gastbenutzer" userId="" providerId="Windows Live" clId="Web-{C6725B0B-BD00-C8CE-FBE1-1AA010506FB3}" dt="2024-12-02T18:17:50.944" v="234"/>
        <pc:sldMkLst>
          <pc:docMk/>
          <pc:sldMk cId="1742334386" sldId="274"/>
        </pc:sldMkLst>
      </pc:sldChg>
      <pc:sldChg chg="addSp delSp modSp add replId">
        <pc:chgData name="Gastbenutzer" userId="" providerId="Windows Live" clId="Web-{C6725B0B-BD00-C8CE-FBE1-1AA010506FB3}" dt="2024-12-02T18:28:49.508" v="299" actId="1076"/>
        <pc:sldMkLst>
          <pc:docMk/>
          <pc:sldMk cId="1911920032" sldId="274"/>
        </pc:sldMkLst>
        <pc:spChg chg="add del mod">
          <ac:chgData name="Gastbenutzer" userId="" providerId="Windows Live" clId="Web-{C6725B0B-BD00-C8CE-FBE1-1AA010506FB3}" dt="2024-12-02T18:25:12.112" v="269"/>
          <ac:spMkLst>
            <pc:docMk/>
            <pc:sldMk cId="1911920032" sldId="274"/>
            <ac:spMk id="3" creationId="{F47F3CEA-8482-7821-9134-5642122E93E2}"/>
          </ac:spMkLst>
        </pc:spChg>
        <pc:spChg chg="add mod">
          <ac:chgData name="Gastbenutzer" userId="" providerId="Windows Live" clId="Web-{C6725B0B-BD00-C8CE-FBE1-1AA010506FB3}" dt="2024-12-02T18:28:49.508" v="299" actId="1076"/>
          <ac:spMkLst>
            <pc:docMk/>
            <pc:sldMk cId="1911920032" sldId="274"/>
            <ac:spMk id="8" creationId="{3082B000-9477-C505-B076-7F52FCBE3600}"/>
          </ac:spMkLst>
        </pc:spChg>
        <pc:picChg chg="del">
          <ac:chgData name="Gastbenutzer" userId="" providerId="Windows Live" clId="Web-{C6725B0B-BD00-C8CE-FBE1-1AA010506FB3}" dt="2024-12-02T18:25:04.174" v="268"/>
          <ac:picMkLst>
            <pc:docMk/>
            <pc:sldMk cId="1911920032" sldId="274"/>
            <ac:picMk id="4" creationId="{C6CD4E88-C0B1-03A3-17B0-4C2F3784721B}"/>
          </ac:picMkLst>
        </pc:picChg>
        <pc:picChg chg="add mod ord">
          <ac:chgData name="Gastbenutzer" userId="" providerId="Windows Live" clId="Web-{C6725B0B-BD00-C8CE-FBE1-1AA010506FB3}" dt="2024-12-02T18:25:31.690" v="277" actId="1076"/>
          <ac:picMkLst>
            <pc:docMk/>
            <pc:sldMk cId="1911920032" sldId="274"/>
            <ac:picMk id="5" creationId="{974088FD-A077-ED07-843F-08A0AD622228}"/>
          </ac:picMkLst>
        </pc:picChg>
      </pc:sldChg>
    </pc:docChg>
  </pc:docChgLst>
  <pc:docChgLst>
    <pc:chgData name="Martin Najera" userId="1a4827c705e0e88e" providerId="Windows Live" clId="Web-{EFD0404C-551E-943C-AA08-69C9BE7FD7F5}"/>
    <pc:docChg chg="addSld delSld modSld">
      <pc:chgData name="Martin Najera" userId="1a4827c705e0e88e" providerId="Windows Live" clId="Web-{EFD0404C-551E-943C-AA08-69C9BE7FD7F5}" dt="2024-12-02T15:33:05.755" v="63" actId="1076"/>
      <pc:docMkLst>
        <pc:docMk/>
      </pc:docMkLst>
      <pc:sldChg chg="addSp modSp mod setBg">
        <pc:chgData name="Martin Najera" userId="1a4827c705e0e88e" providerId="Windows Live" clId="Web-{EFD0404C-551E-943C-AA08-69C9BE7FD7F5}" dt="2024-12-02T15:15:18.841" v="36"/>
        <pc:sldMkLst>
          <pc:docMk/>
          <pc:sldMk cId="2406273178" sldId="256"/>
        </pc:sldMkLst>
        <pc:spChg chg="mod">
          <ac:chgData name="Martin Najera" userId="1a4827c705e0e88e" providerId="Windows Live" clId="Web-{EFD0404C-551E-943C-AA08-69C9BE7FD7F5}" dt="2024-12-02T15:15:18.841" v="36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Martin Najera" userId="1a4827c705e0e88e" providerId="Windows Live" clId="Web-{EFD0404C-551E-943C-AA08-69C9BE7FD7F5}" dt="2024-12-02T15:15:18.841" v="36"/>
          <ac:spMkLst>
            <pc:docMk/>
            <pc:sldMk cId="2406273178" sldId="256"/>
            <ac:spMk id="3" creationId="{00000000-0000-0000-0000-000000000000}"/>
          </ac:spMkLst>
        </pc:spChg>
        <pc:spChg chg="mod">
          <ac:chgData name="Martin Najera" userId="1a4827c705e0e88e" providerId="Windows Live" clId="Web-{EFD0404C-551E-943C-AA08-69C9BE7FD7F5}" dt="2024-12-02T15:15:18.841" v="36"/>
          <ac:spMkLst>
            <pc:docMk/>
            <pc:sldMk cId="2406273178" sldId="256"/>
            <ac:spMk id="4" creationId="{92376ABA-6DD9-71BA-6AE2-5EBAB352AE3A}"/>
          </ac:spMkLst>
        </pc:spChg>
        <pc:spChg chg="add">
          <ac:chgData name="Martin Najera" userId="1a4827c705e0e88e" providerId="Windows Live" clId="Web-{EFD0404C-551E-943C-AA08-69C9BE7FD7F5}" dt="2024-12-02T15:15:18.841" v="36"/>
          <ac:spMkLst>
            <pc:docMk/>
            <pc:sldMk cId="2406273178" sldId="256"/>
            <ac:spMk id="10" creationId="{9C6777B5-64F4-4200-B099-34168B69FE53}"/>
          </ac:spMkLst>
        </pc:spChg>
        <pc:spChg chg="add">
          <ac:chgData name="Martin Najera" userId="1a4827c705e0e88e" providerId="Windows Live" clId="Web-{EFD0404C-551E-943C-AA08-69C9BE7FD7F5}" dt="2024-12-02T15:15:18.841" v="36"/>
          <ac:spMkLst>
            <pc:docMk/>
            <pc:sldMk cId="2406273178" sldId="256"/>
            <ac:spMk id="12" creationId="{9B37791B-B040-4694-BFDC-8DD132D86E8E}"/>
          </ac:spMkLst>
        </pc:spChg>
        <pc:grpChg chg="add">
          <ac:chgData name="Martin Najera" userId="1a4827c705e0e88e" providerId="Windows Live" clId="Web-{EFD0404C-551E-943C-AA08-69C9BE7FD7F5}" dt="2024-12-02T15:15:18.841" v="36"/>
          <ac:grpSpMkLst>
            <pc:docMk/>
            <pc:sldMk cId="2406273178" sldId="256"/>
            <ac:grpSpMk id="14" creationId="{4252769E-B9F0-4068-A645-5BBEF16E9C28}"/>
          </ac:grpSpMkLst>
        </pc:grpChg>
        <pc:picChg chg="add mod ord">
          <ac:chgData name="Martin Najera" userId="1a4827c705e0e88e" providerId="Windows Live" clId="Web-{EFD0404C-551E-943C-AA08-69C9BE7FD7F5}" dt="2024-12-02T15:15:18.841" v="36"/>
          <ac:picMkLst>
            <pc:docMk/>
            <pc:sldMk cId="2406273178" sldId="256"/>
            <ac:picMk id="5" creationId="{5F88792E-BA0B-70E2-B91A-61C112E0CA57}"/>
          </ac:picMkLst>
        </pc:picChg>
      </pc:sldChg>
      <pc:sldChg chg="delSp modSp">
        <pc:chgData name="Martin Najera" userId="1a4827c705e0e88e" providerId="Windows Live" clId="Web-{EFD0404C-551E-943C-AA08-69C9BE7FD7F5}" dt="2024-12-02T15:12:50.586" v="26" actId="1076"/>
        <pc:sldMkLst>
          <pc:docMk/>
          <pc:sldMk cId="2727227958" sldId="266"/>
        </pc:sldMkLst>
        <pc:spChg chg="del">
          <ac:chgData name="Martin Najera" userId="1a4827c705e0e88e" providerId="Windows Live" clId="Web-{EFD0404C-551E-943C-AA08-69C9BE7FD7F5}" dt="2024-12-02T15:09:35.204" v="7"/>
          <ac:spMkLst>
            <pc:docMk/>
            <pc:sldMk cId="2727227958" sldId="266"/>
            <ac:spMk id="5" creationId="{211C3112-5775-E3EC-3F7E-6C03437FC87E}"/>
          </ac:spMkLst>
        </pc:spChg>
        <pc:spChg chg="mod">
          <ac:chgData name="Martin Najera" userId="1a4827c705e0e88e" providerId="Windows Live" clId="Web-{EFD0404C-551E-943C-AA08-69C9BE7FD7F5}" dt="2024-12-02T15:12:50.586" v="26" actId="1076"/>
          <ac:spMkLst>
            <pc:docMk/>
            <pc:sldMk cId="2727227958" sldId="266"/>
            <ac:spMk id="7" creationId="{FA663C38-57B1-D7D3-6BBD-32617C2FDAE3}"/>
          </ac:spMkLst>
        </pc:spChg>
      </pc:sldChg>
      <pc:sldChg chg="addSp delSp modSp new">
        <pc:chgData name="Martin Najera" userId="1a4827c705e0e88e" providerId="Windows Live" clId="Web-{EFD0404C-551E-943C-AA08-69C9BE7FD7F5}" dt="2024-12-02T15:12:32.835" v="24" actId="1076"/>
        <pc:sldMkLst>
          <pc:docMk/>
          <pc:sldMk cId="2089733957" sldId="268"/>
        </pc:sldMkLst>
        <pc:spChg chg="del">
          <ac:chgData name="Martin Najera" userId="1a4827c705e0e88e" providerId="Windows Live" clId="Web-{EFD0404C-551E-943C-AA08-69C9BE7FD7F5}" dt="2024-12-02T15:10:42.831" v="9"/>
          <ac:spMkLst>
            <pc:docMk/>
            <pc:sldMk cId="2089733957" sldId="268"/>
            <ac:spMk id="3" creationId="{92759A66-EA28-8879-AE1D-7C797127CB6A}"/>
          </ac:spMkLst>
        </pc:spChg>
        <pc:spChg chg="add del mod">
          <ac:chgData name="Martin Najera" userId="1a4827c705e0e88e" providerId="Windows Live" clId="Web-{EFD0404C-551E-943C-AA08-69C9BE7FD7F5}" dt="2024-12-02T15:12:24.366" v="19"/>
          <ac:spMkLst>
            <pc:docMk/>
            <pc:sldMk cId="2089733957" sldId="268"/>
            <ac:spMk id="7" creationId="{C39741B4-FBE2-DCF7-3349-CA2A357C4878}"/>
          </ac:spMkLst>
        </pc:spChg>
        <pc:picChg chg="add del mod ord">
          <ac:chgData name="Martin Najera" userId="1a4827c705e0e88e" providerId="Windows Live" clId="Web-{EFD0404C-551E-943C-AA08-69C9BE7FD7F5}" dt="2024-12-02T15:10:56.582" v="18"/>
          <ac:picMkLst>
            <pc:docMk/>
            <pc:sldMk cId="2089733957" sldId="268"/>
            <ac:picMk id="5" creationId="{53AB8E33-1DA2-FE4C-32D4-D79B54F22389}"/>
          </ac:picMkLst>
        </pc:picChg>
        <pc:picChg chg="add mod ord">
          <ac:chgData name="Martin Najera" userId="1a4827c705e0e88e" providerId="Windows Live" clId="Web-{EFD0404C-551E-943C-AA08-69C9BE7FD7F5}" dt="2024-12-02T15:12:32.835" v="24" actId="1076"/>
          <ac:picMkLst>
            <pc:docMk/>
            <pc:sldMk cId="2089733957" sldId="268"/>
            <ac:picMk id="8" creationId="{01FDCE28-32D1-3AA7-5345-496316AF3323}"/>
          </ac:picMkLst>
        </pc:picChg>
      </pc:sldChg>
      <pc:sldChg chg="addSp delSp modSp new del">
        <pc:chgData name="Martin Najera" userId="1a4827c705e0e88e" providerId="Windows Live" clId="Web-{EFD0404C-551E-943C-AA08-69C9BE7FD7F5}" dt="2024-12-02T15:16:30.328" v="39"/>
        <pc:sldMkLst>
          <pc:docMk/>
          <pc:sldMk cId="2993929485" sldId="269"/>
        </pc:sldMkLst>
        <pc:spChg chg="add del">
          <ac:chgData name="Martin Najera" userId="1a4827c705e0e88e" providerId="Windows Live" clId="Web-{EFD0404C-551E-943C-AA08-69C9BE7FD7F5}" dt="2024-12-02T15:16:29.672" v="38"/>
          <ac:spMkLst>
            <pc:docMk/>
            <pc:sldMk cId="2993929485" sldId="269"/>
            <ac:spMk id="3" creationId="{142D42D8-1EC5-F87C-7FEB-27DC6FCF0156}"/>
          </ac:spMkLst>
        </pc:spChg>
        <pc:picChg chg="add del mod ord">
          <ac:chgData name="Martin Najera" userId="1a4827c705e0e88e" providerId="Windows Live" clId="Web-{EFD0404C-551E-943C-AA08-69C9BE7FD7F5}" dt="2024-12-02T15:16:29.672" v="38"/>
          <ac:picMkLst>
            <pc:docMk/>
            <pc:sldMk cId="2993929485" sldId="269"/>
            <ac:picMk id="5" creationId="{1C2912AC-EB9A-DBBA-801F-4A93BD15F30C}"/>
          </ac:picMkLst>
        </pc:picChg>
      </pc:sldChg>
      <pc:sldChg chg="addSp delSp modSp new">
        <pc:chgData name="Martin Najera" userId="1a4827c705e0e88e" providerId="Windows Live" clId="Web-{EFD0404C-551E-943C-AA08-69C9BE7FD7F5}" dt="2024-12-02T15:17:10.986" v="48" actId="14100"/>
        <pc:sldMkLst>
          <pc:docMk/>
          <pc:sldMk cId="4142339934" sldId="269"/>
        </pc:sldMkLst>
        <pc:spChg chg="del">
          <ac:chgData name="Martin Najera" userId="1a4827c705e0e88e" providerId="Windows Live" clId="Web-{EFD0404C-551E-943C-AA08-69C9BE7FD7F5}" dt="2024-12-02T15:16:55.689" v="42"/>
          <ac:spMkLst>
            <pc:docMk/>
            <pc:sldMk cId="4142339934" sldId="269"/>
            <ac:spMk id="3" creationId="{9EC3645E-0D90-992E-6F9F-48A530F99949}"/>
          </ac:spMkLst>
        </pc:spChg>
        <pc:picChg chg="add mod ord">
          <ac:chgData name="Martin Najera" userId="1a4827c705e0e88e" providerId="Windows Live" clId="Web-{EFD0404C-551E-943C-AA08-69C9BE7FD7F5}" dt="2024-12-02T15:17:10.986" v="48" actId="14100"/>
          <ac:picMkLst>
            <pc:docMk/>
            <pc:sldMk cId="4142339934" sldId="269"/>
            <ac:picMk id="5" creationId="{EB0FCC4E-0538-DF71-2294-73AD09E24FE1}"/>
          </ac:picMkLst>
        </pc:picChg>
      </pc:sldChg>
      <pc:sldChg chg="addSp delSp modSp new">
        <pc:chgData name="Martin Najera" userId="1a4827c705e0e88e" providerId="Windows Live" clId="Web-{EFD0404C-551E-943C-AA08-69C9BE7FD7F5}" dt="2024-12-02T15:17:36.706" v="52" actId="1076"/>
        <pc:sldMkLst>
          <pc:docMk/>
          <pc:sldMk cId="2412168728" sldId="270"/>
        </pc:sldMkLst>
        <pc:spChg chg="del">
          <ac:chgData name="Martin Najera" userId="1a4827c705e0e88e" providerId="Windows Live" clId="Web-{EFD0404C-551E-943C-AA08-69C9BE7FD7F5}" dt="2024-12-02T15:17:30.737" v="49"/>
          <ac:spMkLst>
            <pc:docMk/>
            <pc:sldMk cId="2412168728" sldId="270"/>
            <ac:spMk id="3" creationId="{E4A2829C-B109-A8B0-0611-2E70A94E73FA}"/>
          </ac:spMkLst>
        </pc:spChg>
        <pc:picChg chg="add mod ord">
          <ac:chgData name="Martin Najera" userId="1a4827c705e0e88e" providerId="Windows Live" clId="Web-{EFD0404C-551E-943C-AA08-69C9BE7FD7F5}" dt="2024-12-02T15:17:36.706" v="52" actId="1076"/>
          <ac:picMkLst>
            <pc:docMk/>
            <pc:sldMk cId="2412168728" sldId="270"/>
            <ac:picMk id="5" creationId="{28137171-4F8D-98DB-3CFB-AAA7B63C6606}"/>
          </ac:picMkLst>
        </pc:picChg>
      </pc:sldChg>
      <pc:sldChg chg="addSp delSp modSp new">
        <pc:chgData name="Martin Najera" userId="1a4827c705e0e88e" providerId="Windows Live" clId="Web-{EFD0404C-551E-943C-AA08-69C9BE7FD7F5}" dt="2024-12-02T15:17:59.410" v="58" actId="1076"/>
        <pc:sldMkLst>
          <pc:docMk/>
          <pc:sldMk cId="4057202866" sldId="271"/>
        </pc:sldMkLst>
        <pc:spChg chg="del">
          <ac:chgData name="Martin Najera" userId="1a4827c705e0e88e" providerId="Windows Live" clId="Web-{EFD0404C-551E-943C-AA08-69C9BE7FD7F5}" dt="2024-12-02T15:17:51.800" v="54"/>
          <ac:spMkLst>
            <pc:docMk/>
            <pc:sldMk cId="4057202866" sldId="271"/>
            <ac:spMk id="3" creationId="{BAE7FE91-6160-7926-A114-65E25A6DA5A0}"/>
          </ac:spMkLst>
        </pc:spChg>
        <pc:picChg chg="add mod ord">
          <ac:chgData name="Martin Najera" userId="1a4827c705e0e88e" providerId="Windows Live" clId="Web-{EFD0404C-551E-943C-AA08-69C9BE7FD7F5}" dt="2024-12-02T15:17:59.410" v="58" actId="1076"/>
          <ac:picMkLst>
            <pc:docMk/>
            <pc:sldMk cId="4057202866" sldId="271"/>
            <ac:picMk id="5" creationId="{E1CC4A87-F11A-1CE3-40F3-21493E156AC8}"/>
          </ac:picMkLst>
        </pc:picChg>
      </pc:sldChg>
      <pc:sldChg chg="addSp delSp modSp new">
        <pc:chgData name="Martin Najera" userId="1a4827c705e0e88e" providerId="Windows Live" clId="Web-{EFD0404C-551E-943C-AA08-69C9BE7FD7F5}" dt="2024-12-02T15:33:05.755" v="63" actId="1076"/>
        <pc:sldMkLst>
          <pc:docMk/>
          <pc:sldMk cId="2030649024" sldId="272"/>
        </pc:sldMkLst>
        <pc:spChg chg="del">
          <ac:chgData name="Martin Najera" userId="1a4827c705e0e88e" providerId="Windows Live" clId="Web-{EFD0404C-551E-943C-AA08-69C9BE7FD7F5}" dt="2024-12-02T15:32:58.833" v="60"/>
          <ac:spMkLst>
            <pc:docMk/>
            <pc:sldMk cId="2030649024" sldId="272"/>
            <ac:spMk id="3" creationId="{B6B13F79-DAE5-3DE3-E869-65C8C5177CF0}"/>
          </ac:spMkLst>
        </pc:spChg>
        <pc:picChg chg="add mod ord">
          <ac:chgData name="Martin Najera" userId="1a4827c705e0e88e" providerId="Windows Live" clId="Web-{EFD0404C-551E-943C-AA08-69C9BE7FD7F5}" dt="2024-12-02T15:33:05.755" v="63" actId="1076"/>
          <ac:picMkLst>
            <pc:docMk/>
            <pc:sldMk cId="2030649024" sldId="272"/>
            <ac:picMk id="5" creationId="{F43DF6CA-7784-8F82-66BD-EF43A5A49CA9}"/>
          </ac:picMkLst>
        </pc:picChg>
      </pc:sldChg>
    </pc:docChg>
  </pc:docChgLst>
  <pc:docChgLst>
    <pc:chgData name="Gastbenutzer" providerId="Windows Live" clId="Web-{D6A9A464-FF7B-9C11-5F5F-03BAD5400063}"/>
    <pc:docChg chg="modSld">
      <pc:chgData name="Gastbenutzer" userId="" providerId="Windows Live" clId="Web-{D6A9A464-FF7B-9C11-5F5F-03BAD5400063}" dt="2024-12-02T18:42:41.524" v="24"/>
      <pc:docMkLst>
        <pc:docMk/>
      </pc:docMkLst>
      <pc:sldChg chg="addSp delSp modSp">
        <pc:chgData name="Gastbenutzer" userId="" providerId="Windows Live" clId="Web-{D6A9A464-FF7B-9C11-5F5F-03BAD5400063}" dt="2024-12-02T18:42:41.524" v="24"/>
        <pc:sldMkLst>
          <pc:docMk/>
          <pc:sldMk cId="2157827139" sldId="267"/>
        </pc:sldMkLst>
        <pc:spChg chg="add del">
          <ac:chgData name="Gastbenutzer" userId="" providerId="Windows Live" clId="Web-{D6A9A464-FF7B-9C11-5F5F-03BAD5400063}" dt="2024-12-02T18:40:41.499" v="2"/>
          <ac:spMkLst>
            <pc:docMk/>
            <pc:sldMk cId="2157827139" sldId="267"/>
            <ac:spMk id="2" creationId="{0E0CB684-9482-D1F3-64A2-784BF1985A5A}"/>
          </ac:spMkLst>
        </pc:spChg>
        <pc:spChg chg="add del">
          <ac:chgData name="Gastbenutzer" userId="" providerId="Windows Live" clId="Web-{D6A9A464-FF7B-9C11-5F5F-03BAD5400063}" dt="2024-12-02T18:41:08.939" v="6"/>
          <ac:spMkLst>
            <pc:docMk/>
            <pc:sldMk cId="2157827139" sldId="267"/>
            <ac:spMk id="3" creationId="{5137306D-4A8A-51CA-F9D4-FBE1AA5F08D0}"/>
          </ac:spMkLst>
        </pc:spChg>
        <pc:spChg chg="add del mod">
          <ac:chgData name="Gastbenutzer" userId="" providerId="Windows Live" clId="Web-{D6A9A464-FF7B-9C11-5F5F-03BAD5400063}" dt="2024-12-02T18:42:23.898" v="20"/>
          <ac:spMkLst>
            <pc:docMk/>
            <pc:sldMk cId="2157827139" sldId="267"/>
            <ac:spMk id="5" creationId="{1C37120E-2D74-0DA9-F2B5-D2DD2B878BB3}"/>
          </ac:spMkLst>
        </pc:spChg>
        <pc:spChg chg="add del">
          <ac:chgData name="Gastbenutzer" userId="" providerId="Windows Live" clId="Web-{D6A9A464-FF7B-9C11-5F5F-03BAD5400063}" dt="2024-12-02T18:42:34.570" v="23"/>
          <ac:spMkLst>
            <pc:docMk/>
            <pc:sldMk cId="2157827139" sldId="267"/>
            <ac:spMk id="8" creationId="{9D7F99EA-6FE2-9D94-FC13-F7F0683E51CF}"/>
          </ac:spMkLst>
        </pc:spChg>
        <pc:spChg chg="add del">
          <ac:chgData name="Gastbenutzer" userId="" providerId="Windows Live" clId="Web-{D6A9A464-FF7B-9C11-5F5F-03BAD5400063}" dt="2024-12-02T18:42:41.524" v="24"/>
          <ac:spMkLst>
            <pc:docMk/>
            <pc:sldMk cId="2157827139" sldId="267"/>
            <ac:spMk id="10" creationId="{1C37120E-2D74-0DA9-F2B5-D2DD2B878BB3}"/>
          </ac:spMkLst>
        </pc:spChg>
      </pc:sldChg>
    </pc:docChg>
  </pc:docChgLst>
  <pc:docChgLst>
    <pc:chgData name="Gastbenutzer" providerId="Windows Live" clId="Web-{7DFBBC9C-3742-A781-4B3B-1871F2A7CAED}"/>
    <pc:docChg chg="addSld delSld modSld sldOrd modMainMaster">
      <pc:chgData name="Gastbenutzer" userId="" providerId="Windows Live" clId="Web-{7DFBBC9C-3742-A781-4B3B-1871F2A7CAED}" dt="2024-12-02T13:50:43.666" v="207"/>
      <pc:docMkLst>
        <pc:docMk/>
      </pc:docMkLst>
      <pc:sldChg chg="addSp modSp">
        <pc:chgData name="Gastbenutzer" userId="" providerId="Windows Live" clId="Web-{7DFBBC9C-3742-A781-4B3B-1871F2A7CAED}" dt="2024-12-02T13:50:26.556" v="204"/>
        <pc:sldMkLst>
          <pc:docMk/>
          <pc:sldMk cId="2406273178" sldId="256"/>
        </pc:sldMkLst>
        <pc:spChg chg="add mod">
          <ac:chgData name="Gastbenutzer" userId="" providerId="Windows Live" clId="Web-{7DFBBC9C-3742-A781-4B3B-1871F2A7CAED}" dt="2024-12-02T13:50:26.556" v="204"/>
          <ac:spMkLst>
            <pc:docMk/>
            <pc:sldMk cId="2406273178" sldId="256"/>
            <ac:spMk id="4" creationId="{92376ABA-6DD9-71BA-6AE2-5EBAB352AE3A}"/>
          </ac:spMkLst>
        </pc:spChg>
      </pc:sldChg>
      <pc:sldChg chg="addSp modSp">
        <pc:chgData name="Gastbenutzer" userId="" providerId="Windows Live" clId="Web-{7DFBBC9C-3742-A781-4B3B-1871F2A7CAED}" dt="2024-12-02T13:50:26.556" v="204"/>
        <pc:sldMkLst>
          <pc:docMk/>
          <pc:sldMk cId="1844132466" sldId="257"/>
        </pc:sldMkLst>
        <pc:spChg chg="add mod">
          <ac:chgData name="Gastbenutzer" userId="" providerId="Windows Live" clId="Web-{7DFBBC9C-3742-A781-4B3B-1871F2A7CAED}" dt="2024-12-02T13:50:26.556" v="204"/>
          <ac:spMkLst>
            <pc:docMk/>
            <pc:sldMk cId="1844132466" sldId="257"/>
            <ac:spMk id="3" creationId="{2DCE8191-876E-6DCE-8E8E-46D29DF4B64E}"/>
          </ac:spMkLst>
        </pc:spChg>
      </pc:sldChg>
      <pc:sldChg chg="addSp modSp">
        <pc:chgData name="Gastbenutzer" userId="" providerId="Windows Live" clId="Web-{7DFBBC9C-3742-A781-4B3B-1871F2A7CAED}" dt="2024-12-02T13:50:26.556" v="204"/>
        <pc:sldMkLst>
          <pc:docMk/>
          <pc:sldMk cId="3292781654" sldId="258"/>
        </pc:sldMkLst>
        <pc:spChg chg="add mod">
          <ac:chgData name="Gastbenutzer" userId="" providerId="Windows Live" clId="Web-{7DFBBC9C-3742-A781-4B3B-1871F2A7CAED}" dt="2024-12-02T13:50:26.556" v="204"/>
          <ac:spMkLst>
            <pc:docMk/>
            <pc:sldMk cId="3292781654" sldId="258"/>
            <ac:spMk id="3" creationId="{D5240FA9-A7CE-E89E-3C0E-CC68BDE84B7B}"/>
          </ac:spMkLst>
        </pc:spChg>
      </pc:sldChg>
      <pc:sldChg chg="addSp modSp">
        <pc:chgData name="Gastbenutzer" userId="" providerId="Windows Live" clId="Web-{7DFBBC9C-3742-A781-4B3B-1871F2A7CAED}" dt="2024-12-02T13:50:26.556" v="204"/>
        <pc:sldMkLst>
          <pc:docMk/>
          <pc:sldMk cId="84759213" sldId="259"/>
        </pc:sldMkLst>
        <pc:spChg chg="add mod">
          <ac:chgData name="Gastbenutzer" userId="" providerId="Windows Live" clId="Web-{7DFBBC9C-3742-A781-4B3B-1871F2A7CAED}" dt="2024-12-02T13:50:26.556" v="204"/>
          <ac:spMkLst>
            <pc:docMk/>
            <pc:sldMk cId="84759213" sldId="259"/>
            <ac:spMk id="3" creationId="{456121D7-C1AD-A4AE-469D-7BD3D7FA32C6}"/>
          </ac:spMkLst>
        </pc:spChg>
      </pc:sldChg>
      <pc:sldChg chg="addSp modSp">
        <pc:chgData name="Gastbenutzer" userId="" providerId="Windows Live" clId="Web-{7DFBBC9C-3742-A781-4B3B-1871F2A7CAED}" dt="2024-12-02T13:50:26.556" v="204"/>
        <pc:sldMkLst>
          <pc:docMk/>
          <pc:sldMk cId="1269379879" sldId="260"/>
        </pc:sldMkLst>
        <pc:spChg chg="add mod">
          <ac:chgData name="Gastbenutzer" userId="" providerId="Windows Live" clId="Web-{7DFBBC9C-3742-A781-4B3B-1871F2A7CAED}" dt="2024-12-02T13:50:26.556" v="204"/>
          <ac:spMkLst>
            <pc:docMk/>
            <pc:sldMk cId="1269379879" sldId="260"/>
            <ac:spMk id="3" creationId="{D327EF50-0774-F620-5CEE-C02790DF064B}"/>
          </ac:spMkLst>
        </pc:spChg>
      </pc:sldChg>
      <pc:sldChg chg="addSp modSp">
        <pc:chgData name="Gastbenutzer" userId="" providerId="Windows Live" clId="Web-{7DFBBC9C-3742-A781-4B3B-1871F2A7CAED}" dt="2024-12-02T13:50:26.556" v="204"/>
        <pc:sldMkLst>
          <pc:docMk/>
          <pc:sldMk cId="3276093382" sldId="261"/>
        </pc:sldMkLst>
        <pc:spChg chg="add mod">
          <ac:chgData name="Gastbenutzer" userId="" providerId="Windows Live" clId="Web-{7DFBBC9C-3742-A781-4B3B-1871F2A7CAED}" dt="2024-12-02T13:50:26.556" v="204"/>
          <ac:spMkLst>
            <pc:docMk/>
            <pc:sldMk cId="3276093382" sldId="261"/>
            <ac:spMk id="3" creationId="{14873B95-95B2-2733-66D4-28162BF27788}"/>
          </ac:spMkLst>
        </pc:spChg>
      </pc:sldChg>
      <pc:sldChg chg="addSp modSp">
        <pc:chgData name="Gastbenutzer" userId="" providerId="Windows Live" clId="Web-{7DFBBC9C-3742-A781-4B3B-1871F2A7CAED}" dt="2024-12-02T13:50:26.556" v="204"/>
        <pc:sldMkLst>
          <pc:docMk/>
          <pc:sldMk cId="981776426" sldId="262"/>
        </pc:sldMkLst>
        <pc:spChg chg="add mod">
          <ac:chgData name="Gastbenutzer" userId="" providerId="Windows Live" clId="Web-{7DFBBC9C-3742-A781-4B3B-1871F2A7CAED}" dt="2024-12-02T13:50:26.556" v="204"/>
          <ac:spMkLst>
            <pc:docMk/>
            <pc:sldMk cId="981776426" sldId="262"/>
            <ac:spMk id="3" creationId="{DEBFFE03-8249-2BFF-DEB0-547B2D3633F7}"/>
          </ac:spMkLst>
        </pc:spChg>
      </pc:sldChg>
      <pc:sldChg chg="addSp delSp modSp new mod ord setBg">
        <pc:chgData name="Gastbenutzer" userId="" providerId="Windows Live" clId="Web-{7DFBBC9C-3742-A781-4B3B-1871F2A7CAED}" dt="2024-12-02T13:50:40.259" v="206"/>
        <pc:sldMkLst>
          <pc:docMk/>
          <pc:sldMk cId="1720150934" sldId="263"/>
        </pc:sldMkLst>
        <pc:spChg chg="mod">
          <ac:chgData name="Gastbenutzer" userId="" providerId="Windows Live" clId="Web-{7DFBBC9C-3742-A781-4B3B-1871F2A7CAED}" dt="2024-12-02T13:49:48.039" v="202" actId="20577"/>
          <ac:spMkLst>
            <pc:docMk/>
            <pc:sldMk cId="1720150934" sldId="263"/>
            <ac:spMk id="2" creationId="{B441BF90-9A04-436D-CF59-D37E6A2C604B}"/>
          </ac:spMkLst>
        </pc:spChg>
        <pc:spChg chg="del">
          <ac:chgData name="Gastbenutzer" userId="" providerId="Windows Live" clId="Web-{7DFBBC9C-3742-A781-4B3B-1871F2A7CAED}" dt="2024-12-02T13:17:20.607" v="17"/>
          <ac:spMkLst>
            <pc:docMk/>
            <pc:sldMk cId="1720150934" sldId="263"/>
            <ac:spMk id="3" creationId="{A7932F46-8F72-A042-819B-93EE8E6B0169}"/>
          </ac:spMkLst>
        </pc:spChg>
        <pc:spChg chg="add del mod">
          <ac:chgData name="Gastbenutzer" userId="" providerId="Windows Live" clId="Web-{7DFBBC9C-3742-A781-4B3B-1871F2A7CAED}" dt="2024-12-02T13:21:21.973" v="27"/>
          <ac:spMkLst>
            <pc:docMk/>
            <pc:sldMk cId="1720150934" sldId="263"/>
            <ac:spMk id="6" creationId="{25BC6829-EFE1-A8EF-17EF-0F0A3F96705E}"/>
          </ac:spMkLst>
        </pc:spChg>
        <pc:spChg chg="add mod">
          <ac:chgData name="Gastbenutzer" userId="" providerId="Windows Live" clId="Web-{7DFBBC9C-3742-A781-4B3B-1871F2A7CAED}" dt="2024-12-02T13:50:20.212" v="203"/>
          <ac:spMkLst>
            <pc:docMk/>
            <pc:sldMk cId="1720150934" sldId="263"/>
            <ac:spMk id="7" creationId="{69566F41-A151-3CD0-B695-A21463CADC64}"/>
          </ac:spMkLst>
        </pc:spChg>
        <pc:spChg chg="add del mod">
          <ac:chgData name="Gastbenutzer" userId="" providerId="Windows Live" clId="Web-{7DFBBC9C-3742-A781-4B3B-1871F2A7CAED}" dt="2024-12-02T13:50:40.259" v="206"/>
          <ac:spMkLst>
            <pc:docMk/>
            <pc:sldMk cId="1720150934" sldId="263"/>
            <ac:spMk id="9" creationId="{CEA1FE3B-95C4-962D-15AB-73D3C686BFB3}"/>
          </ac:spMkLst>
        </pc:spChg>
        <pc:spChg chg="add">
          <ac:chgData name="Gastbenutzer" userId="" providerId="Windows Live" clId="Web-{7DFBBC9C-3742-A781-4B3B-1871F2A7CAED}" dt="2024-12-02T13:21:21.973" v="27"/>
          <ac:spMkLst>
            <pc:docMk/>
            <pc:sldMk cId="1720150934" sldId="263"/>
            <ac:spMk id="12" creationId="{3A930249-8242-4E2B-AF17-C01826488321}"/>
          </ac:spMkLst>
        </pc:spChg>
        <pc:spChg chg="add">
          <ac:chgData name="Gastbenutzer" userId="" providerId="Windows Live" clId="Web-{7DFBBC9C-3742-A781-4B3B-1871F2A7CAED}" dt="2024-12-02T13:21:21.973" v="27"/>
          <ac:spMkLst>
            <pc:docMk/>
            <pc:sldMk cId="1720150934" sldId="263"/>
            <ac:spMk id="14" creationId="{A5BDD999-C5E1-4B3E-A710-768673819165}"/>
          </ac:spMkLst>
        </pc:spChg>
        <pc:picChg chg="add del mod ord">
          <ac:chgData name="Gastbenutzer" userId="" providerId="Windows Live" clId="Web-{7DFBBC9C-3742-A781-4B3B-1871F2A7CAED}" dt="2024-12-02T13:17:45.545" v="19"/>
          <ac:picMkLst>
            <pc:docMk/>
            <pc:sldMk cId="1720150934" sldId="263"/>
            <ac:picMk id="4" creationId="{C6CD4E88-C0B1-03A3-17B0-4C2F3784721B}"/>
          </ac:picMkLst>
        </pc:picChg>
        <pc:picChg chg="add">
          <ac:chgData name="Gastbenutzer" userId="" providerId="Windows Live" clId="Web-{7DFBBC9C-3742-A781-4B3B-1871F2A7CAED}" dt="2024-12-02T13:21:21.973" v="27"/>
          <ac:picMkLst>
            <pc:docMk/>
            <pc:sldMk cId="1720150934" sldId="263"/>
            <ac:picMk id="8" creationId="{38D097F3-6D6C-E1B1-DAF2-BC5830FCE72A}"/>
          </ac:picMkLst>
        </pc:picChg>
      </pc:sldChg>
      <pc:sldChg chg="addSp delSp modSp add mod replId setBg">
        <pc:chgData name="Gastbenutzer" userId="" providerId="Windows Live" clId="Web-{7DFBBC9C-3742-A781-4B3B-1871F2A7CAED}" dt="2024-12-02T13:50:26.556" v="204"/>
        <pc:sldMkLst>
          <pc:docMk/>
          <pc:sldMk cId="1789356380" sldId="264"/>
        </pc:sldMkLst>
        <pc:spChg chg="del">
          <ac:chgData name="Gastbenutzer" userId="" providerId="Windows Live" clId="Web-{7DFBBC9C-3742-A781-4B3B-1871F2A7CAED}" dt="2024-12-02T13:18:02.233" v="20"/>
          <ac:spMkLst>
            <pc:docMk/>
            <pc:sldMk cId="1789356380" sldId="264"/>
            <ac:spMk id="2" creationId="{B441BF90-9A04-436D-CF59-D37E6A2C604B}"/>
          </ac:spMkLst>
        </pc:spChg>
        <pc:spChg chg="add del mod">
          <ac:chgData name="Gastbenutzer" userId="" providerId="Windows Live" clId="Web-{7DFBBC9C-3742-A781-4B3B-1871F2A7CAED}" dt="2024-12-02T13:18:10.139" v="21"/>
          <ac:spMkLst>
            <pc:docMk/>
            <pc:sldMk cId="1789356380" sldId="264"/>
            <ac:spMk id="5" creationId="{230DB23A-E6BF-53DD-270E-7A9B08634F5E}"/>
          </ac:spMkLst>
        </pc:spChg>
        <pc:spChg chg="add mod">
          <ac:chgData name="Gastbenutzer" userId="" providerId="Windows Live" clId="Web-{7DFBBC9C-3742-A781-4B3B-1871F2A7CAED}" dt="2024-12-02T13:50:26.556" v="204"/>
          <ac:spMkLst>
            <pc:docMk/>
            <pc:sldMk cId="1789356380" sldId="264"/>
            <ac:spMk id="6" creationId="{C860900E-7EF7-597A-73F9-70F4E81CC829}"/>
          </ac:spMkLst>
        </pc:spChg>
        <pc:spChg chg="add">
          <ac:chgData name="Gastbenutzer" userId="" providerId="Windows Live" clId="Web-{7DFBBC9C-3742-A781-4B3B-1871F2A7CAED}" dt="2024-12-02T13:28:52.580" v="32"/>
          <ac:spMkLst>
            <pc:docMk/>
            <pc:sldMk cId="1789356380" sldId="264"/>
            <ac:spMk id="9" creationId="{F3060C83-F051-4F0E-ABAD-AA0DFC48B218}"/>
          </ac:spMkLst>
        </pc:spChg>
        <pc:spChg chg="add">
          <ac:chgData name="Gastbenutzer" userId="" providerId="Windows Live" clId="Web-{7DFBBC9C-3742-A781-4B3B-1871F2A7CAED}" dt="2024-12-02T13:28:52.580" v="32"/>
          <ac:spMkLst>
            <pc:docMk/>
            <pc:sldMk cId="1789356380" sldId="264"/>
            <ac:spMk id="11" creationId="{83C98ABE-055B-441F-B07E-44F97F083C39}"/>
          </ac:spMkLst>
        </pc:spChg>
        <pc:spChg chg="add">
          <ac:chgData name="Gastbenutzer" userId="" providerId="Windows Live" clId="Web-{7DFBBC9C-3742-A781-4B3B-1871F2A7CAED}" dt="2024-12-02T13:28:52.580" v="32"/>
          <ac:spMkLst>
            <pc:docMk/>
            <pc:sldMk cId="1789356380" sldId="264"/>
            <ac:spMk id="13" creationId="{29FDB030-9B49-4CED-8CCD-4D99382388AC}"/>
          </ac:spMkLst>
        </pc:spChg>
        <pc:spChg chg="add">
          <ac:chgData name="Gastbenutzer" userId="" providerId="Windows Live" clId="Web-{7DFBBC9C-3742-A781-4B3B-1871F2A7CAED}" dt="2024-12-02T13:28:52.580" v="32"/>
          <ac:spMkLst>
            <pc:docMk/>
            <pc:sldMk cId="1789356380" sldId="264"/>
            <ac:spMk id="15" creationId="{3783CA14-24A1-485C-8B30-D6A5D87987AD}"/>
          </ac:spMkLst>
        </pc:spChg>
        <pc:spChg chg="add">
          <ac:chgData name="Gastbenutzer" userId="" providerId="Windows Live" clId="Web-{7DFBBC9C-3742-A781-4B3B-1871F2A7CAED}" dt="2024-12-02T13:28:52.580" v="32"/>
          <ac:spMkLst>
            <pc:docMk/>
            <pc:sldMk cId="1789356380" sldId="264"/>
            <ac:spMk id="17" creationId="{9A97C86A-04D6-40F7-AE84-31AB43E6A846}"/>
          </ac:spMkLst>
        </pc:spChg>
        <pc:spChg chg="add">
          <ac:chgData name="Gastbenutzer" userId="" providerId="Windows Live" clId="Web-{7DFBBC9C-3742-A781-4B3B-1871F2A7CAED}" dt="2024-12-02T13:28:52.580" v="32"/>
          <ac:spMkLst>
            <pc:docMk/>
            <pc:sldMk cId="1789356380" sldId="264"/>
            <ac:spMk id="19" creationId="{FF9F2414-84E8-453E-B1F3-389FDE8192D9}"/>
          </ac:spMkLst>
        </pc:spChg>
        <pc:spChg chg="add">
          <ac:chgData name="Gastbenutzer" userId="" providerId="Windows Live" clId="Web-{7DFBBC9C-3742-A781-4B3B-1871F2A7CAED}" dt="2024-12-02T13:28:52.580" v="32"/>
          <ac:spMkLst>
            <pc:docMk/>
            <pc:sldMk cId="1789356380" sldId="264"/>
            <ac:spMk id="21" creationId="{3ECA69A1-7536-43AC-85EF-C7106179F5ED}"/>
          </ac:spMkLst>
        </pc:spChg>
        <pc:picChg chg="mod">
          <ac:chgData name="Gastbenutzer" userId="" providerId="Windows Live" clId="Web-{7DFBBC9C-3742-A781-4B3B-1871F2A7CAED}" dt="2024-12-02T13:28:52.580" v="32"/>
          <ac:picMkLst>
            <pc:docMk/>
            <pc:sldMk cId="1789356380" sldId="264"/>
            <ac:picMk id="4" creationId="{C6CD4E88-C0B1-03A3-17B0-4C2F3784721B}"/>
          </ac:picMkLst>
        </pc:picChg>
      </pc:sldChg>
      <pc:sldChg chg="addSp modSp new mod setBg">
        <pc:chgData name="Gastbenutzer" userId="" providerId="Windows Live" clId="Web-{7DFBBC9C-3742-A781-4B3B-1871F2A7CAED}" dt="2024-12-02T13:50:26.556" v="204"/>
        <pc:sldMkLst>
          <pc:docMk/>
          <pc:sldMk cId="708556119" sldId="265"/>
        </pc:sldMkLst>
        <pc:spChg chg="add mod">
          <ac:chgData name="Gastbenutzer" userId="" providerId="Windows Live" clId="Web-{7DFBBC9C-3742-A781-4B3B-1871F2A7CAED}" dt="2024-12-02T13:50:26.556" v="204"/>
          <ac:spMkLst>
            <pc:docMk/>
            <pc:sldMk cId="708556119" sldId="265"/>
            <ac:spMk id="3" creationId="{08B361FD-5B77-9606-108A-576808D2F9D1}"/>
          </ac:spMkLst>
        </pc:spChg>
        <pc:spChg chg="add">
          <ac:chgData name="Gastbenutzer" userId="" providerId="Windows Live" clId="Web-{7DFBBC9C-3742-A781-4B3B-1871F2A7CAED}" dt="2024-12-02T13:28:33.595" v="31"/>
          <ac:spMkLst>
            <pc:docMk/>
            <pc:sldMk cId="708556119" sldId="265"/>
            <ac:spMk id="7" creationId="{F3060C83-F051-4F0E-ABAD-AA0DFC48B218}"/>
          </ac:spMkLst>
        </pc:spChg>
        <pc:spChg chg="add">
          <ac:chgData name="Gastbenutzer" userId="" providerId="Windows Live" clId="Web-{7DFBBC9C-3742-A781-4B3B-1871F2A7CAED}" dt="2024-12-02T13:28:33.595" v="31"/>
          <ac:spMkLst>
            <pc:docMk/>
            <pc:sldMk cId="708556119" sldId="265"/>
            <ac:spMk id="9" creationId="{83C98ABE-055B-441F-B07E-44F97F083C39}"/>
          </ac:spMkLst>
        </pc:spChg>
        <pc:spChg chg="add">
          <ac:chgData name="Gastbenutzer" userId="" providerId="Windows Live" clId="Web-{7DFBBC9C-3742-A781-4B3B-1871F2A7CAED}" dt="2024-12-02T13:28:33.595" v="31"/>
          <ac:spMkLst>
            <pc:docMk/>
            <pc:sldMk cId="708556119" sldId="265"/>
            <ac:spMk id="11" creationId="{29FDB030-9B49-4CED-8CCD-4D99382388AC}"/>
          </ac:spMkLst>
        </pc:spChg>
        <pc:spChg chg="add">
          <ac:chgData name="Gastbenutzer" userId="" providerId="Windows Live" clId="Web-{7DFBBC9C-3742-A781-4B3B-1871F2A7CAED}" dt="2024-12-02T13:28:33.595" v="31"/>
          <ac:spMkLst>
            <pc:docMk/>
            <pc:sldMk cId="708556119" sldId="265"/>
            <ac:spMk id="13" creationId="{3783CA14-24A1-485C-8B30-D6A5D87987AD}"/>
          </ac:spMkLst>
        </pc:spChg>
        <pc:spChg chg="add">
          <ac:chgData name="Gastbenutzer" userId="" providerId="Windows Live" clId="Web-{7DFBBC9C-3742-A781-4B3B-1871F2A7CAED}" dt="2024-12-02T13:28:33.595" v="31"/>
          <ac:spMkLst>
            <pc:docMk/>
            <pc:sldMk cId="708556119" sldId="265"/>
            <ac:spMk id="15" creationId="{9A97C86A-04D6-40F7-AE84-31AB43E6A846}"/>
          </ac:spMkLst>
        </pc:spChg>
        <pc:spChg chg="add">
          <ac:chgData name="Gastbenutzer" userId="" providerId="Windows Live" clId="Web-{7DFBBC9C-3742-A781-4B3B-1871F2A7CAED}" dt="2024-12-02T13:28:33.595" v="31"/>
          <ac:spMkLst>
            <pc:docMk/>
            <pc:sldMk cId="708556119" sldId="265"/>
            <ac:spMk id="17" creationId="{FF9F2414-84E8-453E-B1F3-389FDE8192D9}"/>
          </ac:spMkLst>
        </pc:spChg>
        <pc:spChg chg="add">
          <ac:chgData name="Gastbenutzer" userId="" providerId="Windows Live" clId="Web-{7DFBBC9C-3742-A781-4B3B-1871F2A7CAED}" dt="2024-12-02T13:28:33.595" v="31"/>
          <ac:spMkLst>
            <pc:docMk/>
            <pc:sldMk cId="708556119" sldId="265"/>
            <ac:spMk id="19" creationId="{3ECA69A1-7536-43AC-85EF-C7106179F5ED}"/>
          </ac:spMkLst>
        </pc:spChg>
        <pc:picChg chg="add mod">
          <ac:chgData name="Gastbenutzer" userId="" providerId="Windows Live" clId="Web-{7DFBBC9C-3742-A781-4B3B-1871F2A7CAED}" dt="2024-12-02T13:28:33.595" v="31"/>
          <ac:picMkLst>
            <pc:docMk/>
            <pc:sldMk cId="708556119" sldId="265"/>
            <ac:picMk id="2" creationId="{C345F4F7-D07A-6CB4-7464-53C29B9F6706}"/>
          </ac:picMkLst>
        </pc:picChg>
      </pc:sldChg>
      <pc:sldChg chg="addSp delSp modSp new del">
        <pc:chgData name="Gastbenutzer" userId="" providerId="Windows Live" clId="Web-{7DFBBC9C-3742-A781-4B3B-1871F2A7CAED}" dt="2024-12-02T13:34:05.964" v="46"/>
        <pc:sldMkLst>
          <pc:docMk/>
          <pc:sldMk cId="2079475335" sldId="266"/>
        </pc:sldMkLst>
        <pc:spChg chg="add del mod">
          <ac:chgData name="Gastbenutzer" userId="" providerId="Windows Live" clId="Web-{7DFBBC9C-3742-A781-4B3B-1871F2A7CAED}" dt="2024-12-02T13:34:05.136" v="45"/>
          <ac:spMkLst>
            <pc:docMk/>
            <pc:sldMk cId="2079475335" sldId="266"/>
            <ac:spMk id="2" creationId="{FEE81616-CC93-E95B-7AA7-75F31A1DE67E}"/>
          </ac:spMkLst>
        </pc:spChg>
      </pc:sldChg>
      <pc:sldChg chg="addSp delSp modSp new">
        <pc:chgData name="Gastbenutzer" userId="" providerId="Windows Live" clId="Web-{7DFBBC9C-3742-A781-4B3B-1871F2A7CAED}" dt="2024-12-02T13:50:26.556" v="204"/>
        <pc:sldMkLst>
          <pc:docMk/>
          <pc:sldMk cId="2727227958" sldId="266"/>
        </pc:sldMkLst>
        <pc:spChg chg="del mod">
          <ac:chgData name="Gastbenutzer" userId="" providerId="Windows Live" clId="Web-{7DFBBC9C-3742-A781-4B3B-1871F2A7CAED}" dt="2024-12-02T13:42:32.714" v="180"/>
          <ac:spMkLst>
            <pc:docMk/>
            <pc:sldMk cId="2727227958" sldId="266"/>
            <ac:spMk id="2" creationId="{629119BB-C05E-6657-EF85-2C1D92CEB822}"/>
          </ac:spMkLst>
        </pc:spChg>
        <pc:spChg chg="del mod">
          <ac:chgData name="Gastbenutzer" userId="" providerId="Windows Live" clId="Web-{7DFBBC9C-3742-A781-4B3B-1871F2A7CAED}" dt="2024-12-02T13:42:12.635" v="178"/>
          <ac:spMkLst>
            <pc:docMk/>
            <pc:sldMk cId="2727227958" sldId="266"/>
            <ac:spMk id="3" creationId="{5137306D-4A8A-51CA-F9D4-FBE1AA5F08D0}"/>
          </ac:spMkLst>
        </pc:spChg>
        <pc:spChg chg="add mod">
          <ac:chgData name="Gastbenutzer" userId="" providerId="Windows Live" clId="Web-{7DFBBC9C-3742-A781-4B3B-1871F2A7CAED}" dt="2024-12-02T13:42:12.635" v="178"/>
          <ac:spMkLst>
            <pc:docMk/>
            <pc:sldMk cId="2727227958" sldId="266"/>
            <ac:spMk id="5" creationId="{211C3112-5775-E3EC-3F7E-6C03437FC87E}"/>
          </ac:spMkLst>
        </pc:spChg>
        <pc:spChg chg="add mod">
          <ac:chgData name="Gastbenutzer" userId="" providerId="Windows Live" clId="Web-{7DFBBC9C-3742-A781-4B3B-1871F2A7CAED}" dt="2024-12-02T13:42:32.714" v="180"/>
          <ac:spMkLst>
            <pc:docMk/>
            <pc:sldMk cId="2727227958" sldId="266"/>
            <ac:spMk id="7" creationId="{FA663C38-57B1-D7D3-6BBD-32617C2FDAE3}"/>
          </ac:spMkLst>
        </pc:spChg>
        <pc:spChg chg="add mod">
          <ac:chgData name="Gastbenutzer" userId="" providerId="Windows Live" clId="Web-{7DFBBC9C-3742-A781-4B3B-1871F2A7CAED}" dt="2024-12-02T13:50:26.556" v="204"/>
          <ac:spMkLst>
            <pc:docMk/>
            <pc:sldMk cId="2727227958" sldId="266"/>
            <ac:spMk id="8" creationId="{230E816E-0847-194B-9671-FC98F11CD655}"/>
          </ac:spMkLst>
        </pc:spChg>
      </pc:sldChg>
      <pc:sldChg chg="addSp delSp modSp add replId">
        <pc:chgData name="Gastbenutzer" userId="" providerId="Windows Live" clId="Web-{7DFBBC9C-3742-A781-4B3B-1871F2A7CAED}" dt="2024-12-02T13:50:26.556" v="204"/>
        <pc:sldMkLst>
          <pc:docMk/>
          <pc:sldMk cId="2157827139" sldId="267"/>
        </pc:sldMkLst>
        <pc:spChg chg="add mod">
          <ac:chgData name="Gastbenutzer" userId="" providerId="Windows Live" clId="Web-{7DFBBC9C-3742-A781-4B3B-1871F2A7CAED}" dt="2024-12-02T13:46:33.408" v="198" actId="1076"/>
          <ac:spMkLst>
            <pc:docMk/>
            <pc:sldMk cId="2157827139" sldId="267"/>
            <ac:spMk id="3" creationId="{5137306D-4A8A-51CA-F9D4-FBE1AA5F08D0}"/>
          </ac:spMkLst>
        </pc:spChg>
        <pc:spChg chg="add mod">
          <ac:chgData name="Gastbenutzer" userId="" providerId="Windows Live" clId="Web-{7DFBBC9C-3742-A781-4B3B-1871F2A7CAED}" dt="2024-12-02T13:48:08.645" v="200" actId="20577"/>
          <ac:spMkLst>
            <pc:docMk/>
            <pc:sldMk cId="2157827139" sldId="267"/>
            <ac:spMk id="4" creationId="{629119BB-C05E-6657-EF85-2C1D92CEB822}"/>
          </ac:spMkLst>
        </pc:spChg>
        <pc:spChg chg="add mod">
          <ac:chgData name="Gastbenutzer" userId="" providerId="Windows Live" clId="Web-{7DFBBC9C-3742-A781-4B3B-1871F2A7CAED}" dt="2024-12-02T13:46:23.767" v="197"/>
          <ac:spMkLst>
            <pc:docMk/>
            <pc:sldMk cId="2157827139" sldId="267"/>
            <ac:spMk id="5" creationId="{73165337-717C-E2DD-CCFC-83A3CDA1EDB9}"/>
          </ac:spMkLst>
        </pc:spChg>
        <pc:spChg chg="add mod">
          <ac:chgData name="Gastbenutzer" userId="" providerId="Windows Live" clId="Web-{7DFBBC9C-3742-A781-4B3B-1871F2A7CAED}" dt="2024-12-02T13:50:26.556" v="204"/>
          <ac:spMkLst>
            <pc:docMk/>
            <pc:sldMk cId="2157827139" sldId="267"/>
            <ac:spMk id="6" creationId="{6B74614F-335F-5EC2-98BF-B29D40B34E86}"/>
          </ac:spMkLst>
        </pc:spChg>
        <pc:picChg chg="del">
          <ac:chgData name="Gastbenutzer" userId="" providerId="Windows Live" clId="Web-{7DFBBC9C-3742-A781-4B3B-1871F2A7CAED}" dt="2024-12-02T13:37:23.251" v="61"/>
          <ac:picMkLst>
            <pc:docMk/>
            <pc:sldMk cId="2157827139" sldId="267"/>
            <ac:picMk id="2" creationId="{C345F4F7-D07A-6CB4-7464-53C29B9F6706}"/>
          </ac:picMkLst>
        </pc:picChg>
      </pc:sldChg>
      <pc:sldChg chg="new del">
        <pc:chgData name="Gastbenutzer" userId="" providerId="Windows Live" clId="Web-{7DFBBC9C-3742-A781-4B3B-1871F2A7CAED}" dt="2024-12-02T13:46:06.157" v="194"/>
        <pc:sldMkLst>
          <pc:docMk/>
          <pc:sldMk cId="3895737535" sldId="268"/>
        </pc:sldMkLst>
      </pc:sldChg>
      <pc:sldMasterChg chg="mod modSldLayout">
        <pc:chgData name="Gastbenutzer" userId="" providerId="Windows Live" clId="Web-{7DFBBC9C-3742-A781-4B3B-1871F2A7CAED}" dt="2024-12-02T13:50:43.666" v="207"/>
        <pc:sldMasterMkLst>
          <pc:docMk/>
          <pc:sldMasterMk cId="2933118997" sldId="2147483648"/>
        </pc:sldMasterMkLst>
        <pc:sldLayoutChg chg="mod">
          <pc:chgData name="Gastbenutzer" userId="" providerId="Windows Live" clId="Web-{7DFBBC9C-3742-A781-4B3B-1871F2A7CAED}" dt="2024-12-02T13:50:43.666" v="207"/>
          <pc:sldLayoutMkLst>
            <pc:docMk/>
            <pc:sldMasterMk cId="2933118997" sldId="2147483648"/>
            <pc:sldLayoutMk cId="2288191458" sldId="2147483649"/>
          </pc:sldLayoutMkLst>
        </pc:sldLayoutChg>
        <pc:sldLayoutChg chg="mod">
          <pc:chgData name="Gastbenutzer" userId="" providerId="Windows Live" clId="Web-{7DFBBC9C-3742-A781-4B3B-1871F2A7CAED}" dt="2024-12-02T13:50:43.666" v="207"/>
          <pc:sldLayoutMkLst>
            <pc:docMk/>
            <pc:sldMasterMk cId="2933118997" sldId="2147483648"/>
            <pc:sldLayoutMk cId="3398174421" sldId="2147483650"/>
          </pc:sldLayoutMkLst>
        </pc:sldLayoutChg>
        <pc:sldLayoutChg chg="mod">
          <pc:chgData name="Gastbenutzer" userId="" providerId="Windows Live" clId="Web-{7DFBBC9C-3742-A781-4B3B-1871F2A7CAED}" dt="2024-12-02T13:50:43.666" v="207"/>
          <pc:sldLayoutMkLst>
            <pc:docMk/>
            <pc:sldMasterMk cId="2933118997" sldId="2147483648"/>
            <pc:sldLayoutMk cId="2339700568" sldId="2147483651"/>
          </pc:sldLayoutMkLst>
        </pc:sldLayoutChg>
        <pc:sldLayoutChg chg="mod">
          <pc:chgData name="Gastbenutzer" userId="" providerId="Windows Live" clId="Web-{7DFBBC9C-3742-A781-4B3B-1871F2A7CAED}" dt="2024-12-02T13:50:43.666" v="207"/>
          <pc:sldLayoutMkLst>
            <pc:docMk/>
            <pc:sldMasterMk cId="2933118997" sldId="2147483648"/>
            <pc:sldLayoutMk cId="979029867" sldId="2147483652"/>
          </pc:sldLayoutMkLst>
        </pc:sldLayoutChg>
        <pc:sldLayoutChg chg="mod">
          <pc:chgData name="Gastbenutzer" userId="" providerId="Windows Live" clId="Web-{7DFBBC9C-3742-A781-4B3B-1871F2A7CAED}" dt="2024-12-02T13:50:43.666" v="207"/>
          <pc:sldLayoutMkLst>
            <pc:docMk/>
            <pc:sldMasterMk cId="2933118997" sldId="2147483648"/>
            <pc:sldLayoutMk cId="1752394269" sldId="2147483653"/>
          </pc:sldLayoutMkLst>
        </pc:sldLayoutChg>
        <pc:sldLayoutChg chg="mod">
          <pc:chgData name="Gastbenutzer" userId="" providerId="Windows Live" clId="Web-{7DFBBC9C-3742-A781-4B3B-1871F2A7CAED}" dt="2024-12-02T13:50:43.666" v="207"/>
          <pc:sldLayoutMkLst>
            <pc:docMk/>
            <pc:sldMasterMk cId="2933118997" sldId="2147483648"/>
            <pc:sldLayoutMk cId="3630658609" sldId="2147483654"/>
          </pc:sldLayoutMkLst>
        </pc:sldLayoutChg>
        <pc:sldLayoutChg chg="mod">
          <pc:chgData name="Gastbenutzer" userId="" providerId="Windows Live" clId="Web-{7DFBBC9C-3742-A781-4B3B-1871F2A7CAED}" dt="2024-12-02T13:50:43.666" v="207"/>
          <pc:sldLayoutMkLst>
            <pc:docMk/>
            <pc:sldMasterMk cId="2933118997" sldId="2147483648"/>
            <pc:sldLayoutMk cId="3682375612" sldId="2147483655"/>
          </pc:sldLayoutMkLst>
        </pc:sldLayoutChg>
        <pc:sldLayoutChg chg="mod">
          <pc:chgData name="Gastbenutzer" userId="" providerId="Windows Live" clId="Web-{7DFBBC9C-3742-A781-4B3B-1871F2A7CAED}" dt="2024-12-02T13:50:43.666" v="207"/>
          <pc:sldLayoutMkLst>
            <pc:docMk/>
            <pc:sldMasterMk cId="2933118997" sldId="2147483648"/>
            <pc:sldLayoutMk cId="1360449816" sldId="2147483656"/>
          </pc:sldLayoutMkLst>
        </pc:sldLayoutChg>
        <pc:sldLayoutChg chg="mod">
          <pc:chgData name="Gastbenutzer" userId="" providerId="Windows Live" clId="Web-{7DFBBC9C-3742-A781-4B3B-1871F2A7CAED}" dt="2024-12-02T13:50:43.666" v="207"/>
          <pc:sldLayoutMkLst>
            <pc:docMk/>
            <pc:sldMasterMk cId="2933118997" sldId="2147483648"/>
            <pc:sldLayoutMk cId="383603595" sldId="2147483657"/>
          </pc:sldLayoutMkLst>
        </pc:sldLayoutChg>
        <pc:sldLayoutChg chg="mod">
          <pc:chgData name="Gastbenutzer" userId="" providerId="Windows Live" clId="Web-{7DFBBC9C-3742-A781-4B3B-1871F2A7CAED}" dt="2024-12-02T13:50:43.666" v="207"/>
          <pc:sldLayoutMkLst>
            <pc:docMk/>
            <pc:sldMasterMk cId="2933118997" sldId="2147483648"/>
            <pc:sldLayoutMk cId="541863252" sldId="2147483658"/>
          </pc:sldLayoutMkLst>
        </pc:sldLayoutChg>
        <pc:sldLayoutChg chg="mod">
          <pc:chgData name="Gastbenutzer" userId="" providerId="Windows Live" clId="Web-{7DFBBC9C-3742-A781-4B3B-1871F2A7CAED}" dt="2024-12-02T13:50:43.666" v="207"/>
          <pc:sldLayoutMkLst>
            <pc:docMk/>
            <pc:sldMasterMk cId="2933118997" sldId="2147483648"/>
            <pc:sldLayoutMk cId="2215096201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4D208-8F78-4A1E-83AE-12C0A14EDE1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BEEA7D-16E1-4707-9FA3-A2382659E812}">
      <dgm:prSet phldrT="[Text]" phldr="0"/>
      <dgm:spPr/>
      <dgm:t>
        <a:bodyPr/>
        <a:lstStyle/>
        <a:p>
          <a:r>
            <a:rPr lang="de-DE">
              <a:latin typeface="Aptos Display" panose="020F0302020204030204"/>
            </a:rPr>
            <a:t>Offen</a:t>
          </a:r>
          <a:endParaRPr lang="de-DE"/>
        </a:p>
      </dgm:t>
    </dgm:pt>
    <dgm:pt modelId="{642CC0BC-8BA4-4402-952E-DF400AAE8763}" type="parTrans" cxnId="{AAE5FB6D-9F6D-4A21-B63B-F0DE28545A26}">
      <dgm:prSet/>
      <dgm:spPr/>
    </dgm:pt>
    <dgm:pt modelId="{167CB16A-DE98-4FDD-A682-ED0F51D7FB6D}" type="sibTrans" cxnId="{AAE5FB6D-9F6D-4A21-B63B-F0DE28545A26}">
      <dgm:prSet/>
      <dgm:spPr/>
      <dgm:t>
        <a:bodyPr/>
        <a:lstStyle/>
        <a:p>
          <a:endParaRPr lang="de-DE"/>
        </a:p>
      </dgm:t>
    </dgm:pt>
    <dgm:pt modelId="{61536B9C-D9D6-4346-A017-B0E869A65F3A}">
      <dgm:prSet phldrT="[Text]" phldr="0"/>
      <dgm:spPr/>
      <dgm:t>
        <a:bodyPr/>
        <a:lstStyle/>
        <a:p>
          <a:r>
            <a:rPr lang="de-DE">
              <a:latin typeface="Aptos Display" panose="020F0302020204030204"/>
            </a:rPr>
            <a:t>Abholbereit</a:t>
          </a:r>
          <a:endParaRPr lang="de-DE"/>
        </a:p>
      </dgm:t>
    </dgm:pt>
    <dgm:pt modelId="{73F846AE-8866-4627-BEFE-65AFB7BF615A}" type="parTrans" cxnId="{13683340-3B67-4614-91EA-B0F4930A5D24}">
      <dgm:prSet/>
      <dgm:spPr/>
    </dgm:pt>
    <dgm:pt modelId="{13184AE3-615F-420B-A79F-5E0F42973120}" type="sibTrans" cxnId="{13683340-3B67-4614-91EA-B0F4930A5D24}">
      <dgm:prSet/>
      <dgm:spPr/>
      <dgm:t>
        <a:bodyPr/>
        <a:lstStyle/>
        <a:p>
          <a:endParaRPr lang="de-DE"/>
        </a:p>
      </dgm:t>
    </dgm:pt>
    <dgm:pt modelId="{7CBCF518-FF49-46E1-9969-E2A29281B9D4}">
      <dgm:prSet phldrT="[Text]" phldr="0"/>
      <dgm:spPr/>
      <dgm:t>
        <a:bodyPr/>
        <a:lstStyle/>
        <a:p>
          <a:r>
            <a:rPr lang="de-DE">
              <a:latin typeface="Aptos Display" panose="020F0302020204030204"/>
            </a:rPr>
            <a:t>Abgeschlossen</a:t>
          </a:r>
          <a:endParaRPr lang="de-DE"/>
        </a:p>
      </dgm:t>
    </dgm:pt>
    <dgm:pt modelId="{B3801E3C-332C-457D-914F-05D32B4CE99C}" type="parTrans" cxnId="{7821EACD-4D8E-45FB-A10F-CED1410E6B3C}">
      <dgm:prSet/>
      <dgm:spPr/>
    </dgm:pt>
    <dgm:pt modelId="{5E33D254-8E46-4558-BE25-FCECC1D0E70C}" type="sibTrans" cxnId="{7821EACD-4D8E-45FB-A10F-CED1410E6B3C}">
      <dgm:prSet/>
      <dgm:spPr/>
      <dgm:t>
        <a:bodyPr/>
        <a:lstStyle/>
        <a:p>
          <a:endParaRPr lang="de-DE"/>
        </a:p>
      </dgm:t>
    </dgm:pt>
    <dgm:pt modelId="{006F112A-5776-44E7-BB4C-B70D64D1D7DA}" type="pres">
      <dgm:prSet presAssocID="{BDD4D208-8F78-4A1E-83AE-12C0A14EDE1C}" presName="Name0" presStyleCnt="0">
        <dgm:presLayoutVars>
          <dgm:dir/>
          <dgm:resizeHandles val="exact"/>
        </dgm:presLayoutVars>
      </dgm:prSet>
      <dgm:spPr/>
    </dgm:pt>
    <dgm:pt modelId="{F2104D8A-D6CF-4F9F-8E47-371961492ED6}" type="pres">
      <dgm:prSet presAssocID="{7ABEEA7D-16E1-4707-9FA3-A2382659E812}" presName="node" presStyleLbl="node1" presStyleIdx="0" presStyleCnt="3">
        <dgm:presLayoutVars>
          <dgm:bulletEnabled val="1"/>
        </dgm:presLayoutVars>
      </dgm:prSet>
      <dgm:spPr/>
    </dgm:pt>
    <dgm:pt modelId="{3BB53708-5EDF-4631-B8AE-BA65407C6C6C}" type="pres">
      <dgm:prSet presAssocID="{167CB16A-DE98-4FDD-A682-ED0F51D7FB6D}" presName="sibTrans" presStyleLbl="sibTrans2D1" presStyleIdx="0" presStyleCnt="2"/>
      <dgm:spPr/>
    </dgm:pt>
    <dgm:pt modelId="{3E7D3C93-D14F-4753-AA9F-80716B1C100B}" type="pres">
      <dgm:prSet presAssocID="{167CB16A-DE98-4FDD-A682-ED0F51D7FB6D}" presName="connectorText" presStyleLbl="sibTrans2D1" presStyleIdx="0" presStyleCnt="2"/>
      <dgm:spPr/>
    </dgm:pt>
    <dgm:pt modelId="{58BA0882-13E7-4D6D-B3D7-E546ECD36D46}" type="pres">
      <dgm:prSet presAssocID="{61536B9C-D9D6-4346-A017-B0E869A65F3A}" presName="node" presStyleLbl="node1" presStyleIdx="1" presStyleCnt="3">
        <dgm:presLayoutVars>
          <dgm:bulletEnabled val="1"/>
        </dgm:presLayoutVars>
      </dgm:prSet>
      <dgm:spPr/>
    </dgm:pt>
    <dgm:pt modelId="{BCD85BAF-983E-4A4B-BEA5-D7DD0D43736B}" type="pres">
      <dgm:prSet presAssocID="{13184AE3-615F-420B-A79F-5E0F42973120}" presName="sibTrans" presStyleLbl="sibTrans2D1" presStyleIdx="1" presStyleCnt="2"/>
      <dgm:spPr/>
    </dgm:pt>
    <dgm:pt modelId="{7137E8F1-ABD6-4891-87D8-AD8E69CB78CE}" type="pres">
      <dgm:prSet presAssocID="{13184AE3-615F-420B-A79F-5E0F42973120}" presName="connectorText" presStyleLbl="sibTrans2D1" presStyleIdx="1" presStyleCnt="2"/>
      <dgm:spPr/>
    </dgm:pt>
    <dgm:pt modelId="{26C4B922-8ED1-4972-A340-F6216FD773BF}" type="pres">
      <dgm:prSet presAssocID="{7CBCF518-FF49-46E1-9969-E2A29281B9D4}" presName="node" presStyleLbl="node1" presStyleIdx="2" presStyleCnt="3">
        <dgm:presLayoutVars>
          <dgm:bulletEnabled val="1"/>
        </dgm:presLayoutVars>
      </dgm:prSet>
      <dgm:spPr/>
    </dgm:pt>
  </dgm:ptLst>
  <dgm:cxnLst>
    <dgm:cxn modelId="{13683340-3B67-4614-91EA-B0F4930A5D24}" srcId="{BDD4D208-8F78-4A1E-83AE-12C0A14EDE1C}" destId="{61536B9C-D9D6-4346-A017-B0E869A65F3A}" srcOrd="1" destOrd="0" parTransId="{73F846AE-8866-4627-BEFE-65AFB7BF615A}" sibTransId="{13184AE3-615F-420B-A79F-5E0F42973120}"/>
    <dgm:cxn modelId="{0AA8DF61-C932-4F39-A12E-580BFD94EB03}" type="presOf" srcId="{61536B9C-D9D6-4346-A017-B0E869A65F3A}" destId="{58BA0882-13E7-4D6D-B3D7-E546ECD36D46}" srcOrd="0" destOrd="0" presId="urn:microsoft.com/office/officeart/2005/8/layout/process1"/>
    <dgm:cxn modelId="{2BA13145-03D3-414E-BCAE-B95BA66DBDEE}" type="presOf" srcId="{167CB16A-DE98-4FDD-A682-ED0F51D7FB6D}" destId="{3E7D3C93-D14F-4753-AA9F-80716B1C100B}" srcOrd="1" destOrd="0" presId="urn:microsoft.com/office/officeart/2005/8/layout/process1"/>
    <dgm:cxn modelId="{6BB37D68-F9D1-45CA-9644-E7AEE84BFE1E}" type="presOf" srcId="{13184AE3-615F-420B-A79F-5E0F42973120}" destId="{7137E8F1-ABD6-4891-87D8-AD8E69CB78CE}" srcOrd="1" destOrd="0" presId="urn:microsoft.com/office/officeart/2005/8/layout/process1"/>
    <dgm:cxn modelId="{AAE5FB6D-9F6D-4A21-B63B-F0DE28545A26}" srcId="{BDD4D208-8F78-4A1E-83AE-12C0A14EDE1C}" destId="{7ABEEA7D-16E1-4707-9FA3-A2382659E812}" srcOrd="0" destOrd="0" parTransId="{642CC0BC-8BA4-4402-952E-DF400AAE8763}" sibTransId="{167CB16A-DE98-4FDD-A682-ED0F51D7FB6D}"/>
    <dgm:cxn modelId="{E4685753-1D60-464D-BF79-4C860E56AC28}" type="presOf" srcId="{13184AE3-615F-420B-A79F-5E0F42973120}" destId="{BCD85BAF-983E-4A4B-BEA5-D7DD0D43736B}" srcOrd="0" destOrd="0" presId="urn:microsoft.com/office/officeart/2005/8/layout/process1"/>
    <dgm:cxn modelId="{D0CA0E86-EA19-402C-AF0B-629B6C32B06C}" type="presOf" srcId="{BDD4D208-8F78-4A1E-83AE-12C0A14EDE1C}" destId="{006F112A-5776-44E7-BB4C-B70D64D1D7DA}" srcOrd="0" destOrd="0" presId="urn:microsoft.com/office/officeart/2005/8/layout/process1"/>
    <dgm:cxn modelId="{A8848596-ECFB-4E46-8D10-BDFECAB74A16}" type="presOf" srcId="{7ABEEA7D-16E1-4707-9FA3-A2382659E812}" destId="{F2104D8A-D6CF-4F9F-8E47-371961492ED6}" srcOrd="0" destOrd="0" presId="urn:microsoft.com/office/officeart/2005/8/layout/process1"/>
    <dgm:cxn modelId="{617216C5-B08D-41E0-AE36-FCB88CC66A36}" type="presOf" srcId="{167CB16A-DE98-4FDD-A682-ED0F51D7FB6D}" destId="{3BB53708-5EDF-4631-B8AE-BA65407C6C6C}" srcOrd="0" destOrd="0" presId="urn:microsoft.com/office/officeart/2005/8/layout/process1"/>
    <dgm:cxn modelId="{7821EACD-4D8E-45FB-A10F-CED1410E6B3C}" srcId="{BDD4D208-8F78-4A1E-83AE-12C0A14EDE1C}" destId="{7CBCF518-FF49-46E1-9969-E2A29281B9D4}" srcOrd="2" destOrd="0" parTransId="{B3801E3C-332C-457D-914F-05D32B4CE99C}" sibTransId="{5E33D254-8E46-4558-BE25-FCECC1D0E70C}"/>
    <dgm:cxn modelId="{B13A80ED-80D8-4884-B591-F33FB3856A3B}" type="presOf" srcId="{7CBCF518-FF49-46E1-9969-E2A29281B9D4}" destId="{26C4B922-8ED1-4972-A340-F6216FD773BF}" srcOrd="0" destOrd="0" presId="urn:microsoft.com/office/officeart/2005/8/layout/process1"/>
    <dgm:cxn modelId="{20EC70C7-0BEA-4033-B2C5-42EDEF7ED14D}" type="presParOf" srcId="{006F112A-5776-44E7-BB4C-B70D64D1D7DA}" destId="{F2104D8A-D6CF-4F9F-8E47-371961492ED6}" srcOrd="0" destOrd="0" presId="urn:microsoft.com/office/officeart/2005/8/layout/process1"/>
    <dgm:cxn modelId="{27656D03-8019-4722-8C30-92E22E89658C}" type="presParOf" srcId="{006F112A-5776-44E7-BB4C-B70D64D1D7DA}" destId="{3BB53708-5EDF-4631-B8AE-BA65407C6C6C}" srcOrd="1" destOrd="0" presId="urn:microsoft.com/office/officeart/2005/8/layout/process1"/>
    <dgm:cxn modelId="{B6CB886D-02A3-49DE-98A5-52B1B6A9133C}" type="presParOf" srcId="{3BB53708-5EDF-4631-B8AE-BA65407C6C6C}" destId="{3E7D3C93-D14F-4753-AA9F-80716B1C100B}" srcOrd="0" destOrd="0" presId="urn:microsoft.com/office/officeart/2005/8/layout/process1"/>
    <dgm:cxn modelId="{86E2AEEB-8722-49A2-8113-8B7F607EFB1C}" type="presParOf" srcId="{006F112A-5776-44E7-BB4C-B70D64D1D7DA}" destId="{58BA0882-13E7-4D6D-B3D7-E546ECD36D46}" srcOrd="2" destOrd="0" presId="urn:microsoft.com/office/officeart/2005/8/layout/process1"/>
    <dgm:cxn modelId="{DE7C3CCF-55F0-4215-8ADA-69C193B470CA}" type="presParOf" srcId="{006F112A-5776-44E7-BB4C-B70D64D1D7DA}" destId="{BCD85BAF-983E-4A4B-BEA5-D7DD0D43736B}" srcOrd="3" destOrd="0" presId="urn:microsoft.com/office/officeart/2005/8/layout/process1"/>
    <dgm:cxn modelId="{9A84A691-E735-4122-BBD4-BFBEC92D6C11}" type="presParOf" srcId="{BCD85BAF-983E-4A4B-BEA5-D7DD0D43736B}" destId="{7137E8F1-ABD6-4891-87D8-AD8E69CB78CE}" srcOrd="0" destOrd="0" presId="urn:microsoft.com/office/officeart/2005/8/layout/process1"/>
    <dgm:cxn modelId="{D46D2F0B-2987-49B4-95AD-C4EF6AA93FC4}" type="presParOf" srcId="{006F112A-5776-44E7-BB4C-B70D64D1D7DA}" destId="{26C4B922-8ED1-4972-A340-F6216FD773B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D4D208-8F78-4A1E-83AE-12C0A14EDE1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BEEA7D-16E1-4707-9FA3-A2382659E812}">
      <dgm:prSet phldrT="[Text]" phldr="0"/>
      <dgm:spPr/>
      <dgm:t>
        <a:bodyPr/>
        <a:lstStyle/>
        <a:p>
          <a:r>
            <a:rPr lang="de-DE">
              <a:latin typeface="Aptos Display" panose="020F0302020204030204"/>
            </a:rPr>
            <a:t>Offen</a:t>
          </a:r>
          <a:endParaRPr lang="de-DE"/>
        </a:p>
      </dgm:t>
    </dgm:pt>
    <dgm:pt modelId="{642CC0BC-8BA4-4402-952E-DF400AAE8763}" type="parTrans" cxnId="{AAE5FB6D-9F6D-4A21-B63B-F0DE28545A26}">
      <dgm:prSet/>
      <dgm:spPr/>
    </dgm:pt>
    <dgm:pt modelId="{167CB16A-DE98-4FDD-A682-ED0F51D7FB6D}" type="sibTrans" cxnId="{AAE5FB6D-9F6D-4A21-B63B-F0DE28545A26}">
      <dgm:prSet/>
      <dgm:spPr/>
      <dgm:t>
        <a:bodyPr/>
        <a:lstStyle/>
        <a:p>
          <a:endParaRPr lang="de-DE"/>
        </a:p>
      </dgm:t>
    </dgm:pt>
    <dgm:pt modelId="{61536B9C-D9D6-4346-A017-B0E869A65F3A}">
      <dgm:prSet phldrT="[Text]" phldr="0"/>
      <dgm:spPr/>
      <dgm:t>
        <a:bodyPr/>
        <a:lstStyle/>
        <a:p>
          <a:pPr rtl="0"/>
          <a:r>
            <a:rPr lang="de-DE">
              <a:latin typeface="Aptos Display" panose="020F0302020204030204"/>
            </a:rPr>
            <a:t>In Lieferung</a:t>
          </a:r>
          <a:endParaRPr lang="de-DE"/>
        </a:p>
      </dgm:t>
    </dgm:pt>
    <dgm:pt modelId="{73F846AE-8866-4627-BEFE-65AFB7BF615A}" type="parTrans" cxnId="{13683340-3B67-4614-91EA-B0F4930A5D24}">
      <dgm:prSet/>
      <dgm:spPr/>
    </dgm:pt>
    <dgm:pt modelId="{13184AE3-615F-420B-A79F-5E0F42973120}" type="sibTrans" cxnId="{13683340-3B67-4614-91EA-B0F4930A5D24}">
      <dgm:prSet/>
      <dgm:spPr/>
      <dgm:t>
        <a:bodyPr/>
        <a:lstStyle/>
        <a:p>
          <a:endParaRPr lang="de-DE"/>
        </a:p>
      </dgm:t>
    </dgm:pt>
    <dgm:pt modelId="{7CBCF518-FF49-46E1-9969-E2A29281B9D4}">
      <dgm:prSet phldrT="[Text]" phldr="0"/>
      <dgm:spPr/>
      <dgm:t>
        <a:bodyPr/>
        <a:lstStyle/>
        <a:p>
          <a:r>
            <a:rPr lang="de-DE">
              <a:latin typeface="Aptos Display" panose="020F0302020204030204"/>
            </a:rPr>
            <a:t>Abgeschlossen</a:t>
          </a:r>
          <a:endParaRPr lang="de-DE"/>
        </a:p>
      </dgm:t>
    </dgm:pt>
    <dgm:pt modelId="{B3801E3C-332C-457D-914F-05D32B4CE99C}" type="parTrans" cxnId="{7821EACD-4D8E-45FB-A10F-CED1410E6B3C}">
      <dgm:prSet/>
      <dgm:spPr/>
    </dgm:pt>
    <dgm:pt modelId="{5E33D254-8E46-4558-BE25-FCECC1D0E70C}" type="sibTrans" cxnId="{7821EACD-4D8E-45FB-A10F-CED1410E6B3C}">
      <dgm:prSet/>
      <dgm:spPr/>
      <dgm:t>
        <a:bodyPr/>
        <a:lstStyle/>
        <a:p>
          <a:endParaRPr lang="de-DE"/>
        </a:p>
      </dgm:t>
    </dgm:pt>
    <dgm:pt modelId="{6475F84B-5573-422E-87A5-F58A0DFE123F}">
      <dgm:prSet phldr="0"/>
      <dgm:spPr/>
      <dgm:t>
        <a:bodyPr/>
        <a:lstStyle/>
        <a:p>
          <a:r>
            <a:rPr lang="de-DE">
              <a:latin typeface="Aptos Display" panose="020F0302020204030204"/>
            </a:rPr>
            <a:t>Geliefert</a:t>
          </a:r>
        </a:p>
      </dgm:t>
    </dgm:pt>
    <dgm:pt modelId="{2BE91C5B-66ED-444C-AE35-06A7BC420882}" type="parTrans" cxnId="{F5383EF7-5D87-4935-811B-CF0CB3F87582}">
      <dgm:prSet/>
      <dgm:spPr/>
    </dgm:pt>
    <dgm:pt modelId="{26E3D846-5C37-4B93-A5B1-A408860E875B}" type="sibTrans" cxnId="{F5383EF7-5D87-4935-811B-CF0CB3F87582}">
      <dgm:prSet/>
      <dgm:spPr/>
      <dgm:t>
        <a:bodyPr/>
        <a:lstStyle/>
        <a:p>
          <a:endParaRPr lang="de-DE"/>
        </a:p>
      </dgm:t>
    </dgm:pt>
    <dgm:pt modelId="{006F112A-5776-44E7-BB4C-B70D64D1D7DA}" type="pres">
      <dgm:prSet presAssocID="{BDD4D208-8F78-4A1E-83AE-12C0A14EDE1C}" presName="Name0" presStyleCnt="0">
        <dgm:presLayoutVars>
          <dgm:dir/>
          <dgm:resizeHandles val="exact"/>
        </dgm:presLayoutVars>
      </dgm:prSet>
      <dgm:spPr/>
    </dgm:pt>
    <dgm:pt modelId="{F2104D8A-D6CF-4F9F-8E47-371961492ED6}" type="pres">
      <dgm:prSet presAssocID="{7ABEEA7D-16E1-4707-9FA3-A2382659E812}" presName="node" presStyleLbl="node1" presStyleIdx="0" presStyleCnt="4">
        <dgm:presLayoutVars>
          <dgm:bulletEnabled val="1"/>
        </dgm:presLayoutVars>
      </dgm:prSet>
      <dgm:spPr/>
    </dgm:pt>
    <dgm:pt modelId="{3BB53708-5EDF-4631-B8AE-BA65407C6C6C}" type="pres">
      <dgm:prSet presAssocID="{167CB16A-DE98-4FDD-A682-ED0F51D7FB6D}" presName="sibTrans" presStyleLbl="sibTrans2D1" presStyleIdx="0" presStyleCnt="3"/>
      <dgm:spPr/>
    </dgm:pt>
    <dgm:pt modelId="{3E7D3C93-D14F-4753-AA9F-80716B1C100B}" type="pres">
      <dgm:prSet presAssocID="{167CB16A-DE98-4FDD-A682-ED0F51D7FB6D}" presName="connectorText" presStyleLbl="sibTrans2D1" presStyleIdx="0" presStyleCnt="3"/>
      <dgm:spPr/>
    </dgm:pt>
    <dgm:pt modelId="{58BA0882-13E7-4D6D-B3D7-E546ECD36D46}" type="pres">
      <dgm:prSet presAssocID="{61536B9C-D9D6-4346-A017-B0E869A65F3A}" presName="node" presStyleLbl="node1" presStyleIdx="1" presStyleCnt="4">
        <dgm:presLayoutVars>
          <dgm:bulletEnabled val="1"/>
        </dgm:presLayoutVars>
      </dgm:prSet>
      <dgm:spPr/>
    </dgm:pt>
    <dgm:pt modelId="{BCD85BAF-983E-4A4B-BEA5-D7DD0D43736B}" type="pres">
      <dgm:prSet presAssocID="{13184AE3-615F-420B-A79F-5E0F42973120}" presName="sibTrans" presStyleLbl="sibTrans2D1" presStyleIdx="1" presStyleCnt="3"/>
      <dgm:spPr/>
    </dgm:pt>
    <dgm:pt modelId="{7137E8F1-ABD6-4891-87D8-AD8E69CB78CE}" type="pres">
      <dgm:prSet presAssocID="{13184AE3-615F-420B-A79F-5E0F42973120}" presName="connectorText" presStyleLbl="sibTrans2D1" presStyleIdx="1" presStyleCnt="3"/>
      <dgm:spPr/>
    </dgm:pt>
    <dgm:pt modelId="{3E9CA6B4-52D5-45EA-8AF4-C15ABDA8DD86}" type="pres">
      <dgm:prSet presAssocID="{6475F84B-5573-422E-87A5-F58A0DFE123F}" presName="node" presStyleLbl="node1" presStyleIdx="2" presStyleCnt="4">
        <dgm:presLayoutVars>
          <dgm:bulletEnabled val="1"/>
        </dgm:presLayoutVars>
      </dgm:prSet>
      <dgm:spPr/>
    </dgm:pt>
    <dgm:pt modelId="{E4723C29-698F-491D-8836-80B5F1F8FC27}" type="pres">
      <dgm:prSet presAssocID="{26E3D846-5C37-4B93-A5B1-A408860E875B}" presName="sibTrans" presStyleLbl="sibTrans2D1" presStyleIdx="2" presStyleCnt="3"/>
      <dgm:spPr/>
    </dgm:pt>
    <dgm:pt modelId="{0132D531-D4B9-4394-A8BE-D691E236FE2D}" type="pres">
      <dgm:prSet presAssocID="{26E3D846-5C37-4B93-A5B1-A408860E875B}" presName="connectorText" presStyleLbl="sibTrans2D1" presStyleIdx="2" presStyleCnt="3"/>
      <dgm:spPr/>
    </dgm:pt>
    <dgm:pt modelId="{26C4B922-8ED1-4972-A340-F6216FD773BF}" type="pres">
      <dgm:prSet presAssocID="{7CBCF518-FF49-46E1-9969-E2A29281B9D4}" presName="node" presStyleLbl="node1" presStyleIdx="3" presStyleCnt="4">
        <dgm:presLayoutVars>
          <dgm:bulletEnabled val="1"/>
        </dgm:presLayoutVars>
      </dgm:prSet>
      <dgm:spPr/>
    </dgm:pt>
  </dgm:ptLst>
  <dgm:cxnLst>
    <dgm:cxn modelId="{16E00A28-D711-4354-BC84-605DD6A0D9A6}" type="presOf" srcId="{167CB16A-DE98-4FDD-A682-ED0F51D7FB6D}" destId="{3BB53708-5EDF-4631-B8AE-BA65407C6C6C}" srcOrd="0" destOrd="0" presId="urn:microsoft.com/office/officeart/2005/8/layout/process1"/>
    <dgm:cxn modelId="{13683340-3B67-4614-91EA-B0F4930A5D24}" srcId="{BDD4D208-8F78-4A1E-83AE-12C0A14EDE1C}" destId="{61536B9C-D9D6-4346-A017-B0E869A65F3A}" srcOrd="1" destOrd="0" parTransId="{73F846AE-8866-4627-BEFE-65AFB7BF615A}" sibTransId="{13184AE3-615F-420B-A79F-5E0F42973120}"/>
    <dgm:cxn modelId="{18BA6269-4591-4735-9763-6F8E1F6283DB}" type="presOf" srcId="{13184AE3-615F-420B-A79F-5E0F42973120}" destId="{BCD85BAF-983E-4A4B-BEA5-D7DD0D43736B}" srcOrd="0" destOrd="0" presId="urn:microsoft.com/office/officeart/2005/8/layout/process1"/>
    <dgm:cxn modelId="{270E934C-850F-41B7-8775-DA2E55AC8C97}" type="presOf" srcId="{26E3D846-5C37-4B93-A5B1-A408860E875B}" destId="{E4723C29-698F-491D-8836-80B5F1F8FC27}" srcOrd="0" destOrd="0" presId="urn:microsoft.com/office/officeart/2005/8/layout/process1"/>
    <dgm:cxn modelId="{AAE5FB6D-9F6D-4A21-B63B-F0DE28545A26}" srcId="{BDD4D208-8F78-4A1E-83AE-12C0A14EDE1C}" destId="{7ABEEA7D-16E1-4707-9FA3-A2382659E812}" srcOrd="0" destOrd="0" parTransId="{642CC0BC-8BA4-4402-952E-DF400AAE8763}" sibTransId="{167CB16A-DE98-4FDD-A682-ED0F51D7FB6D}"/>
    <dgm:cxn modelId="{2555A14E-EA9E-44A7-BC9B-2188974179DF}" type="presOf" srcId="{26E3D846-5C37-4B93-A5B1-A408860E875B}" destId="{0132D531-D4B9-4394-A8BE-D691E236FE2D}" srcOrd="1" destOrd="0" presId="urn:microsoft.com/office/officeart/2005/8/layout/process1"/>
    <dgm:cxn modelId="{2C669B53-F342-4369-9E77-221245C315CE}" type="presOf" srcId="{6475F84B-5573-422E-87A5-F58A0DFE123F}" destId="{3E9CA6B4-52D5-45EA-8AF4-C15ABDA8DD86}" srcOrd="0" destOrd="0" presId="urn:microsoft.com/office/officeart/2005/8/layout/process1"/>
    <dgm:cxn modelId="{D0CA0E86-EA19-402C-AF0B-629B6C32B06C}" type="presOf" srcId="{BDD4D208-8F78-4A1E-83AE-12C0A14EDE1C}" destId="{006F112A-5776-44E7-BB4C-B70D64D1D7DA}" srcOrd="0" destOrd="0" presId="urn:microsoft.com/office/officeart/2005/8/layout/process1"/>
    <dgm:cxn modelId="{04327888-BCB4-4A04-9D55-8593633DFC1F}" type="presOf" srcId="{61536B9C-D9D6-4346-A017-B0E869A65F3A}" destId="{58BA0882-13E7-4D6D-B3D7-E546ECD36D46}" srcOrd="0" destOrd="0" presId="urn:microsoft.com/office/officeart/2005/8/layout/process1"/>
    <dgm:cxn modelId="{551F658C-A97E-4798-8AA6-5ED7CD97F053}" type="presOf" srcId="{13184AE3-615F-420B-A79F-5E0F42973120}" destId="{7137E8F1-ABD6-4891-87D8-AD8E69CB78CE}" srcOrd="1" destOrd="0" presId="urn:microsoft.com/office/officeart/2005/8/layout/process1"/>
    <dgm:cxn modelId="{3D457CBF-6961-4081-ADF8-6D872EAB7C12}" type="presOf" srcId="{167CB16A-DE98-4FDD-A682-ED0F51D7FB6D}" destId="{3E7D3C93-D14F-4753-AA9F-80716B1C100B}" srcOrd="1" destOrd="0" presId="urn:microsoft.com/office/officeart/2005/8/layout/process1"/>
    <dgm:cxn modelId="{CF9603C0-3662-444E-BFB3-AB38F62492F6}" type="presOf" srcId="{7CBCF518-FF49-46E1-9969-E2A29281B9D4}" destId="{26C4B922-8ED1-4972-A340-F6216FD773BF}" srcOrd="0" destOrd="0" presId="urn:microsoft.com/office/officeart/2005/8/layout/process1"/>
    <dgm:cxn modelId="{5D0209C3-016F-4BCE-8FD2-4EDB179EDADA}" type="presOf" srcId="{7ABEEA7D-16E1-4707-9FA3-A2382659E812}" destId="{F2104D8A-D6CF-4F9F-8E47-371961492ED6}" srcOrd="0" destOrd="0" presId="urn:microsoft.com/office/officeart/2005/8/layout/process1"/>
    <dgm:cxn modelId="{7821EACD-4D8E-45FB-A10F-CED1410E6B3C}" srcId="{BDD4D208-8F78-4A1E-83AE-12C0A14EDE1C}" destId="{7CBCF518-FF49-46E1-9969-E2A29281B9D4}" srcOrd="3" destOrd="0" parTransId="{B3801E3C-332C-457D-914F-05D32B4CE99C}" sibTransId="{5E33D254-8E46-4558-BE25-FCECC1D0E70C}"/>
    <dgm:cxn modelId="{F5383EF7-5D87-4935-811B-CF0CB3F87582}" srcId="{BDD4D208-8F78-4A1E-83AE-12C0A14EDE1C}" destId="{6475F84B-5573-422E-87A5-F58A0DFE123F}" srcOrd="2" destOrd="0" parTransId="{2BE91C5B-66ED-444C-AE35-06A7BC420882}" sibTransId="{26E3D846-5C37-4B93-A5B1-A408860E875B}"/>
    <dgm:cxn modelId="{7BA23500-1109-49CF-A810-55BFBE0B2DA0}" type="presParOf" srcId="{006F112A-5776-44E7-BB4C-B70D64D1D7DA}" destId="{F2104D8A-D6CF-4F9F-8E47-371961492ED6}" srcOrd="0" destOrd="0" presId="urn:microsoft.com/office/officeart/2005/8/layout/process1"/>
    <dgm:cxn modelId="{4EAD0A34-2169-4288-9871-8CF26D9DA204}" type="presParOf" srcId="{006F112A-5776-44E7-BB4C-B70D64D1D7DA}" destId="{3BB53708-5EDF-4631-B8AE-BA65407C6C6C}" srcOrd="1" destOrd="0" presId="urn:microsoft.com/office/officeart/2005/8/layout/process1"/>
    <dgm:cxn modelId="{04B68A9A-47F3-448A-8A03-DB08CDB3054F}" type="presParOf" srcId="{3BB53708-5EDF-4631-B8AE-BA65407C6C6C}" destId="{3E7D3C93-D14F-4753-AA9F-80716B1C100B}" srcOrd="0" destOrd="0" presId="urn:microsoft.com/office/officeart/2005/8/layout/process1"/>
    <dgm:cxn modelId="{60EE6882-772A-4CD9-9D11-21E5FB373CF2}" type="presParOf" srcId="{006F112A-5776-44E7-BB4C-B70D64D1D7DA}" destId="{58BA0882-13E7-4D6D-B3D7-E546ECD36D46}" srcOrd="2" destOrd="0" presId="urn:microsoft.com/office/officeart/2005/8/layout/process1"/>
    <dgm:cxn modelId="{A5BE10D9-9024-46A1-A4EC-1345CB73A078}" type="presParOf" srcId="{006F112A-5776-44E7-BB4C-B70D64D1D7DA}" destId="{BCD85BAF-983E-4A4B-BEA5-D7DD0D43736B}" srcOrd="3" destOrd="0" presId="urn:microsoft.com/office/officeart/2005/8/layout/process1"/>
    <dgm:cxn modelId="{1CCF9149-F1C7-4E01-B1DF-C2FDAC2F02A9}" type="presParOf" srcId="{BCD85BAF-983E-4A4B-BEA5-D7DD0D43736B}" destId="{7137E8F1-ABD6-4891-87D8-AD8E69CB78CE}" srcOrd="0" destOrd="0" presId="urn:microsoft.com/office/officeart/2005/8/layout/process1"/>
    <dgm:cxn modelId="{B83F8F7E-A668-4451-AFE0-557075B8F273}" type="presParOf" srcId="{006F112A-5776-44E7-BB4C-B70D64D1D7DA}" destId="{3E9CA6B4-52D5-45EA-8AF4-C15ABDA8DD86}" srcOrd="4" destOrd="0" presId="urn:microsoft.com/office/officeart/2005/8/layout/process1"/>
    <dgm:cxn modelId="{104A81F1-649D-4103-A212-7501641C7285}" type="presParOf" srcId="{006F112A-5776-44E7-BB4C-B70D64D1D7DA}" destId="{E4723C29-698F-491D-8836-80B5F1F8FC27}" srcOrd="5" destOrd="0" presId="urn:microsoft.com/office/officeart/2005/8/layout/process1"/>
    <dgm:cxn modelId="{5A2E90D6-9CEF-41A9-8F64-A455470C7CD9}" type="presParOf" srcId="{E4723C29-698F-491D-8836-80B5F1F8FC27}" destId="{0132D531-D4B9-4394-A8BE-D691E236FE2D}" srcOrd="0" destOrd="0" presId="urn:microsoft.com/office/officeart/2005/8/layout/process1"/>
    <dgm:cxn modelId="{668B9A37-2A4B-43FD-A372-171137739407}" type="presParOf" srcId="{006F112A-5776-44E7-BB4C-B70D64D1D7DA}" destId="{26C4B922-8ED1-4972-A340-F6216FD773B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04D8A-D6CF-4F9F-8E47-371961492ED6}">
      <dsp:nvSpPr>
        <dsp:cNvPr id="0" name=""/>
        <dsp:cNvSpPr/>
      </dsp:nvSpPr>
      <dsp:spPr>
        <a:xfrm>
          <a:off x="6569" y="1788847"/>
          <a:ext cx="1963469" cy="1178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>
              <a:latin typeface="Aptos Display" panose="020F0302020204030204"/>
            </a:rPr>
            <a:t>Offen</a:t>
          </a:r>
          <a:endParaRPr lang="de-DE" sz="2200" kern="1200"/>
        </a:p>
      </dsp:txBody>
      <dsp:txXfrm>
        <a:off x="41074" y="1823352"/>
        <a:ext cx="1894459" cy="1109071"/>
      </dsp:txXfrm>
    </dsp:sp>
    <dsp:sp modelId="{3BB53708-5EDF-4631-B8AE-BA65407C6C6C}">
      <dsp:nvSpPr>
        <dsp:cNvPr id="0" name=""/>
        <dsp:cNvSpPr/>
      </dsp:nvSpPr>
      <dsp:spPr>
        <a:xfrm>
          <a:off x="2166385" y="2134417"/>
          <a:ext cx="416255" cy="486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2166385" y="2231805"/>
        <a:ext cx="291379" cy="292164"/>
      </dsp:txXfrm>
    </dsp:sp>
    <dsp:sp modelId="{58BA0882-13E7-4D6D-B3D7-E546ECD36D46}">
      <dsp:nvSpPr>
        <dsp:cNvPr id="0" name=""/>
        <dsp:cNvSpPr/>
      </dsp:nvSpPr>
      <dsp:spPr>
        <a:xfrm>
          <a:off x="2755426" y="1788847"/>
          <a:ext cx="1963469" cy="1178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>
              <a:latin typeface="Aptos Display" panose="020F0302020204030204"/>
            </a:rPr>
            <a:t>Abholbereit</a:t>
          </a:r>
          <a:endParaRPr lang="de-DE" sz="2200" kern="1200"/>
        </a:p>
      </dsp:txBody>
      <dsp:txXfrm>
        <a:off x="2789931" y="1823352"/>
        <a:ext cx="1894459" cy="1109071"/>
      </dsp:txXfrm>
    </dsp:sp>
    <dsp:sp modelId="{BCD85BAF-983E-4A4B-BEA5-D7DD0D43736B}">
      <dsp:nvSpPr>
        <dsp:cNvPr id="0" name=""/>
        <dsp:cNvSpPr/>
      </dsp:nvSpPr>
      <dsp:spPr>
        <a:xfrm>
          <a:off x="4915243" y="2134417"/>
          <a:ext cx="416255" cy="4869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4915243" y="2231805"/>
        <a:ext cx="291379" cy="292164"/>
      </dsp:txXfrm>
    </dsp:sp>
    <dsp:sp modelId="{26C4B922-8ED1-4972-A340-F6216FD773BF}">
      <dsp:nvSpPr>
        <dsp:cNvPr id="0" name=""/>
        <dsp:cNvSpPr/>
      </dsp:nvSpPr>
      <dsp:spPr>
        <a:xfrm>
          <a:off x="5504284" y="1788847"/>
          <a:ext cx="1963469" cy="11780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>
              <a:latin typeface="Aptos Display" panose="020F0302020204030204"/>
            </a:rPr>
            <a:t>Abgeschlossen</a:t>
          </a:r>
          <a:endParaRPr lang="de-DE" sz="2200" kern="1200"/>
        </a:p>
      </dsp:txBody>
      <dsp:txXfrm>
        <a:off x="5538789" y="1823352"/>
        <a:ext cx="1894459" cy="1109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104D8A-D6CF-4F9F-8E47-371961492ED6}">
      <dsp:nvSpPr>
        <dsp:cNvPr id="0" name=""/>
        <dsp:cNvSpPr/>
      </dsp:nvSpPr>
      <dsp:spPr>
        <a:xfrm>
          <a:off x="4584" y="2997972"/>
          <a:ext cx="2004520" cy="1202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>
              <a:latin typeface="Aptos Display" panose="020F0302020204030204"/>
            </a:rPr>
            <a:t>Offen</a:t>
          </a:r>
          <a:endParaRPr lang="de-DE" sz="2200" kern="1200"/>
        </a:p>
      </dsp:txBody>
      <dsp:txXfrm>
        <a:off x="39810" y="3033198"/>
        <a:ext cx="1934068" cy="1132260"/>
      </dsp:txXfrm>
    </dsp:sp>
    <dsp:sp modelId="{3BB53708-5EDF-4631-B8AE-BA65407C6C6C}">
      <dsp:nvSpPr>
        <dsp:cNvPr id="0" name=""/>
        <dsp:cNvSpPr/>
      </dsp:nvSpPr>
      <dsp:spPr>
        <a:xfrm>
          <a:off x="2209556" y="3350768"/>
          <a:ext cx="424958" cy="497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2209556" y="3450192"/>
        <a:ext cx="297471" cy="298272"/>
      </dsp:txXfrm>
    </dsp:sp>
    <dsp:sp modelId="{58BA0882-13E7-4D6D-B3D7-E546ECD36D46}">
      <dsp:nvSpPr>
        <dsp:cNvPr id="0" name=""/>
        <dsp:cNvSpPr/>
      </dsp:nvSpPr>
      <dsp:spPr>
        <a:xfrm>
          <a:off x="2810912" y="2997972"/>
          <a:ext cx="2004520" cy="1202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>
              <a:latin typeface="Aptos Display" panose="020F0302020204030204"/>
            </a:rPr>
            <a:t>In Lieferung</a:t>
          </a:r>
          <a:endParaRPr lang="de-DE" sz="2200" kern="1200"/>
        </a:p>
      </dsp:txBody>
      <dsp:txXfrm>
        <a:off x="2846138" y="3033198"/>
        <a:ext cx="1934068" cy="1132260"/>
      </dsp:txXfrm>
    </dsp:sp>
    <dsp:sp modelId="{BCD85BAF-983E-4A4B-BEA5-D7DD0D43736B}">
      <dsp:nvSpPr>
        <dsp:cNvPr id="0" name=""/>
        <dsp:cNvSpPr/>
      </dsp:nvSpPr>
      <dsp:spPr>
        <a:xfrm>
          <a:off x="5015884" y="3350768"/>
          <a:ext cx="424958" cy="497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5015884" y="3450192"/>
        <a:ext cx="297471" cy="298272"/>
      </dsp:txXfrm>
    </dsp:sp>
    <dsp:sp modelId="{3E9CA6B4-52D5-45EA-8AF4-C15ABDA8DD86}">
      <dsp:nvSpPr>
        <dsp:cNvPr id="0" name=""/>
        <dsp:cNvSpPr/>
      </dsp:nvSpPr>
      <dsp:spPr>
        <a:xfrm>
          <a:off x="5617241" y="2997972"/>
          <a:ext cx="2004520" cy="1202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>
              <a:latin typeface="Aptos Display" panose="020F0302020204030204"/>
            </a:rPr>
            <a:t>Geliefert</a:t>
          </a:r>
        </a:p>
      </dsp:txBody>
      <dsp:txXfrm>
        <a:off x="5652467" y="3033198"/>
        <a:ext cx="1934068" cy="1132260"/>
      </dsp:txXfrm>
    </dsp:sp>
    <dsp:sp modelId="{E4723C29-698F-491D-8836-80B5F1F8FC27}">
      <dsp:nvSpPr>
        <dsp:cNvPr id="0" name=""/>
        <dsp:cNvSpPr/>
      </dsp:nvSpPr>
      <dsp:spPr>
        <a:xfrm>
          <a:off x="7822213" y="3350768"/>
          <a:ext cx="424958" cy="4971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800" kern="1200"/>
        </a:p>
      </dsp:txBody>
      <dsp:txXfrm>
        <a:off x="7822213" y="3450192"/>
        <a:ext cx="297471" cy="298272"/>
      </dsp:txXfrm>
    </dsp:sp>
    <dsp:sp modelId="{26C4B922-8ED1-4972-A340-F6216FD773BF}">
      <dsp:nvSpPr>
        <dsp:cNvPr id="0" name=""/>
        <dsp:cNvSpPr/>
      </dsp:nvSpPr>
      <dsp:spPr>
        <a:xfrm>
          <a:off x="8423569" y="2997972"/>
          <a:ext cx="2004520" cy="12027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>
              <a:latin typeface="Aptos Display" panose="020F0302020204030204"/>
            </a:rPr>
            <a:t>Abgeschlossen</a:t>
          </a:r>
          <a:endParaRPr lang="de-DE" sz="2200" kern="1200"/>
        </a:p>
      </dsp:txBody>
      <dsp:txXfrm>
        <a:off x="8458795" y="3033198"/>
        <a:ext cx="1934068" cy="113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03/12/2024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eam Workshop::Fantasy magical wizard, library, cozy, clock">
            <a:extLst>
              <a:ext uri="{FF2B5EF4-FFF2-40B4-BE49-F238E27FC236}">
                <a16:creationId xmlns:a16="http://schemas.microsoft.com/office/drawing/2014/main" id="{5F88792E-BA0B-70E2-B91A-61C112E0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82" b="3129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12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s-ES" sz="7200">
                <a:solidFill>
                  <a:srgbClr val="FFFFFF"/>
                </a:solidFill>
              </a:rPr>
              <a:t>Bookshop Shiller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376ABA-6DD9-71BA-6AE2-5EBAB352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466933"/>
            <a:ext cx="2635250" cy="7078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F1556C4-DFC3-4611-A7CC-780699185E26}" type="slidenum">
              <a:rPr lang="es-ES" sz="44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de-DE"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6A7-37B5-4DF5-03B7-AF9668C7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 Package User ~ Admin </a:t>
            </a:r>
            <a:r>
              <a:rPr lang="de-DE" err="1"/>
              <a:t>Overview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873B95-95B2-2733-66D4-28162BF2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10</a:t>
            </a:fld>
            <a:endParaRPr lang="de-DE"/>
          </a:p>
        </p:txBody>
      </p:sp>
      <p:pic>
        <p:nvPicPr>
          <p:cNvPr id="4" name="Grafik 3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20B6378A-78D3-33EC-5C95-95FFF2EE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4" y="1439196"/>
            <a:ext cx="3831201" cy="5282381"/>
          </a:xfrm>
          <a:prstGeom prst="rect">
            <a:avLst/>
          </a:prstGeom>
        </p:spPr>
      </p:pic>
      <p:pic>
        <p:nvPicPr>
          <p:cNvPr id="5" name="Grafik 4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0026B879-4440-D009-9E47-2C4BF192B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327" y="1434281"/>
            <a:ext cx="4697669" cy="3841955"/>
          </a:xfrm>
          <a:prstGeom prst="rect">
            <a:avLst/>
          </a:prstGeom>
        </p:spPr>
      </p:pic>
      <p:pic>
        <p:nvPicPr>
          <p:cNvPr id="6" name="Grafik 5" descr="Ein Bild, das Text, Screenshot, Software, Computersymbol enthält.&#10;&#10;Beschreibung automatisch generiert.">
            <a:extLst>
              <a:ext uri="{FF2B5EF4-FFF2-40B4-BE49-F238E27FC236}">
                <a16:creationId xmlns:a16="http://schemas.microsoft.com/office/drawing/2014/main" id="{8400139B-8749-269C-3E02-45CE70464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258" y="3873756"/>
            <a:ext cx="5573969" cy="2981940"/>
          </a:xfrm>
          <a:prstGeom prst="rect">
            <a:avLst/>
          </a:prstGeom>
        </p:spPr>
      </p:pic>
      <p:pic>
        <p:nvPicPr>
          <p:cNvPr id="7" name="Grafik 6" descr="Ein Bild, das Text, Screenshot, Zahl, Display enthält.&#10;&#10;Beschreibung automatisch generiert.">
            <a:extLst>
              <a:ext uri="{FF2B5EF4-FFF2-40B4-BE49-F238E27FC236}">
                <a16:creationId xmlns:a16="http://schemas.microsoft.com/office/drawing/2014/main" id="{96ACEA2A-EAA2-6344-C6D6-13EA8F366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903" y="1713912"/>
            <a:ext cx="6833420" cy="368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9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7" descr="Eine Lieferdrohne mit einem Paket in einem Warenlager">
            <a:extLst>
              <a:ext uri="{FF2B5EF4-FFF2-40B4-BE49-F238E27FC236}">
                <a16:creationId xmlns:a16="http://schemas.microsoft.com/office/drawing/2014/main" id="{38D097F3-6D6C-E1B1-DAF2-BC5830FCE7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-2" b="-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441BF90-9A04-436D-CF59-D37E6A2C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Package Orders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566F41-A151-3CD0-B695-A21463CA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150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Ein Bild, das Text, Screenshot, parallel, Diagramm enthält.&#10;&#10;Beschreibung automatisch generiert.">
            <a:extLst>
              <a:ext uri="{FF2B5EF4-FFF2-40B4-BE49-F238E27FC236}">
                <a16:creationId xmlns:a16="http://schemas.microsoft.com/office/drawing/2014/main" id="{C6CD4E88-C0B1-03A3-17B0-4C2F37847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335" y="643467"/>
            <a:ext cx="8773330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60900E-7EF7-597A-73F9-70F4E81C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35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60900E-7EF7-597A-73F9-70F4E81C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13</a:t>
            </a:fld>
            <a:endParaRPr lang="de-DE"/>
          </a:p>
        </p:txBody>
      </p:sp>
      <p:pic>
        <p:nvPicPr>
          <p:cNvPr id="5" name="Inhaltsplatzhalter 4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974088FD-A077-ED07-843F-08A0AD622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354" y="2458563"/>
            <a:ext cx="11609294" cy="2995813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082B000-9477-C505-B076-7F52FCBE3600}"/>
              </a:ext>
            </a:extLst>
          </p:cNvPr>
          <p:cNvSpPr txBox="1"/>
          <p:nvPr/>
        </p:nvSpPr>
        <p:spPr>
          <a:xfrm>
            <a:off x="889453" y="739201"/>
            <a:ext cx="1045796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000" b="1" err="1"/>
              <a:t>Salespoint</a:t>
            </a:r>
            <a:r>
              <a:rPr lang="de-DE" sz="4000" b="1"/>
              <a:t> Nutzung</a:t>
            </a:r>
          </a:p>
        </p:txBody>
      </p:sp>
    </p:spTree>
    <p:extLst>
      <p:ext uri="{BB962C8B-B14F-4D97-AF65-F5344CB8AC3E}">
        <p14:creationId xmlns:p14="http://schemas.microsoft.com/office/powerpoint/2010/main" val="191192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1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C345F4F7-D07A-6CB4-7464-53C29B9F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603409"/>
            <a:ext cx="10905066" cy="3107944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B361FD-5B77-9606-108A-576808D2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14</a:t>
            </a:fld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2343386-12DA-1136-980E-A2C7D8D5B3B6}"/>
              </a:ext>
            </a:extLst>
          </p:cNvPr>
          <p:cNvSpPr txBox="1"/>
          <p:nvPr/>
        </p:nvSpPr>
        <p:spPr>
          <a:xfrm>
            <a:off x="867041" y="391819"/>
            <a:ext cx="1045796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4000" b="1"/>
              <a:t>Umsetzung spezieller Anforderungen ergänzend zu </a:t>
            </a:r>
            <a:r>
              <a:rPr lang="de-DE" sz="4000" b="1" err="1"/>
              <a:t>Salespoint</a:t>
            </a:r>
            <a:r>
              <a:rPr lang="de-DE" sz="4000" b="1"/>
              <a:t>-Lösungen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3391FA1-4049-0104-34FE-9B54D6DC38A4}"/>
              </a:ext>
            </a:extLst>
          </p:cNvPr>
          <p:cNvSpPr txBox="1"/>
          <p:nvPr/>
        </p:nvSpPr>
        <p:spPr>
          <a:xfrm>
            <a:off x="756963" y="2234089"/>
            <a:ext cx="22233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/>
              <a:t>Beispiel </a:t>
            </a:r>
            <a:r>
              <a:rPr lang="de-DE" err="1"/>
              <a:t>MyOrder</a:t>
            </a:r>
            <a:r>
              <a:rPr lang="de-DE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08556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29119BB-C05E-6657-EF85-2C1D92CEB822}"/>
              </a:ext>
            </a:extLst>
          </p:cNvPr>
          <p:cNvSpPr>
            <a:spLocks noGrp="1"/>
          </p:cNvSpPr>
          <p:nvPr/>
        </p:nvSpPr>
        <p:spPr>
          <a:xfrm>
            <a:off x="869515" y="5112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/>
              <a:t>Eigene Order- States und Order- Zyklus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74614F-335F-5EC2-98BF-B29D40B3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15</a:t>
            </a:fld>
            <a:endParaRPr lang="de-DE"/>
          </a:p>
        </p:txBody>
      </p:sp>
      <p:graphicFrame>
        <p:nvGraphicFramePr>
          <p:cNvPr id="146" name="Diagramm 145">
            <a:extLst>
              <a:ext uri="{FF2B5EF4-FFF2-40B4-BE49-F238E27FC236}">
                <a16:creationId xmlns:a16="http://schemas.microsoft.com/office/drawing/2014/main" id="{3EFEABAF-BE09-AB6A-75F3-5CAB9EACA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772594"/>
              </p:ext>
            </p:extLst>
          </p:nvPr>
        </p:nvGraphicFramePr>
        <p:xfrm>
          <a:off x="2229971" y="513230"/>
          <a:ext cx="7474323" cy="4755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9" name="Diagramm 288">
            <a:extLst>
              <a:ext uri="{FF2B5EF4-FFF2-40B4-BE49-F238E27FC236}">
                <a16:creationId xmlns:a16="http://schemas.microsoft.com/office/drawing/2014/main" id="{9CB12117-6134-C1E3-3B92-6C00F889B1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636901"/>
              </p:ext>
            </p:extLst>
          </p:nvPr>
        </p:nvGraphicFramePr>
        <p:xfrm>
          <a:off x="907675" y="1712260"/>
          <a:ext cx="10432674" cy="719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02" name="Textfeld 601">
            <a:extLst>
              <a:ext uri="{FF2B5EF4-FFF2-40B4-BE49-F238E27FC236}">
                <a16:creationId xmlns:a16="http://schemas.microsoft.com/office/drawing/2014/main" id="{F09FC0CD-499B-9B01-EB86-F04E4F0B30B8}"/>
              </a:ext>
            </a:extLst>
          </p:cNvPr>
          <p:cNvSpPr txBox="1"/>
          <p:nvPr/>
        </p:nvSpPr>
        <p:spPr>
          <a:xfrm>
            <a:off x="4547486" y="1836914"/>
            <a:ext cx="315860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000" b="1"/>
              <a:t>Bar:</a:t>
            </a:r>
            <a:endParaRPr lang="de-DE" sz="2000"/>
          </a:p>
          <a:p>
            <a:pPr algn="ctr"/>
            <a:endParaRPr lang="de-DE" sz="2000" b="1"/>
          </a:p>
          <a:p>
            <a:pPr algn="ctr"/>
            <a:endParaRPr lang="de-DE" sz="2000" b="1"/>
          </a:p>
          <a:p>
            <a:pPr algn="ctr"/>
            <a:endParaRPr lang="de-DE" sz="2000" b="1"/>
          </a:p>
          <a:p>
            <a:pPr algn="ctr"/>
            <a:endParaRPr lang="de-DE" sz="2000" b="1"/>
          </a:p>
          <a:p>
            <a:pPr algn="ctr"/>
            <a:endParaRPr lang="de-DE" sz="2000" b="1"/>
          </a:p>
          <a:p>
            <a:pPr algn="ctr"/>
            <a:endParaRPr lang="de-DE" sz="2000" b="1"/>
          </a:p>
          <a:p>
            <a:pPr algn="ctr"/>
            <a:endParaRPr lang="de-DE" sz="2000" b="1"/>
          </a:p>
          <a:p>
            <a:pPr algn="ctr"/>
            <a:r>
              <a:rPr lang="de-DE" sz="2000" b="1"/>
              <a:t>Rechnung:</a:t>
            </a:r>
          </a:p>
        </p:txBody>
      </p:sp>
    </p:spTree>
    <p:extLst>
      <p:ext uri="{BB962C8B-B14F-4D97-AF65-F5344CB8AC3E}">
        <p14:creationId xmlns:p14="http://schemas.microsoft.com/office/powerpoint/2010/main" val="39105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6" grpId="0">
        <p:bldAsOne/>
      </p:bldGraphic>
      <p:bldGraphic spid="289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29119BB-C05E-6657-EF85-2C1D92CEB822}"/>
              </a:ext>
            </a:extLst>
          </p:cNvPr>
          <p:cNvSpPr>
            <a:spLocks noGrp="1"/>
          </p:cNvSpPr>
          <p:nvPr/>
        </p:nvSpPr>
        <p:spPr>
          <a:xfrm>
            <a:off x="971247" y="1811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b="1"/>
              <a:t>Umsetzung der Usability für Mitarbeiter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74614F-335F-5EC2-98BF-B29D40B3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16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8811723-44E9-142D-3F06-90666512ACA3}"/>
              </a:ext>
            </a:extLst>
          </p:cNvPr>
          <p:cNvSpPr txBox="1"/>
          <p:nvPr/>
        </p:nvSpPr>
        <p:spPr>
          <a:xfrm>
            <a:off x="4053105" y="1161560"/>
            <a:ext cx="5850384" cy="17010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e-DE" sz="2400"/>
              <a:t>Mehrere Filteroptionen</a:t>
            </a:r>
            <a:endParaRPr lang="de-DE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e-DE" sz="2400"/>
              <a:t>Extra "Bestellungsdetails"-Seite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de-DE" sz="2400"/>
              <a:t>Übersichtliche UI</a:t>
            </a:r>
          </a:p>
        </p:txBody>
      </p:sp>
      <p:pic>
        <p:nvPicPr>
          <p:cNvPr id="3" name="Grafik 2" descr="Ein Bild, das Text, Screenshot, Software, Display enthält.&#10;&#10;Beschreibung automatisch generiert.">
            <a:extLst>
              <a:ext uri="{FF2B5EF4-FFF2-40B4-BE49-F238E27FC236}">
                <a16:creationId xmlns:a16="http://schemas.microsoft.com/office/drawing/2014/main" id="{11583944-A918-40B1-D0F5-59F42A036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6" y="2863077"/>
            <a:ext cx="7716761" cy="2721429"/>
          </a:xfrm>
          <a:prstGeom prst="rect">
            <a:avLst/>
          </a:prstGeom>
        </p:spPr>
      </p:pic>
      <p:pic>
        <p:nvPicPr>
          <p:cNvPr id="5" name="Grafik 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4F115C55-F041-24BC-B585-78F1B2D61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09" y="3447624"/>
            <a:ext cx="6096000" cy="290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A663C38-57B1-D7D3-6BBD-32617C2F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128" y="2569482"/>
            <a:ext cx="10515600" cy="1325563"/>
          </a:xfrm>
        </p:spPr>
        <p:txBody>
          <a:bodyPr/>
          <a:lstStyle/>
          <a:p>
            <a:r>
              <a:rPr lang="de-DE"/>
              <a:t>Package Inventory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30E816E-0847-194B-9671-FC98F11C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227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AE12-8B2C-0E15-40A5-640FE3D3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27599-7E65-9481-A0CD-0D9A85EB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18</a:t>
            </a:fld>
            <a:endParaRPr lang="es-ES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01FDCE28-32D1-3AA7-5345-496316AF3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0546"/>
            <a:ext cx="12318999" cy="6498495"/>
          </a:xfrm>
        </p:spPr>
      </p:pic>
    </p:spTree>
    <p:extLst>
      <p:ext uri="{BB962C8B-B14F-4D97-AF65-F5344CB8AC3E}">
        <p14:creationId xmlns:p14="http://schemas.microsoft.com/office/powerpoint/2010/main" val="2089733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FFD7-E486-E95D-C3BE-8555C24E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0FCC4E-0538-DF71-2294-73AD09E24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0685"/>
            <a:ext cx="12264571" cy="62840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1014B-59DE-4644-1547-2C5EE4A5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33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85E04-12FB-9D2F-B42E-86AB5047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2910" y="501453"/>
            <a:ext cx="3947085" cy="1325563"/>
          </a:xfrm>
        </p:spPr>
        <p:txBody>
          <a:bodyPr>
            <a:normAutofit/>
          </a:bodyPr>
          <a:lstStyle/>
          <a:p>
            <a:r>
              <a:rPr lang="de-DE" u="sng" err="1">
                <a:solidFill>
                  <a:srgbClr val="000000"/>
                </a:solidFill>
                <a:ea typeface="+mj-lt"/>
                <a:cs typeface="+mj-lt"/>
              </a:rPr>
              <a:t>Introduction</a:t>
            </a:r>
          </a:p>
        </p:txBody>
      </p:sp>
      <p:pic>
        <p:nvPicPr>
          <p:cNvPr id="5" name="Inhaltsplatzhalter 4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20A111F7-5C02-9478-0683-7C66C5ED8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8076" y="1999201"/>
            <a:ext cx="8803557" cy="400418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1F7E38-C8C7-CBEC-75C5-B605D4D5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776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9234-5B1A-4C41-C8C6-34AA513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inventory list&#10;&#10;Description automatically generated">
            <a:extLst>
              <a:ext uri="{FF2B5EF4-FFF2-40B4-BE49-F238E27FC236}">
                <a16:creationId xmlns:a16="http://schemas.microsoft.com/office/drawing/2014/main" id="{28137171-4F8D-98DB-3CFB-AAA7B63C6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7657"/>
            <a:ext cx="12191999" cy="64193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915B6-A07C-0E3D-158B-CC27D36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168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1D75-02BC-20D1-E239-C88558F0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inventory list&#10;&#10;Description automatically generated">
            <a:extLst>
              <a:ext uri="{FF2B5EF4-FFF2-40B4-BE49-F238E27FC236}">
                <a16:creationId xmlns:a16="http://schemas.microsoft.com/office/drawing/2014/main" id="{E1CC4A87-F11A-1CE3-40F3-21493E156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9618"/>
            <a:ext cx="12191999" cy="64894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025D3-2336-88FA-3943-3AEF077B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7202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ABAC-3CD7-8251-2121-858E1A36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F43DF6CA-7784-8F82-66BD-EF43A5A49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5" y="1026325"/>
            <a:ext cx="11865428" cy="45166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0198E-E18B-E6A1-CC38-DB61A77C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64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581E8-9A52-76D5-3F21-94AB1335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542" y="2660771"/>
            <a:ext cx="10515600" cy="1325563"/>
          </a:xfrm>
        </p:spPr>
        <p:txBody>
          <a:bodyPr/>
          <a:lstStyle/>
          <a:p>
            <a:r>
              <a:rPr lang="de-DE"/>
              <a:t>Package User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D0473D-514B-15DB-1D33-79E417B65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56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Design enthält.&#10;&#10;Beschreibung automatisch generiert.">
            <a:extLst>
              <a:ext uri="{FF2B5EF4-FFF2-40B4-BE49-F238E27FC236}">
                <a16:creationId xmlns:a16="http://schemas.microsoft.com/office/drawing/2014/main" id="{3738EE78-03AA-A904-721D-AFB8EF83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138" y="244294"/>
            <a:ext cx="4547880" cy="5345724"/>
          </a:xfrm>
          <a:prstGeom prst="rect">
            <a:avLst/>
          </a:prstGeom>
        </p:spPr>
      </p:pic>
      <p:pic>
        <p:nvPicPr>
          <p:cNvPr id="4" name="Grafik 3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11F751A1-5C33-CFA5-828A-DA987898B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14" y="1262358"/>
            <a:ext cx="5461489" cy="252339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19F6A7-37B5-4DF5-03B7-AF9668C7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 Package User ~ Registration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DCE8191-876E-6DCE-8E8E-46D29DF4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4</a:t>
            </a:fld>
            <a:endParaRPr lang="de-DE"/>
          </a:p>
        </p:txBody>
      </p:sp>
      <p:pic>
        <p:nvPicPr>
          <p:cNvPr id="8" name="Grafik 7" descr="Ein Bild, das Text, Screenshot, Software, Betriebssystem enthält.&#10;&#10;Beschreibung automatisch generiert.">
            <a:extLst>
              <a:ext uri="{FF2B5EF4-FFF2-40B4-BE49-F238E27FC236}">
                <a16:creationId xmlns:a16="http://schemas.microsoft.com/office/drawing/2014/main" id="{E0D359F7-7C02-DC0A-83BF-C58D78076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744" y="2773774"/>
            <a:ext cx="6235191" cy="396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3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6A7-37B5-4DF5-03B7-AF9668C7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 Package User ~ Registration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56121D7-C1AD-A4AE-469D-7BD3D7FA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5</a:t>
            </a:fld>
            <a:endParaRPr lang="de-DE"/>
          </a:p>
        </p:txBody>
      </p:sp>
      <p:pic>
        <p:nvPicPr>
          <p:cNvPr id="4" name="Grafik 3" descr="Ein Bild, das Text, Screenshot, Software, Display enthält.&#10;&#10;Beschreibung automatisch generiert.">
            <a:extLst>
              <a:ext uri="{FF2B5EF4-FFF2-40B4-BE49-F238E27FC236}">
                <a16:creationId xmlns:a16="http://schemas.microsoft.com/office/drawing/2014/main" id="{55A65D35-C24B-05CD-31BC-4B0228BCA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" y="1481559"/>
            <a:ext cx="5300482" cy="3470476"/>
          </a:xfrm>
          <a:prstGeom prst="rect">
            <a:avLst/>
          </a:prstGeom>
        </p:spPr>
      </p:pic>
      <p:pic>
        <p:nvPicPr>
          <p:cNvPr id="5" name="Grafik 4" descr="Ein Bild, das Text, Screenshot enthält.&#10;&#10;Beschreibung automatisch generiert.">
            <a:extLst>
              <a:ext uri="{FF2B5EF4-FFF2-40B4-BE49-F238E27FC236}">
                <a16:creationId xmlns:a16="http://schemas.microsoft.com/office/drawing/2014/main" id="{B47CEACA-8968-B7E2-5E6B-6DF3C3528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026" y="1478003"/>
            <a:ext cx="6459519" cy="488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24256-4B0C-8DBA-6E7E-36EC1000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 Package User ~ Registration-</a:t>
            </a:r>
            <a:r>
              <a:rPr lang="de-DE">
                <a:ea typeface="+mj-lt"/>
                <a:cs typeface="+mj-lt"/>
              </a:rPr>
              <a:t>Summary</a:t>
            </a:r>
            <a:endParaRPr lang="de-DE"/>
          </a:p>
        </p:txBody>
      </p:sp>
      <p:pic>
        <p:nvPicPr>
          <p:cNvPr id="5" name="Inhaltsplatzhalter 4" descr="Ein Bild, das Text, Diagramm, parallel, Zahl enthält.&#10;&#10;Beschreibung automatisch generiert.">
            <a:extLst>
              <a:ext uri="{FF2B5EF4-FFF2-40B4-BE49-F238E27FC236}">
                <a16:creationId xmlns:a16="http://schemas.microsoft.com/office/drawing/2014/main" id="{49EFDF4E-78BC-E9CD-5231-A343EC763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7026" y="1324055"/>
            <a:ext cx="6983188" cy="553774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906BB8-8D0C-0904-73CB-4E80883C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785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19F6A7-37B5-4DF5-03B7-AF9668C7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 Package User ~ Login (Spring Security)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240FA9-A7CE-E89E-3C0E-CC68BDE8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7</a:t>
            </a:fld>
            <a:endParaRPr lang="de-DE"/>
          </a:p>
        </p:txBody>
      </p:sp>
      <p:pic>
        <p:nvPicPr>
          <p:cNvPr id="4" name="Grafik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4068FC78-A673-E5A5-1551-9BF49B5B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78" y="1687001"/>
            <a:ext cx="39052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8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EBFFE03-8249-2BFF-DEB0-547B2D36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8</a:t>
            </a:fld>
            <a:endParaRPr lang="de-DE"/>
          </a:p>
        </p:txBody>
      </p:sp>
      <p:pic>
        <p:nvPicPr>
          <p:cNvPr id="4" name="Grafik 3" descr="Ein Bild, das Text, Screenshot, Software enthält.&#10;&#10;Beschreibung automatisch generiert.">
            <a:extLst>
              <a:ext uri="{FF2B5EF4-FFF2-40B4-BE49-F238E27FC236}">
                <a16:creationId xmlns:a16="http://schemas.microsoft.com/office/drawing/2014/main" id="{28D9AD0E-0EC8-CD60-6346-E972C2D0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" y="1244278"/>
            <a:ext cx="5502429" cy="5295418"/>
          </a:xfrm>
          <a:prstGeom prst="rect">
            <a:avLst/>
          </a:prstGeom>
        </p:spPr>
      </p:pic>
      <p:pic>
        <p:nvPicPr>
          <p:cNvPr id="5" name="Grafik 4" descr="Ein Bild, das Text, Screenshot, Software, Rechteck enthält.&#10;&#10;Beschreibung automatisch generiert.">
            <a:extLst>
              <a:ext uri="{FF2B5EF4-FFF2-40B4-BE49-F238E27FC236}">
                <a16:creationId xmlns:a16="http://schemas.microsoft.com/office/drawing/2014/main" id="{9FEF61A3-7C9A-2EED-02D4-512DF3EEF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1" y="3586189"/>
            <a:ext cx="6539697" cy="2955470"/>
          </a:xfrm>
          <a:prstGeom prst="rect">
            <a:avLst/>
          </a:prstGeom>
        </p:spPr>
      </p:pic>
      <p:pic>
        <p:nvPicPr>
          <p:cNvPr id="6" name="Grafik 5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EB503F18-12C3-BC94-4595-DFFA954C7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082" y="2231"/>
            <a:ext cx="3361483" cy="37090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19F6A7-37B5-4DF5-03B7-AF9668C7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 Package User ~ Account(-</a:t>
            </a:r>
            <a:r>
              <a:rPr lang="de-DE" err="1"/>
              <a:t>editing</a:t>
            </a:r>
            <a:r>
              <a:rPr lang="de-DE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17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27EF50-0774-F620-5CEE-C02790DF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9</a:t>
            </a:fld>
            <a:endParaRPr lang="de-DE"/>
          </a:p>
        </p:txBody>
      </p:sp>
      <p:pic>
        <p:nvPicPr>
          <p:cNvPr id="4" name="Grafik 3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BD3FEC24-52F3-7977-A410-B01170CA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036104"/>
            <a:ext cx="7878097" cy="3138888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50313F57-C0EC-F4DD-D2C6-A6E83EE47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355" y="3576484"/>
            <a:ext cx="6956323" cy="31463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719F6A7-37B5-4DF5-03B7-AF9668C7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65" y="365125"/>
            <a:ext cx="11941276" cy="1350143"/>
          </a:xfrm>
        </p:spPr>
        <p:txBody>
          <a:bodyPr/>
          <a:lstStyle/>
          <a:p>
            <a:r>
              <a:rPr lang="de-DE"/>
              <a:t>Code Package User ~Admin-/</a:t>
            </a:r>
            <a:r>
              <a:rPr lang="de-DE" err="1"/>
              <a:t>Employee-Overview</a:t>
            </a:r>
          </a:p>
        </p:txBody>
      </p:sp>
    </p:spTree>
    <p:extLst>
      <p:ext uri="{BB962C8B-B14F-4D97-AF65-F5344CB8AC3E}">
        <p14:creationId xmlns:p14="http://schemas.microsoft.com/office/powerpoint/2010/main" val="126937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Tema de Office</vt:lpstr>
      <vt:lpstr>Bookshop Shiller</vt:lpstr>
      <vt:lpstr>Introduction</vt:lpstr>
      <vt:lpstr>Package User</vt:lpstr>
      <vt:lpstr>Code Package User ~ Registration</vt:lpstr>
      <vt:lpstr>Code Package User ~ Registration </vt:lpstr>
      <vt:lpstr>Code Package User ~ Registration-Summary</vt:lpstr>
      <vt:lpstr>Code Package User ~ Login (Spring Security)</vt:lpstr>
      <vt:lpstr>Code Package User ~ Account(-editing)</vt:lpstr>
      <vt:lpstr>Code Package User ~Admin-/Employee-Overview</vt:lpstr>
      <vt:lpstr>Code Package User ~ Admin Overview</vt:lpstr>
      <vt:lpstr>Package Orders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Package Inventory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2024-11-29T09:46:40Z</dcterms:created>
  <dcterms:modified xsi:type="dcterms:W3CDTF">2024-12-03T11:56:28Z</dcterms:modified>
</cp:coreProperties>
</file>