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rice SemiExpanded" panose="020B0604020202020204" charset="0"/>
      <p:regular r:id="rId8"/>
    </p:embeddedFont>
    <p:embeddedFont>
      <p:font typeface="Clear San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4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967127" y="0"/>
            <a:ext cx="10379930" cy="1037993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F16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22838" y="2790142"/>
            <a:ext cx="4821627" cy="4821627"/>
          </a:xfrm>
          <a:custGeom>
            <a:avLst/>
            <a:gdLst/>
            <a:ahLst/>
            <a:cxnLst/>
            <a:rect l="l" t="t" r="r" b="b"/>
            <a:pathLst>
              <a:path w="4821627" h="4821627">
                <a:moveTo>
                  <a:pt x="0" y="0"/>
                </a:moveTo>
                <a:lnTo>
                  <a:pt x="4821627" y="0"/>
                </a:lnTo>
                <a:lnTo>
                  <a:pt x="4821627" y="4821628"/>
                </a:lnTo>
                <a:lnTo>
                  <a:pt x="0" y="4821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087846" y="5804476"/>
            <a:ext cx="9808048" cy="2193339"/>
            <a:chOff x="0" y="0"/>
            <a:chExt cx="13077398" cy="2924452"/>
          </a:xfrm>
        </p:grpSpPr>
        <p:sp>
          <p:nvSpPr>
            <p:cNvPr id="6" name="TextBox 6"/>
            <p:cNvSpPr txBox="1"/>
            <p:nvPr/>
          </p:nvSpPr>
          <p:spPr>
            <a:xfrm>
              <a:off x="0" y="149049"/>
              <a:ext cx="13077398" cy="1838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818"/>
                </a:lnSpc>
              </a:pPr>
              <a:r>
                <a:rPr lang="en-US" sz="9015" spc="-180">
                  <a:solidFill>
                    <a:srgbClr val="FFEF16"/>
                  </a:solidFill>
                  <a:latin typeface="Brice SemiExpanded"/>
                </a:rPr>
                <a:t>Barber Style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2352952"/>
              <a:ext cx="13077398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4"/>
                </a:lnSpc>
              </a:pPr>
              <a:r>
                <a:rPr lang="en-US" sz="2820">
                  <a:solidFill>
                    <a:srgbClr val="FFFFFF"/>
                  </a:solidFill>
                  <a:latin typeface="Clear Sans"/>
                </a:rPr>
                <a:t>Agende agora, e renove sua autoestima!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044465" y="439619"/>
            <a:ext cx="13158134" cy="1736139"/>
            <a:chOff x="0" y="0"/>
            <a:chExt cx="17544179" cy="2314852"/>
          </a:xfrm>
        </p:grpSpPr>
        <p:sp>
          <p:nvSpPr>
            <p:cNvPr id="9" name="TextBox 9"/>
            <p:cNvSpPr txBox="1"/>
            <p:nvPr/>
          </p:nvSpPr>
          <p:spPr>
            <a:xfrm>
              <a:off x="0" y="149049"/>
              <a:ext cx="17544179" cy="1228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60">
                  <a:solidFill>
                    <a:srgbClr val="FFEF16"/>
                  </a:solidFill>
                  <a:latin typeface="Brice SemiExpanded"/>
                </a:rPr>
                <a:t>Projeto de extensão da disciplina  de desenvolvimento mobile da faculdade Estácio do Recife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43352"/>
              <a:ext cx="17544179" cy="571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84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0254" y="2485851"/>
            <a:ext cx="9934254" cy="993425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F16"/>
            </a:solid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462080" y="828822"/>
            <a:ext cx="3825680" cy="7774737"/>
            <a:chOff x="0" y="0"/>
            <a:chExt cx="5001260" cy="101638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2"/>
              <a:stretch>
                <a:fillRect l="-45" r="-45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3"/>
              <a:stretch>
                <a:fillRect t="-1183" b="-1183"/>
              </a:stretch>
            </a:blipFill>
          </p:spPr>
        </p:sp>
      </p:grpSp>
      <p:sp>
        <p:nvSpPr>
          <p:cNvPr id="7" name="AutoShape 7"/>
          <p:cNvSpPr/>
          <p:nvPr/>
        </p:nvSpPr>
        <p:spPr>
          <a:xfrm>
            <a:off x="7024092" y="0"/>
            <a:ext cx="11263908" cy="10287000"/>
          </a:xfrm>
          <a:prstGeom prst="rect">
            <a:avLst/>
          </a:prstGeom>
          <a:solidFill>
            <a:srgbClr val="5941FF"/>
          </a:solidFill>
        </p:spPr>
      </p:sp>
      <p:grpSp>
        <p:nvGrpSpPr>
          <p:cNvPr id="8" name="Group 8"/>
          <p:cNvGrpSpPr/>
          <p:nvPr/>
        </p:nvGrpSpPr>
        <p:grpSpPr>
          <a:xfrm>
            <a:off x="8257407" y="2381338"/>
            <a:ext cx="9001893" cy="4158229"/>
            <a:chOff x="0" y="0"/>
            <a:chExt cx="12002524" cy="5544306"/>
          </a:xfrm>
        </p:grpSpPr>
        <p:sp>
          <p:nvSpPr>
            <p:cNvPr id="9" name="TextBox 9"/>
            <p:cNvSpPr txBox="1"/>
            <p:nvPr/>
          </p:nvSpPr>
          <p:spPr>
            <a:xfrm>
              <a:off x="0" y="38100"/>
              <a:ext cx="12002524" cy="243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399" spc="-63">
                  <a:solidFill>
                    <a:srgbClr val="FFEF16"/>
                  </a:solidFill>
                  <a:latin typeface="Brice SemiExpanded"/>
                </a:rPr>
                <a:t>Objetivo do projeto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32122"/>
              <a:ext cx="12002524" cy="2506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O app barber style, possibilita ao cliente uma praticidade e autonomia na escolha e agendamentos dos serviços da barbearia.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0254" y="2485851"/>
            <a:ext cx="9934254" cy="993425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F16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7024092" y="0"/>
            <a:ext cx="11263908" cy="10287000"/>
          </a:xfrm>
          <a:prstGeom prst="rect">
            <a:avLst/>
          </a:prstGeom>
          <a:solidFill>
            <a:srgbClr val="5941FF"/>
          </a:solidFill>
        </p:spPr>
      </p:sp>
      <p:sp>
        <p:nvSpPr>
          <p:cNvPr id="5" name="Freeform 5"/>
          <p:cNvSpPr/>
          <p:nvPr/>
        </p:nvSpPr>
        <p:spPr>
          <a:xfrm>
            <a:off x="1407212" y="1411464"/>
            <a:ext cx="4821627" cy="4821627"/>
          </a:xfrm>
          <a:custGeom>
            <a:avLst/>
            <a:gdLst/>
            <a:ahLst/>
            <a:cxnLst/>
            <a:rect l="l" t="t" r="r" b="b"/>
            <a:pathLst>
              <a:path w="4821627" h="4821627">
                <a:moveTo>
                  <a:pt x="0" y="0"/>
                </a:moveTo>
                <a:lnTo>
                  <a:pt x="4821627" y="0"/>
                </a:lnTo>
                <a:lnTo>
                  <a:pt x="4821627" y="4821627"/>
                </a:lnTo>
                <a:lnTo>
                  <a:pt x="0" y="48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29239" y="3970518"/>
            <a:ext cx="7085598" cy="6145032"/>
          </a:xfrm>
          <a:custGeom>
            <a:avLst/>
            <a:gdLst/>
            <a:ahLst/>
            <a:cxnLst/>
            <a:rect l="l" t="t" r="r" b="b"/>
            <a:pathLst>
              <a:path w="7085598" h="6145032">
                <a:moveTo>
                  <a:pt x="0" y="0"/>
                </a:moveTo>
                <a:lnTo>
                  <a:pt x="7085597" y="0"/>
                </a:lnTo>
                <a:lnTo>
                  <a:pt x="7085597" y="6145032"/>
                </a:lnTo>
                <a:lnTo>
                  <a:pt x="0" y="614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12943" y="302224"/>
            <a:ext cx="10220106" cy="3520054"/>
            <a:chOff x="0" y="0"/>
            <a:chExt cx="13626808" cy="4693406"/>
          </a:xfrm>
        </p:grpSpPr>
        <p:sp>
          <p:nvSpPr>
            <p:cNvPr id="8" name="TextBox 8"/>
            <p:cNvSpPr txBox="1"/>
            <p:nvPr/>
          </p:nvSpPr>
          <p:spPr>
            <a:xfrm>
              <a:off x="0" y="38100"/>
              <a:ext cx="13626808" cy="243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399" spc="-63">
                  <a:solidFill>
                    <a:srgbClr val="FFEF16"/>
                  </a:solidFill>
                  <a:latin typeface="Brice SemiExpanded"/>
                </a:rPr>
                <a:t>Tecnologia utilizada no front end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032122"/>
              <a:ext cx="13626808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No projeto barber style utilizamos para marcação de texto HTML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0254" y="2485851"/>
            <a:ext cx="9934254" cy="993425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F16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7024092" y="0"/>
            <a:ext cx="11263908" cy="10287000"/>
          </a:xfrm>
          <a:prstGeom prst="rect">
            <a:avLst/>
          </a:prstGeom>
          <a:solidFill>
            <a:srgbClr val="5941FF"/>
          </a:solidFill>
        </p:spPr>
      </p:sp>
      <p:sp>
        <p:nvSpPr>
          <p:cNvPr id="5" name="Freeform 5"/>
          <p:cNvSpPr/>
          <p:nvPr/>
        </p:nvSpPr>
        <p:spPr>
          <a:xfrm>
            <a:off x="1407212" y="1411464"/>
            <a:ext cx="4821627" cy="4821627"/>
          </a:xfrm>
          <a:custGeom>
            <a:avLst/>
            <a:gdLst/>
            <a:ahLst/>
            <a:cxnLst/>
            <a:rect l="l" t="t" r="r" b="b"/>
            <a:pathLst>
              <a:path w="4821627" h="4821627">
                <a:moveTo>
                  <a:pt x="0" y="0"/>
                </a:moveTo>
                <a:lnTo>
                  <a:pt x="4821627" y="0"/>
                </a:lnTo>
                <a:lnTo>
                  <a:pt x="4821627" y="4821627"/>
                </a:lnTo>
                <a:lnTo>
                  <a:pt x="0" y="48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3822278"/>
            <a:ext cx="6817951" cy="6174748"/>
          </a:xfrm>
          <a:custGeom>
            <a:avLst/>
            <a:gdLst/>
            <a:ahLst/>
            <a:cxnLst/>
            <a:rect l="l" t="t" r="r" b="b"/>
            <a:pathLst>
              <a:path w="6817951" h="6174748">
                <a:moveTo>
                  <a:pt x="0" y="0"/>
                </a:moveTo>
                <a:lnTo>
                  <a:pt x="6817951" y="0"/>
                </a:lnTo>
                <a:lnTo>
                  <a:pt x="6817951" y="6174748"/>
                </a:lnTo>
                <a:lnTo>
                  <a:pt x="0" y="61747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512943" y="302224"/>
            <a:ext cx="10220106" cy="3520054"/>
            <a:chOff x="0" y="0"/>
            <a:chExt cx="13626808" cy="4693406"/>
          </a:xfrm>
        </p:grpSpPr>
        <p:sp>
          <p:nvSpPr>
            <p:cNvPr id="8" name="TextBox 8"/>
            <p:cNvSpPr txBox="1"/>
            <p:nvPr/>
          </p:nvSpPr>
          <p:spPr>
            <a:xfrm>
              <a:off x="0" y="38100"/>
              <a:ext cx="13626808" cy="2432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399" spc="-63">
                  <a:solidFill>
                    <a:srgbClr val="FFEF16"/>
                  </a:solidFill>
                  <a:latin typeface="Brice SemiExpanded"/>
                </a:rPr>
                <a:t>Tecnologia utilizada no back-end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032122"/>
              <a:ext cx="13626808" cy="1656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Na linguagem de desenvolvimento utilizamos a linguagem baseada em javascript, typescript: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0254" y="2485851"/>
            <a:ext cx="9934254" cy="993425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F16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7024092" y="0"/>
            <a:ext cx="11263908" cy="10287000"/>
          </a:xfrm>
          <a:prstGeom prst="rect">
            <a:avLst/>
          </a:prstGeom>
          <a:solidFill>
            <a:srgbClr val="5941FF"/>
          </a:solidFill>
        </p:spPr>
      </p:sp>
      <p:sp>
        <p:nvSpPr>
          <p:cNvPr id="5" name="Freeform 5"/>
          <p:cNvSpPr/>
          <p:nvPr/>
        </p:nvSpPr>
        <p:spPr>
          <a:xfrm>
            <a:off x="1407212" y="1411464"/>
            <a:ext cx="4821627" cy="4821627"/>
          </a:xfrm>
          <a:custGeom>
            <a:avLst/>
            <a:gdLst/>
            <a:ahLst/>
            <a:cxnLst/>
            <a:rect l="l" t="t" r="r" b="b"/>
            <a:pathLst>
              <a:path w="4821627" h="4821627">
                <a:moveTo>
                  <a:pt x="0" y="0"/>
                </a:moveTo>
                <a:lnTo>
                  <a:pt x="4821627" y="0"/>
                </a:lnTo>
                <a:lnTo>
                  <a:pt x="4821627" y="4821627"/>
                </a:lnTo>
                <a:lnTo>
                  <a:pt x="0" y="48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545993" y="2322512"/>
            <a:ext cx="10220106" cy="3910579"/>
            <a:chOff x="0" y="0"/>
            <a:chExt cx="13626808" cy="5214106"/>
          </a:xfrm>
        </p:grpSpPr>
        <p:sp>
          <p:nvSpPr>
            <p:cNvPr id="7" name="TextBox 7"/>
            <p:cNvSpPr txBox="1"/>
            <p:nvPr/>
          </p:nvSpPr>
          <p:spPr>
            <a:xfrm>
              <a:off x="0" y="38100"/>
              <a:ext cx="13626808" cy="1251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399" spc="-63">
                  <a:solidFill>
                    <a:srgbClr val="FFEF16"/>
                  </a:solidFill>
                  <a:latin typeface="Brice SemiExpanded"/>
                </a:rPr>
                <a:t>Conclusão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51022"/>
              <a:ext cx="13626808" cy="33578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O aplicativo foi buildado para rodar no sistema operacional android a partir da versão 5.0, com um espaço minimo de 15MB no dispositivo que irá roda-lo.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0254" y="2485851"/>
            <a:ext cx="9934254" cy="993425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EF16"/>
            </a:solidFill>
          </p:spPr>
        </p:sp>
      </p:grpSp>
      <p:sp>
        <p:nvSpPr>
          <p:cNvPr id="4" name="AutoShape 4"/>
          <p:cNvSpPr/>
          <p:nvPr/>
        </p:nvSpPr>
        <p:spPr>
          <a:xfrm>
            <a:off x="7024092" y="0"/>
            <a:ext cx="11263908" cy="10287000"/>
          </a:xfrm>
          <a:prstGeom prst="rect">
            <a:avLst/>
          </a:prstGeom>
          <a:solidFill>
            <a:srgbClr val="5941FF"/>
          </a:solidFill>
        </p:spPr>
      </p:sp>
      <p:sp>
        <p:nvSpPr>
          <p:cNvPr id="5" name="Freeform 5"/>
          <p:cNvSpPr/>
          <p:nvPr/>
        </p:nvSpPr>
        <p:spPr>
          <a:xfrm>
            <a:off x="1407212" y="1411464"/>
            <a:ext cx="4821627" cy="4821627"/>
          </a:xfrm>
          <a:custGeom>
            <a:avLst/>
            <a:gdLst/>
            <a:ahLst/>
            <a:cxnLst/>
            <a:rect l="l" t="t" r="r" b="b"/>
            <a:pathLst>
              <a:path w="4821627" h="4821627">
                <a:moveTo>
                  <a:pt x="0" y="0"/>
                </a:moveTo>
                <a:lnTo>
                  <a:pt x="4821627" y="0"/>
                </a:lnTo>
                <a:lnTo>
                  <a:pt x="4821627" y="4821627"/>
                </a:lnTo>
                <a:lnTo>
                  <a:pt x="0" y="482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545993" y="1684337"/>
            <a:ext cx="10220106" cy="5825104"/>
            <a:chOff x="0" y="0"/>
            <a:chExt cx="13626808" cy="7766806"/>
          </a:xfrm>
        </p:grpSpPr>
        <p:sp>
          <p:nvSpPr>
            <p:cNvPr id="7" name="TextBox 7"/>
            <p:cNvSpPr txBox="1"/>
            <p:nvPr/>
          </p:nvSpPr>
          <p:spPr>
            <a:xfrm>
              <a:off x="0" y="38100"/>
              <a:ext cx="13626808" cy="12513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39"/>
                </a:lnSpc>
              </a:pPr>
              <a:r>
                <a:rPr lang="en-US" sz="6399" spc="-63">
                  <a:solidFill>
                    <a:srgbClr val="FFEF16"/>
                  </a:solidFill>
                  <a:latin typeface="Brice SemiExpanded"/>
                </a:rPr>
                <a:t>Equipe envolvida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851022"/>
              <a:ext cx="13626808" cy="5910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040"/>
                </a:lnSpc>
              </a:pPr>
              <a:endParaRPr/>
            </a:p>
            <a:p>
              <a:pPr algn="l">
                <a:lnSpc>
                  <a:spcPts val="5040"/>
                </a:lnSpc>
              </a:pPr>
              <a:endParaRPr/>
            </a:p>
            <a:p>
              <a:pPr algn="l">
                <a:lnSpc>
                  <a:spcPts val="5040"/>
                </a:lnSpc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Prof. Davi Barros</a:t>
              </a:r>
            </a:p>
            <a:p>
              <a:pPr algn="l">
                <a:lnSpc>
                  <a:spcPts val="5040"/>
                </a:lnSpc>
              </a:pPr>
              <a:endParaRPr lang="en-US" sz="3600">
                <a:solidFill>
                  <a:srgbClr val="FFEF16"/>
                </a:solidFill>
                <a:latin typeface="Clear Sans"/>
              </a:endParaRPr>
            </a:p>
            <a:p>
              <a:pPr algn="l">
                <a:lnSpc>
                  <a:spcPts val="5040"/>
                </a:lnSpc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Eliabe Albuquerque</a:t>
              </a:r>
            </a:p>
            <a:p>
              <a:pPr algn="l">
                <a:lnSpc>
                  <a:spcPts val="5040"/>
                </a:lnSpc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Mateus Baruc</a:t>
              </a:r>
            </a:p>
            <a:p>
              <a:pPr algn="l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FFEF16"/>
                  </a:solidFill>
                  <a:latin typeface="Clear Sans"/>
                </a:rPr>
                <a:t>Yuri Lima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120</Words>
  <Application>Microsoft Office PowerPoint</Application>
  <PresentationFormat>Personalizar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Clear Sans</vt:lpstr>
      <vt:lpstr>Brice SemiExpanded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Verde Neon e Roxo Amigável Profissional Aplicativo de Mensagens Apresentação de Vendas</dc:title>
  <dc:creator>Silva, Mateus Baruc Eloi Da</dc:creator>
  <cp:lastModifiedBy>Silva, Mateus Baruc Eloi Da</cp:lastModifiedBy>
  <cp:revision>1</cp:revision>
  <dcterms:created xsi:type="dcterms:W3CDTF">2006-08-16T00:00:00Z</dcterms:created>
  <dcterms:modified xsi:type="dcterms:W3CDTF">2024-06-11T23:11:50Z</dcterms:modified>
  <dc:identifier>DAGH1lqlRJ0</dc:identifier>
</cp:coreProperties>
</file>