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0B2FEF4-D342-4AE2-86AD-79A2F6111A2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Covid-19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4FD1C65-404F-476F-A4AF-47A145209E2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08/06/2020 22:14:23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e - 07/061" id="2" name="slide2">
            <a:extLst>
              <a:ext uri="{FF2B5EF4-FFF2-40B4-BE49-F238E27FC236}">
                <a16:creationId xmlns:a16="http://schemas.microsoft.com/office/drawing/2014/main" id="{DA4A7B58-308F-4749-8D1B-F181971522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e - 07/062" id="3" name="slide3">
            <a:extLst>
              <a:ext uri="{FF2B5EF4-FFF2-40B4-BE49-F238E27FC236}">
                <a16:creationId xmlns:a16="http://schemas.microsoft.com/office/drawing/2014/main" id="{B9463C2B-8348-4AC8-B9AB-F07D7A20D6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e - 07/063" id="4" name="slide4">
            <a:extLst>
              <a:ext uri="{FF2B5EF4-FFF2-40B4-BE49-F238E27FC236}">
                <a16:creationId xmlns:a16="http://schemas.microsoft.com/office/drawing/2014/main" id="{FEFF804C-3843-45D9-8216-1A3B6F971B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e - 07/064" id="5" name="slide5">
            <a:extLst>
              <a:ext uri="{FF2B5EF4-FFF2-40B4-BE49-F238E27FC236}">
                <a16:creationId xmlns:a16="http://schemas.microsoft.com/office/drawing/2014/main" id="{CE6E906E-560D-491E-AA89-05CAA5DE02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e - 07/065" id="6" name="slide6">
            <a:extLst>
              <a:ext uri="{FF2B5EF4-FFF2-40B4-BE49-F238E27FC236}">
                <a16:creationId xmlns:a16="http://schemas.microsoft.com/office/drawing/2014/main" id="{EBD6C7CA-08E2-460A-A07C-5EE2EB36EB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2020-06-09T01:14:27Z</dcterms:created>
  <dcterms:modified xsi:type="dcterms:W3CDTF">2020-06-09T01:14:27Z</dcterms:modified>
</cp:coreProperties>
</file>