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E623016-17AD-42B1-9DD1-BF36D64B59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82CA4FD-21FC-4AF3-B61F-78A7861F766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07/06/2020 22:47:58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- 07/061" id="2" name="slide2">
            <a:extLst>
              <a:ext uri="{FF2B5EF4-FFF2-40B4-BE49-F238E27FC236}">
                <a16:creationId xmlns:a16="http://schemas.microsoft.com/office/drawing/2014/main" id="{75321A89-1C3D-4714-9A8A-0E9F2A4B84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- 07/062" id="3" name="slide3">
            <a:extLst>
              <a:ext uri="{FF2B5EF4-FFF2-40B4-BE49-F238E27FC236}">
                <a16:creationId xmlns:a16="http://schemas.microsoft.com/office/drawing/2014/main" id="{19DDF25D-4F67-46B5-8ED9-64C4C77D2C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- 07/063" id="4" name="slide4">
            <a:extLst>
              <a:ext uri="{FF2B5EF4-FFF2-40B4-BE49-F238E27FC236}">
                <a16:creationId xmlns:a16="http://schemas.microsoft.com/office/drawing/2014/main" id="{30349A22-6077-4F63-8B1F-2A9CDFF465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- 07/064" id="5" name="slide5">
            <a:extLst>
              <a:ext uri="{FF2B5EF4-FFF2-40B4-BE49-F238E27FC236}">
                <a16:creationId xmlns:a16="http://schemas.microsoft.com/office/drawing/2014/main" id="{7AA7C146-69FC-4BC4-9C99-6CF29ED7A4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- 07/065" id="6" name="slide6">
            <a:extLst>
              <a:ext uri="{FF2B5EF4-FFF2-40B4-BE49-F238E27FC236}">
                <a16:creationId xmlns:a16="http://schemas.microsoft.com/office/drawing/2014/main" id="{9A685C82-74D3-4ED4-B2C3-87EE3F451A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2020-06-08T01:48:02Z</dcterms:created>
  <dcterms:modified xsi:type="dcterms:W3CDTF">2020-06-08T01:48:02Z</dcterms:modified>
</cp:coreProperties>
</file>