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79BCB7-107D-4194-8C44-E2333E82D4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BD9ADF-067C-40A9-B42E-9F2C50D2F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DA8FAB-B4ED-46EC-946D-D1384924A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D4D7E-3490-418E-A8C9-9810079127FC}" type="datetimeFigureOut">
              <a:rPr lang="pt-BR" smtClean="0"/>
              <a:t>06/07/2020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3C3E2E-A8BD-438E-B77A-34B782C83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CF6CB3-C111-465D-810F-E756DBF42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43ED6-9463-42AA-850F-8CC1835034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9835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EEA7E8-DF2E-4F89-AFD1-5C2146369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4930156-85F0-4BE3-9D1C-908C06899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A24A73-9CC8-4DFD-B8B0-A6752D25A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D4D7E-3490-418E-A8C9-9810079127FC}" type="datetimeFigureOut">
              <a:rPr lang="pt-BR" smtClean="0"/>
              <a:t>06/07/2020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9EED97-932F-4769-9FCD-9C8FB406E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65634F-6E70-4F8A-916F-2DAFD2AD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43ED6-9463-42AA-850F-8CC1835034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356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41FAD38-2418-4A64-BE07-74E8248F23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0F7BC92-31C4-4645-8B20-B6064A558F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5B65D7-2FA0-4C59-94D4-60B6ADE4F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D4D7E-3490-418E-A8C9-9810079127FC}" type="datetimeFigureOut">
              <a:rPr lang="pt-BR" smtClean="0"/>
              <a:t>06/07/2020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8353A3-4F52-4F84-A7E5-798D9DB42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706F15-6179-4799-898D-CD8EBD644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43ED6-9463-42AA-850F-8CC1835034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3124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ADCE09-2B77-4AC2-8EED-B08DE1D3D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4CC85A-7C99-4C49-8F12-88764A0C5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1456A9-8EEE-4300-8EB6-349DB65D8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D4D7E-3490-418E-A8C9-9810079127FC}" type="datetimeFigureOut">
              <a:rPr lang="pt-BR" smtClean="0"/>
              <a:t>06/07/2020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4B0667-9B51-4A1C-BA98-5406DD33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C6CCA0-4A26-46BE-8BEF-EC3D3C48E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43ED6-9463-42AA-850F-8CC1835034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6379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5A5A67-0232-4960-A690-8D789117C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3F48744-11BA-4994-AE56-EC074ABA4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55FC9F-EF84-4AF5-941B-4B179CFE8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D4D7E-3490-418E-A8C9-9810079127FC}" type="datetimeFigureOut">
              <a:rPr lang="pt-BR" smtClean="0"/>
              <a:t>06/07/2020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B2395C-BF7C-44FD-91B2-F33D41434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787329-55E5-4804-BDAC-F7B6C7CA3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43ED6-9463-42AA-850F-8CC1835034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4347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6F117-6BF2-440B-977B-03D5211DF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94B4B4-EFBA-4321-B312-6A81001701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1BED19D-5B68-4E86-8E27-B62CBFDA00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5C9AA52-3FB2-46CD-8C38-5E0E2C3DE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D4D7E-3490-418E-A8C9-9810079127FC}" type="datetimeFigureOut">
              <a:rPr lang="pt-BR" smtClean="0"/>
              <a:t>06/07/2020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F2B05C5-A804-4986-80FE-7028166C6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C8283C6-D42B-4C01-B90A-E028D8972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43ED6-9463-42AA-850F-8CC1835034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8118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7FA3FC-6D0D-43DB-97C4-787F23169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92D11BD-8E34-41ED-A92C-0CEBFDA06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C0A725A-FF74-4911-9F0A-8BF6EFB83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9DBDAA7-2B19-493B-876B-58018D2796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1331833-B559-4EC9-A707-0BD06DCF07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DF1354B-1B8A-4D39-A587-526AADD35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D4D7E-3490-418E-A8C9-9810079127FC}" type="datetimeFigureOut">
              <a:rPr lang="pt-BR" smtClean="0"/>
              <a:t>06/07/2020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F8AF067-4EDF-4A14-90E2-4652040CD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232BA38-1A84-4A8C-88DC-32F6B2A99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43ED6-9463-42AA-850F-8CC1835034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5557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A6F646-F407-41FD-8679-16810D734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C66FF24-427F-4518-9871-529367F47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D4D7E-3490-418E-A8C9-9810079127FC}" type="datetimeFigureOut">
              <a:rPr lang="pt-BR" smtClean="0"/>
              <a:t>06/07/2020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2A7AA05-26FC-459B-ACCD-DED7EA1DF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3174457-8055-405D-AF32-666A5CA2B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43ED6-9463-42AA-850F-8CC1835034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2069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E1D7FC6-BEB9-4FD0-A44A-4C222E02C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D4D7E-3490-418E-A8C9-9810079127FC}" type="datetimeFigureOut">
              <a:rPr lang="pt-BR" smtClean="0"/>
              <a:t>06/07/2020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F4FB511-80CE-4271-BFE8-113A417D3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83BC789-D9C7-41C4-8B2D-4759BADB8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43ED6-9463-42AA-850F-8CC1835034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2938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35F3AC-9E8F-4868-ABDE-85A30D036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4983E1-A315-4A02-8F5F-E523F63E3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D15AD17-FBAC-450C-A215-5B0EE9157A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85F605C-C6A4-4B55-9CDD-16352A494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D4D7E-3490-418E-A8C9-9810079127FC}" type="datetimeFigureOut">
              <a:rPr lang="pt-BR" smtClean="0"/>
              <a:t>06/07/2020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D0E0564-389D-4438-9577-F922A4EFF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451E7EC-2738-46ED-9794-7B9A53900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43ED6-9463-42AA-850F-8CC1835034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9002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E4F7E8-8CD1-4C95-ADC0-1D91ED347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D68DF35-452E-41E2-B1EA-4D454BABE8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7166060-6A5F-475F-87F0-E98517788B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4E59B1F-A71C-4484-8887-BB4E5FBFC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D4D7E-3490-418E-A8C9-9810079127FC}" type="datetimeFigureOut">
              <a:rPr lang="pt-BR" smtClean="0"/>
              <a:t>06/07/2020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414C9A5-A069-44FA-8D10-5460FD8EC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3C9D60B-C44D-422B-A6D9-3F0AEE9C2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43ED6-9463-42AA-850F-8CC1835034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6482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5C8519E-AC2F-4383-9F90-4FA6238C2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D941EAD-9950-4A38-A717-C425DB223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32F481-AFBC-4E6A-AAB7-212086769E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D4D7E-3490-418E-A8C9-9810079127FC}" type="datetimeFigureOut">
              <a:rPr lang="pt-BR" smtClean="0"/>
              <a:t>06/07/2020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88E52B-55AB-443C-98F3-C244B8A131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60C1FF-3F68-4543-AA11-FB9205F272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43ED6-9463-42AA-850F-8CC1835034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6369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Agrupar 15">
            <a:extLst>
              <a:ext uri="{FF2B5EF4-FFF2-40B4-BE49-F238E27FC236}">
                <a16:creationId xmlns:a16="http://schemas.microsoft.com/office/drawing/2014/main" id="{85BA5849-26C6-4E8F-AE38-A8C97DC3A884}"/>
              </a:ext>
            </a:extLst>
          </p:cNvPr>
          <p:cNvGrpSpPr/>
          <p:nvPr/>
        </p:nvGrpSpPr>
        <p:grpSpPr>
          <a:xfrm>
            <a:off x="2903220" y="1540153"/>
            <a:ext cx="939681" cy="646331"/>
            <a:chOff x="3200400" y="1761893"/>
            <a:chExt cx="939681" cy="646331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36214E98-25EB-4A15-A654-77AB7B0C1436}"/>
                </a:ext>
              </a:extLst>
            </p:cNvPr>
            <p:cNvSpPr txBox="1"/>
            <p:nvPr/>
          </p:nvSpPr>
          <p:spPr>
            <a:xfrm>
              <a:off x="3200400" y="1761893"/>
              <a:ext cx="9396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00B0F0"/>
                  </a:solidFill>
                  <a:latin typeface="Raleway ExtraBold" panose="020B0903030101060003" pitchFamily="34" charset="0"/>
                </a:rPr>
                <a:t>N      W</a:t>
              </a:r>
            </a:p>
            <a:p>
              <a:r>
                <a:rPr lang="pt-BR" dirty="0">
                  <a:solidFill>
                    <a:srgbClr val="00B0F0"/>
                  </a:solidFill>
                  <a:latin typeface="Raleway ExtraBold" panose="020B0903030101060003" pitchFamily="34" charset="0"/>
                </a:rPr>
                <a:t>Events</a:t>
              </a:r>
            </a:p>
          </p:txBody>
        </p:sp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35993AFA-196E-4A7A-BF2E-B222990B0D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99275" l="0" r="100000">
                          <a14:foregroundMark x1="22963" y1="49275" x2="22963" y2="4927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495367" y="1800464"/>
              <a:ext cx="349746" cy="357520"/>
            </a:xfrm>
            <a:prstGeom prst="rect">
              <a:avLst/>
            </a:prstGeom>
          </p:spPr>
        </p:pic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FBDA3D7B-A38F-46C4-84C6-2870C5AB7E9B}"/>
              </a:ext>
            </a:extLst>
          </p:cNvPr>
          <p:cNvGrpSpPr/>
          <p:nvPr/>
        </p:nvGrpSpPr>
        <p:grpSpPr>
          <a:xfrm>
            <a:off x="4456176" y="1719224"/>
            <a:ext cx="1776984" cy="369332"/>
            <a:chOff x="4029456" y="3429000"/>
            <a:chExt cx="1776984" cy="369332"/>
          </a:xfrm>
        </p:grpSpPr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5E10018E-FE2F-4A28-9199-3232C7F05200}"/>
                </a:ext>
              </a:extLst>
            </p:cNvPr>
            <p:cNvSpPr txBox="1"/>
            <p:nvPr/>
          </p:nvSpPr>
          <p:spPr>
            <a:xfrm>
              <a:off x="4029456" y="3429000"/>
              <a:ext cx="1776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00B0F0"/>
                  </a:solidFill>
                  <a:latin typeface="Raleway ExtraBold" panose="020B0903030101060003" pitchFamily="34" charset="0"/>
                </a:rPr>
                <a:t>N      W Events</a:t>
              </a:r>
            </a:p>
          </p:txBody>
        </p:sp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47A9A4ED-EC04-4D5B-A4E3-8B5019559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99275" l="0" r="100000">
                          <a14:foregroundMark x1="22963" y1="49275" x2="22963" y2="4927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315279" y="3440812"/>
              <a:ext cx="349746" cy="357520"/>
            </a:xfrm>
            <a:prstGeom prst="rect">
              <a:avLst/>
            </a:prstGeom>
          </p:spPr>
        </p:pic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0999D113-082D-48DA-B711-3BDA022186BB}"/>
              </a:ext>
            </a:extLst>
          </p:cNvPr>
          <p:cNvGrpSpPr/>
          <p:nvPr/>
        </p:nvGrpSpPr>
        <p:grpSpPr>
          <a:xfrm>
            <a:off x="827307" y="1159764"/>
            <a:ext cx="1793973" cy="1426697"/>
            <a:chOff x="5437407" y="1289304"/>
            <a:chExt cx="1793973" cy="1426697"/>
          </a:xfrm>
        </p:grpSpPr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50024734-81CF-489E-86C7-3C77CBBFBC28}"/>
                </a:ext>
              </a:extLst>
            </p:cNvPr>
            <p:cNvSpPr/>
            <p:nvPr/>
          </p:nvSpPr>
          <p:spPr>
            <a:xfrm>
              <a:off x="5522976" y="1289304"/>
              <a:ext cx="1097280" cy="1118920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4DD50A14-B61C-40AB-9C7F-312025CD2F87}"/>
                </a:ext>
              </a:extLst>
            </p:cNvPr>
            <p:cNvSpPr txBox="1"/>
            <p:nvPr/>
          </p:nvSpPr>
          <p:spPr>
            <a:xfrm>
              <a:off x="5454396" y="2408224"/>
              <a:ext cx="17769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rgbClr val="00B0F0"/>
                  </a:solidFill>
                  <a:latin typeface="Raleway ExtraBold" panose="020B0903030101060003" pitchFamily="34" charset="0"/>
                </a:rPr>
                <a:t>NOW Events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B17F07CB-6E79-4AB5-96D3-8E69F46F48FB}"/>
                </a:ext>
              </a:extLst>
            </p:cNvPr>
            <p:cNvSpPr txBox="1"/>
            <p:nvPr/>
          </p:nvSpPr>
          <p:spPr>
            <a:xfrm>
              <a:off x="5437407" y="1667004"/>
              <a:ext cx="13171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chemeClr val="bg1"/>
                  </a:solidFill>
                  <a:latin typeface="Raleway ExtraBold" panose="020B0903030101060003" pitchFamily="34" charset="0"/>
                </a:rPr>
                <a:t> N     W</a:t>
              </a:r>
            </a:p>
          </p:txBody>
        </p:sp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89C86120-903D-481E-BDA5-760BF4D35C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>
                          <a14:foregroundMark x1="23529" y1="51095" x2="23529" y2="5109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853802" y="1734506"/>
              <a:ext cx="420388" cy="4234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2762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56880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11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Raleway ExtraBold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Mateus</dc:creator>
  <cp:lastModifiedBy>Mateus</cp:lastModifiedBy>
  <cp:revision>5</cp:revision>
  <dcterms:created xsi:type="dcterms:W3CDTF">2020-07-06T19:21:12Z</dcterms:created>
  <dcterms:modified xsi:type="dcterms:W3CDTF">2020-07-06T23:01:34Z</dcterms:modified>
</cp:coreProperties>
</file>