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embeddedFontLst>
    <p:embeddedFont>
      <p:font typeface="Bembo" panose="02020502050201020203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8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23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lowing blue particles">
            <a:extLst>
              <a:ext uri="{FF2B5EF4-FFF2-40B4-BE49-F238E27FC236}">
                <a16:creationId xmlns:a16="http://schemas.microsoft.com/office/drawing/2014/main" id="{61FF6EF1-6E1B-7645-FE9D-B1146E4A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07B7C-85A3-3121-59C1-7A183E55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93" y="1508978"/>
            <a:ext cx="3741989" cy="818465"/>
          </a:xfrm>
        </p:spPr>
        <p:txBody>
          <a:bodyPr>
            <a:normAutofit/>
          </a:bodyPr>
          <a:lstStyle/>
          <a:p>
            <a:r>
              <a:rPr lang="pt-BR" sz="3600" dirty="0"/>
              <a:t>Fisiolang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CCAFA-43D5-A605-43B6-23D04B9D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312407"/>
            <a:ext cx="3148928" cy="1531928"/>
          </a:xfrm>
        </p:spPr>
        <p:txBody>
          <a:bodyPr>
            <a:noAutofit/>
          </a:bodyPr>
          <a:lstStyle/>
          <a:p>
            <a:r>
              <a:rPr lang="pt-BR" sz="2400" dirty="0"/>
              <a:t>Linguagem de Programação para Fisioterapeutas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00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73F7D-938F-672B-3AAA-B95C62EC6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5018E6-3923-AE34-CB25-2836BDF3AD6D}"/>
              </a:ext>
            </a:extLst>
          </p:cNvPr>
          <p:cNvSpPr/>
          <p:nvPr/>
        </p:nvSpPr>
        <p:spPr>
          <a:xfrm>
            <a:off x="2688116" y="3161841"/>
            <a:ext cx="7788925" cy="240167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lowing blue particles">
            <a:extLst>
              <a:ext uri="{FF2B5EF4-FFF2-40B4-BE49-F238E27FC236}">
                <a16:creationId xmlns:a16="http://schemas.microsoft.com/office/drawing/2014/main" id="{FBA54005-56D7-5C37-E24C-2C7D95DF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0000"/>
          <a:stretch>
            <a:fillRect/>
          </a:stretch>
        </p:blipFill>
        <p:spPr>
          <a:xfrm>
            <a:off x="-154236" y="-132664"/>
            <a:ext cx="12427850" cy="699065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3200"/>
            <a:ext cx="12191999" cy="53848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2000">
                <a:srgbClr val="000000">
                  <a:alpha val="41000"/>
                </a:srgbClr>
              </a:gs>
              <a:gs pos="100000">
                <a:srgbClr val="000000"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080D4-385A-2DE6-D9F5-567B95B7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3088" y="542370"/>
            <a:ext cx="5530468" cy="930830"/>
          </a:xfrm>
        </p:spPr>
        <p:txBody>
          <a:bodyPr anchor="b">
            <a:normAutofit fontScale="90000"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Motivação</a:t>
            </a:r>
            <a:endParaRPr lang="en-US" sz="5400" dirty="0">
              <a:solidFill>
                <a:srgbClr val="FFFFF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9971CAD8-0631-EDAE-026C-B8773B69D7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 flipH="1">
            <a:off x="2631501" y="4033589"/>
            <a:ext cx="3464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B8706F-D2AC-1FF1-D05B-0FCBD5A3D657}"/>
              </a:ext>
            </a:extLst>
          </p:cNvPr>
          <p:cNvSpPr/>
          <p:nvPr/>
        </p:nvSpPr>
        <p:spPr>
          <a:xfrm>
            <a:off x="1526247" y="3276966"/>
            <a:ext cx="9512653" cy="255968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Auxiliar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fisioterapeutas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planejamento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programático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sessões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dados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clínicos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forma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consistente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Integrar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dados reais de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sensores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datasets.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3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3AB9-D82B-803F-56AD-C602ED8D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lowing blue particles">
            <a:extLst>
              <a:ext uri="{FF2B5EF4-FFF2-40B4-BE49-F238E27FC236}">
                <a16:creationId xmlns:a16="http://schemas.microsoft.com/office/drawing/2014/main" id="{DE8054D1-9616-CEAC-4647-A3437A8A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-567370" y="-220336"/>
            <a:ext cx="12759370" cy="717714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2FEB61-642B-F6A6-3C73-A55FD9C420E8}"/>
              </a:ext>
            </a:extLst>
          </p:cNvPr>
          <p:cNvSpPr/>
          <p:nvPr/>
        </p:nvSpPr>
        <p:spPr>
          <a:xfrm>
            <a:off x="6555036" y="-1134736"/>
            <a:ext cx="5886680" cy="934230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Variáveis por atribuição implícita</a:t>
            </a:r>
          </a:p>
          <a:p>
            <a:pPr algn="ctr"/>
            <a:endParaRPr lang="pt-BR" sz="2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algn="ctr"/>
            <a:r>
              <a:rPr lang="pt-BR" sz="24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Condicionais: se / caso contrario</a:t>
            </a:r>
          </a:p>
          <a:p>
            <a:pPr algn="ctr"/>
            <a:endParaRPr lang="pt-BR" sz="2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algn="ctr"/>
            <a:r>
              <a:rPr lang="pt-BR" sz="24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Loops: treino e praticar_ate</a:t>
            </a:r>
          </a:p>
          <a:p>
            <a:pPr algn="ctr"/>
            <a:endParaRPr lang="pt-BR" sz="2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algn="ctr"/>
            <a:r>
              <a:rPr lang="pt-BR" sz="24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I/O e registros: resultado(), pausa(), registrar()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9B153-E318-0066-21D4-5C3E5029A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393" y="702696"/>
            <a:ext cx="4751941" cy="73254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Características</a:t>
            </a:r>
            <a:endParaRPr lang="en-US" sz="32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5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3456E-4213-B363-4AC6-287BA611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lowing blue particles">
            <a:extLst>
              <a:ext uri="{FF2B5EF4-FFF2-40B4-BE49-F238E27FC236}">
                <a16:creationId xmlns:a16="http://schemas.microsoft.com/office/drawing/2014/main" id="{EFE4E400-9B51-7E9E-BE6E-A45C2CDF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-248760" y="-282740"/>
            <a:ext cx="12440760" cy="742347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9929E4-A39C-AF8F-B35F-2106DA8F1FE7}"/>
              </a:ext>
            </a:extLst>
          </p:cNvPr>
          <p:cNvSpPr/>
          <p:nvPr/>
        </p:nvSpPr>
        <p:spPr>
          <a:xfrm>
            <a:off x="-2565096" y="-1553907"/>
            <a:ext cx="10453173" cy="1025723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Temática voltada em fisioterapia</a:t>
            </a:r>
          </a:p>
          <a:p>
            <a:pPr algn="ctr"/>
            <a:endParaRPr lang="pt-BR" sz="2400" dirty="0">
              <a:solidFill>
                <a:schemeClr val="bg2">
                  <a:lumMod val="10000"/>
                </a:schemeClr>
              </a:solidFill>
            </a:endParaRPr>
          </a:p>
          <a:p>
            <a:pPr lvl="2" algn="ctr"/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Funções integradas: melhora(), ler_sensor(), calcular_consultas()</a:t>
            </a:r>
          </a:p>
          <a:p>
            <a:pPr lvl="2" algn="ctr"/>
            <a:endParaRPr lang="pt-BR" sz="24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pt-BR" sz="2400" dirty="0">
                <a:solidFill>
                  <a:schemeClr val="bg2">
                    <a:lumMod val="10000"/>
                  </a:schemeClr>
                </a:solidFill>
              </a:rPr>
              <a:t>Importação de CSV via importar_dados()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5D135-5B6B-7A74-9E83-D229F3494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610" y="781212"/>
            <a:ext cx="3543759" cy="7859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curiosidades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8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A3D01-7B38-4C36-C409-8E0FD2D91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lowing blue particles">
            <a:extLst>
              <a:ext uri="{FF2B5EF4-FFF2-40B4-BE49-F238E27FC236}">
                <a16:creationId xmlns:a16="http://schemas.microsoft.com/office/drawing/2014/main" id="{A91FE9C9-D5B5-6C29-824B-B549DE23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-567370" y="-220336"/>
            <a:ext cx="12759370" cy="7177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348D7-708C-27C4-6029-F97CFB931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916" y="328123"/>
            <a:ext cx="4968607" cy="685429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Exemplos de ultilização</a:t>
            </a:r>
            <a:endParaRPr lang="en-US" sz="32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E6450-E30E-EDC3-3F81-A3A683CB04BD}"/>
              </a:ext>
            </a:extLst>
          </p:cNvPr>
          <p:cNvSpPr/>
          <p:nvPr/>
        </p:nvSpPr>
        <p:spPr>
          <a:xfrm>
            <a:off x="-187286" y="1388125"/>
            <a:ext cx="4483864" cy="4384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4EC01-0ABC-8AD4-D2D7-16B39F739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176" y="1527745"/>
            <a:ext cx="4361644" cy="41054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032EAF-9A4F-E757-2E9B-D0A57D1003C2}"/>
              </a:ext>
            </a:extLst>
          </p:cNvPr>
          <p:cNvSpPr/>
          <p:nvPr/>
        </p:nvSpPr>
        <p:spPr>
          <a:xfrm>
            <a:off x="5575305" y="1388125"/>
            <a:ext cx="5937322" cy="4638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0BA8E-1087-6787-D8DD-27520F99E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15" y="1527745"/>
            <a:ext cx="5732992" cy="4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8536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D61E70AA2C047B5009A352B3CF79E" ma:contentTypeVersion="6" ma:contentTypeDescription="Create a new document." ma:contentTypeScope="" ma:versionID="81c07ea8ed0771f9839c4832ce73527b">
  <xsd:schema xmlns:xsd="http://www.w3.org/2001/XMLSchema" xmlns:xs="http://www.w3.org/2001/XMLSchema" xmlns:p="http://schemas.microsoft.com/office/2006/metadata/properties" xmlns:ns3="b88c0409-ee48-4d81-b259-779d35939e8d" targetNamespace="http://schemas.microsoft.com/office/2006/metadata/properties" ma:root="true" ma:fieldsID="4f69c9fdd98c82df79677806aecd595c" ns3:_="">
    <xsd:import namespace="b88c0409-ee48-4d81-b259-779d35939e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0409-ee48-4d81-b259-779d35939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8c0409-ee48-4d81-b259-779d35939e8d" xsi:nil="true"/>
  </documentManagement>
</p:properties>
</file>

<file path=customXml/itemProps1.xml><?xml version="1.0" encoding="utf-8"?>
<ds:datastoreItem xmlns:ds="http://schemas.openxmlformats.org/officeDocument/2006/customXml" ds:itemID="{24C39483-E828-462F-8DBE-80D0E86855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c0409-ee48-4d81-b259-779d35939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46147B-6709-463E-B58A-868CD12CE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599818-2769-4239-AFE9-7F77AB6772D6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b88c0409-ee48-4d81-b259-779d35939e8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Fisiolang</vt:lpstr>
      <vt:lpstr>Motivação</vt:lpstr>
      <vt:lpstr>Características</vt:lpstr>
      <vt:lpstr>curiosidades</vt:lpstr>
      <vt:lpstr>Exemplos de ultilização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 Porto Pereira de Paiva</dc:creator>
  <cp:lastModifiedBy>Mateus Porto Pereira de Paiva</cp:lastModifiedBy>
  <cp:revision>2</cp:revision>
  <dcterms:created xsi:type="dcterms:W3CDTF">2025-05-20T22:46:56Z</dcterms:created>
  <dcterms:modified xsi:type="dcterms:W3CDTF">2025-05-21T00:20:48Z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0x010100B1BD61E70AA2C047B5009A352B3CF79E</vt:lpwstr>
  </property>
</Properties>
</file>