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4F964-8112-4AF3-A059-A20F6904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6D6FD-D025-42DC-A5EB-8771CD44C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71CB8-EDC9-47E6-9381-DE51F1FB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42599-3A97-4793-A505-EA7E0340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E31F3-6416-46A1-BF26-21E4AE44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5899B-CCF4-42C1-AF8E-1F353420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6CA23-D3AC-41F4-A48A-1AB84917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6440C-8518-4B50-97FC-E1E32450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55B2B-CAB9-437E-A710-CFB6964E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7D787-4A28-4AA6-B5B6-12475B1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76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C040B-5952-45B0-9E0D-3A962ADA9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679CD0-51DB-44D5-80A2-345B1112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9BB5A-1D43-4184-A3D2-EC6D23D9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A54AE-0458-475B-884E-F04A4729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3DBFD-8CEE-43BE-96E3-A4B82DB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877F8-5B7F-4796-807A-92417B05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4D153-BB20-4B0D-A1A7-3079AA7D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404FA-E971-4B78-B8C7-655835D4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35043-FCD2-457B-9B64-93B926DE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6845B-AF33-421B-8EFB-5CC87A6E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29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6DBBE-7B6B-43CB-9515-DB315104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0C192-47B7-4622-8136-922A4D47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43FC1C-1C65-47AB-88E2-1055968E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46D04-CB0A-4C8B-9B44-1A642F0E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0516B-7F4F-4DDF-AF3C-74252551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3062C-DB36-4AD0-9BDE-71A8C169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33EEA-0774-4ABB-87EE-3D7105B90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00F5A-DF3C-4FF5-B191-4DCABFAE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325A4-C8CB-491D-8F43-954BACB0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7626C9-3212-4ABC-AE95-CC9F59F8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025EE-BB03-4CC6-84C4-314C4A55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F190D-32D0-4CED-8078-D50AE34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49C3E4-1D3D-4517-93BE-03A6DC76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BFEB7-CB0B-4BF1-8472-1C6FDFD5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405AFE-8149-4F6D-A2BA-DC2F51D61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7EEC90-B817-437A-9354-5EE442A6B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4255E2-308F-4310-B600-7E54D0C1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4F00C0-5A9C-43F7-8BB8-31AAEDAF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31331F-0730-410A-8CC4-1D2013A4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2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C2C55-DF42-44A8-8AE4-C7244E02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B52150-F927-4BF0-9422-27824341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75A2DA-B4FC-4A35-913F-9A059F63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FEB6E3-7ED1-48A2-9AA4-D291ACFE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63833C-218E-47BA-92AF-82DAEEF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E9A0EE-DAB6-4E3A-9125-2744A833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3C8D5-B130-475F-BBA7-E91E0E26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2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5FDC-BCD5-4D4B-8361-44CAD6AC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3571C-3CF2-4496-A69D-9675AD9D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29F56C-0626-4912-BD07-94B33993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BF5A6-3355-43C5-AF6E-7275A7EA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FCDC62-25D5-4468-8AF0-7A91AF5D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8B2E00-44A9-4423-ABBA-0638FAD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26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5B47-8085-46F8-9575-7DC5C2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67D092-3BC9-43A3-8681-3ACB0EAD2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BD29DC-F5B7-4E55-A56F-67555B50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D40BA6-7D5F-4A45-9C16-77F057C6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48FB4-072E-4C8E-BAB6-D30433EE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978D0-9657-4D02-9CCA-C9B30135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342B58-D879-4EEC-BEC0-DCBB82E5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4083BE-D0ED-43B8-969E-374B912A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AB6C3-E149-4AC8-8B4E-A28B4A56D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C35D-BB68-422D-A198-BB8BF22B5FCA}" type="datetimeFigureOut">
              <a:rPr lang="pt-BR" smtClean="0"/>
              <a:t>16/07/2023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0B2D0-682B-484A-8259-EC903DDD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289B7-0D8C-4D99-AEAC-EAB0836F2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5DE9-EF11-4A23-96C5-BB1E1FB69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9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7636"/>
            <a:ext cx="9144000" cy="713497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CineTech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386D2E-FDCA-468B-A30F-0528C76A6C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7" y="487639"/>
            <a:ext cx="5394960" cy="891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BDCFB314-B955-4C12-83D8-B05EA95831E1}"/>
              </a:ext>
            </a:extLst>
          </p:cNvPr>
          <p:cNvSpPr txBox="1">
            <a:spLocks/>
          </p:cNvSpPr>
          <p:nvPr/>
        </p:nvSpPr>
        <p:spPr>
          <a:xfrm>
            <a:off x="6298577" y="3712777"/>
            <a:ext cx="6088602" cy="23720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Curso Técnico de Desenvolvimento de Sistemas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Mateus Santana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Guilherme Agostinho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João Marcos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Francisco Moura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Maria Luiza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EB68EB0-132B-4913-806A-87E95C06A7B3}"/>
              </a:ext>
            </a:extLst>
          </p:cNvPr>
          <p:cNvSpPr txBox="1">
            <a:spLocks/>
          </p:cNvSpPr>
          <p:nvPr/>
        </p:nvSpPr>
        <p:spPr>
          <a:xfrm>
            <a:off x="6026459" y="773201"/>
            <a:ext cx="2522738" cy="605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B6E5C5-A7A6-99CE-57D5-48946617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35" y="161040"/>
            <a:ext cx="7619048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768"/>
            <a:ext cx="3220576" cy="713497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ahnschrift" panose="020B0502040204020203" pitchFamily="34" charset="0"/>
              </a:rPr>
              <a:t>CineTech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502112-CF07-BF85-7841-7E2BBF02D487}"/>
              </a:ext>
            </a:extLst>
          </p:cNvPr>
          <p:cNvSpPr/>
          <p:nvPr/>
        </p:nvSpPr>
        <p:spPr>
          <a:xfrm>
            <a:off x="244411" y="812265"/>
            <a:ext cx="2270049" cy="2829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684107-2A7E-6856-ECE5-91B471E28D75}"/>
              </a:ext>
            </a:extLst>
          </p:cNvPr>
          <p:cNvSpPr/>
          <p:nvPr/>
        </p:nvSpPr>
        <p:spPr>
          <a:xfrm>
            <a:off x="3110279" y="812265"/>
            <a:ext cx="2270049" cy="2829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24BE93-B223-667D-68E8-E44240BDA74B}"/>
              </a:ext>
            </a:extLst>
          </p:cNvPr>
          <p:cNvSpPr/>
          <p:nvPr/>
        </p:nvSpPr>
        <p:spPr>
          <a:xfrm>
            <a:off x="6167144" y="812265"/>
            <a:ext cx="2270049" cy="2829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089BB26-7FA5-2D25-B4CE-BED455E29CEA}"/>
              </a:ext>
            </a:extLst>
          </p:cNvPr>
          <p:cNvSpPr/>
          <p:nvPr/>
        </p:nvSpPr>
        <p:spPr>
          <a:xfrm>
            <a:off x="9224009" y="812265"/>
            <a:ext cx="2270049" cy="2824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5687B8-C022-B1FF-2850-6758B5A87814}"/>
              </a:ext>
            </a:extLst>
          </p:cNvPr>
          <p:cNvSpPr/>
          <p:nvPr/>
        </p:nvSpPr>
        <p:spPr>
          <a:xfrm>
            <a:off x="4593512" y="3924631"/>
            <a:ext cx="2270049" cy="2829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14F0ED1-0353-9626-7F49-D75AC22A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812265"/>
            <a:ext cx="2314235" cy="2829279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6C0E58D-C2DB-9A2B-FF61-B4112B84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009" y="817425"/>
            <a:ext cx="2294000" cy="282412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FD950FB-AC4F-0220-6CC5-DF78D516C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79" y="812265"/>
            <a:ext cx="2290072" cy="282927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B81C7C5-6E13-27E2-19A8-4BFC37FAA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53" y="-2795526"/>
            <a:ext cx="8582760" cy="64370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8B63C99-2F67-54E8-0CAD-8CB62300A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11" y="3924631"/>
            <a:ext cx="2270049" cy="2829278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50E4B751-1F29-075E-4AAE-B89C7BA3A026}"/>
              </a:ext>
            </a:extLst>
          </p:cNvPr>
          <p:cNvSpPr txBox="1">
            <a:spLocks/>
          </p:cNvSpPr>
          <p:nvPr/>
        </p:nvSpPr>
        <p:spPr>
          <a:xfrm>
            <a:off x="408072" y="3429000"/>
            <a:ext cx="2404432" cy="503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7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Mateus Santana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D7FE1BF-529C-B36F-6C34-18157AC3A245}"/>
              </a:ext>
            </a:extLst>
          </p:cNvPr>
          <p:cNvSpPr txBox="1">
            <a:spLocks/>
          </p:cNvSpPr>
          <p:nvPr/>
        </p:nvSpPr>
        <p:spPr>
          <a:xfrm>
            <a:off x="3186012" y="3429000"/>
            <a:ext cx="2404432" cy="503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Guilherme Agostinho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1718CFB6-0E1A-520E-AC6E-84A80D48DFBC}"/>
              </a:ext>
            </a:extLst>
          </p:cNvPr>
          <p:cNvSpPr txBox="1">
            <a:spLocks/>
          </p:cNvSpPr>
          <p:nvPr/>
        </p:nvSpPr>
        <p:spPr>
          <a:xfrm>
            <a:off x="6921674" y="5339270"/>
            <a:ext cx="2404432" cy="503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7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Francisco Moura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5136490B-E7FC-F869-3884-2C25ED92483C}"/>
              </a:ext>
            </a:extLst>
          </p:cNvPr>
          <p:cNvSpPr txBox="1">
            <a:spLocks/>
          </p:cNvSpPr>
          <p:nvPr/>
        </p:nvSpPr>
        <p:spPr>
          <a:xfrm>
            <a:off x="9776951" y="3440330"/>
            <a:ext cx="2404432" cy="503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7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 Luiza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2845BCA8-639A-A937-C382-0A4038870DB0}"/>
              </a:ext>
            </a:extLst>
          </p:cNvPr>
          <p:cNvSpPr txBox="1">
            <a:spLocks/>
          </p:cNvSpPr>
          <p:nvPr/>
        </p:nvSpPr>
        <p:spPr>
          <a:xfrm>
            <a:off x="6578104" y="3440330"/>
            <a:ext cx="1905516" cy="503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7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João Marcos</a:t>
            </a:r>
            <a:endParaRPr lang="pt-B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5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860ECA9-C7CF-EBD7-4321-D820B14A61A4}"/>
              </a:ext>
            </a:extLst>
          </p:cNvPr>
          <p:cNvSpPr/>
          <p:nvPr/>
        </p:nvSpPr>
        <p:spPr>
          <a:xfrm>
            <a:off x="2063385" y="2579051"/>
            <a:ext cx="3123898" cy="31880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2961" y="2724428"/>
            <a:ext cx="2964746" cy="2897299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CinePop é um Sistema de reservas de ingressos para filmes, onde a Pessoa se sente mais Segura, apenas fornecendo dados pessoais, fazendo o pagamento do ticket no local.</a:t>
            </a:r>
          </a:p>
          <a:p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C4F9B3-B036-555A-3379-31C929AE6B13}"/>
              </a:ext>
            </a:extLst>
          </p:cNvPr>
          <p:cNvSpPr/>
          <p:nvPr/>
        </p:nvSpPr>
        <p:spPr>
          <a:xfrm>
            <a:off x="6746852" y="2579051"/>
            <a:ext cx="3123898" cy="31880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55BBB09-601B-2664-15DB-226754ED0BAD}"/>
              </a:ext>
            </a:extLst>
          </p:cNvPr>
          <p:cNvSpPr txBox="1">
            <a:spLocks/>
          </p:cNvSpPr>
          <p:nvPr/>
        </p:nvSpPr>
        <p:spPr>
          <a:xfrm>
            <a:off x="6746852" y="3270371"/>
            <a:ext cx="3123898" cy="194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Nossa principal função é oferecer segurança e lealdade para nossos clientes efetuarem a compra seguros.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9F72F19-A7EB-2E80-D31C-E5C74AF5E269}"/>
              </a:ext>
            </a:extLst>
          </p:cNvPr>
          <p:cNvSpPr txBox="1">
            <a:spLocks/>
          </p:cNvSpPr>
          <p:nvPr/>
        </p:nvSpPr>
        <p:spPr>
          <a:xfrm>
            <a:off x="8205216" y="3202365"/>
            <a:ext cx="3123898" cy="194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6E7D66-3ADD-C555-FAAB-8B6BE58A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896" y="-2195984"/>
            <a:ext cx="8582760" cy="643707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780B186-4FF9-597F-2757-D046A196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0" y="665802"/>
            <a:ext cx="3220576" cy="713497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ahnschrift" panose="020B0502040204020203" pitchFamily="34" charset="0"/>
              </a:rPr>
              <a:t>CineTech</a:t>
            </a:r>
          </a:p>
        </p:txBody>
      </p:sp>
    </p:spTree>
    <p:extLst>
      <p:ext uri="{BB962C8B-B14F-4D97-AF65-F5344CB8AC3E}">
        <p14:creationId xmlns:p14="http://schemas.microsoft.com/office/powerpoint/2010/main" val="5493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1239" y="1045100"/>
            <a:ext cx="3169521" cy="71349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49D328-F792-A6E9-C9F3-AD0298A4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4112" y="-2716488"/>
            <a:ext cx="8582760" cy="643707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35DF5D8-4B1A-15B4-6AFA-5D67CCCECAAA}"/>
              </a:ext>
            </a:extLst>
          </p:cNvPr>
          <p:cNvSpPr txBox="1">
            <a:spLocks/>
          </p:cNvSpPr>
          <p:nvPr/>
        </p:nvSpPr>
        <p:spPr>
          <a:xfrm>
            <a:off x="8971424" y="145298"/>
            <a:ext cx="322057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  <a:latin typeface="Bahnschrift" panose="020B0502040204020203" pitchFamily="34" charset="0"/>
              </a:rPr>
              <a:t>CineTech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C6FB04-1EB8-E6C1-C585-D9581F32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2828173"/>
            <a:ext cx="3916435" cy="29847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C314D2-E8A4-F361-9143-1D777632C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83" y="2828173"/>
            <a:ext cx="3916434" cy="29847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BDBC5DF-E7F5-9FD4-0806-3626FD4B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87" y="2828172"/>
            <a:ext cx="3916435" cy="298472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4FD8424-8AD9-A470-2B1E-F51820407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4" y="3083878"/>
            <a:ext cx="3357813" cy="192544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6FBB035-08D5-32F3-7736-CC3E09E4A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411" y="3036178"/>
            <a:ext cx="3503178" cy="202084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30508E2-A936-90BF-8D84-23BC2D44E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136" y="3083878"/>
            <a:ext cx="3462886" cy="1925443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455009FC-C46E-BA7F-3BCF-2471879779F6}"/>
              </a:ext>
            </a:extLst>
          </p:cNvPr>
          <p:cNvSpPr txBox="1">
            <a:spLocks/>
          </p:cNvSpPr>
          <p:nvPr/>
        </p:nvSpPr>
        <p:spPr>
          <a:xfrm>
            <a:off x="564634" y="6068606"/>
            <a:ext cx="337055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</a:rPr>
              <a:t>Editar dados e informações da ultima compra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B199D519-95E6-1721-BBFD-E45C835EF723}"/>
              </a:ext>
            </a:extLst>
          </p:cNvPr>
          <p:cNvSpPr txBox="1">
            <a:spLocks/>
          </p:cNvSpPr>
          <p:nvPr/>
        </p:nvSpPr>
        <p:spPr>
          <a:xfrm>
            <a:off x="4344411" y="6068605"/>
            <a:ext cx="337055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com informações sobre os filmes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A98656BB-A4A9-7E6D-5D7D-D34321919542}"/>
              </a:ext>
            </a:extLst>
          </p:cNvPr>
          <p:cNvSpPr txBox="1">
            <a:spLocks/>
          </p:cNvSpPr>
          <p:nvPr/>
        </p:nvSpPr>
        <p:spPr>
          <a:xfrm>
            <a:off x="8331301" y="6068604"/>
            <a:ext cx="337055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ao histórico e função para limpa-lo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B1740B-81B9-46BA-85AD-5F9C3DBA1BC3}"/>
              </a:ext>
            </a:extLst>
          </p:cNvPr>
          <p:cNvSpPr/>
          <p:nvPr/>
        </p:nvSpPr>
        <p:spPr>
          <a:xfrm>
            <a:off x="1426345" y="2237168"/>
            <a:ext cx="3099787" cy="2219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507" y="4609426"/>
            <a:ext cx="2391050" cy="457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Tela Cadastro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83FD6D-401C-4769-84E3-1261A7064C63}"/>
              </a:ext>
            </a:extLst>
          </p:cNvPr>
          <p:cNvSpPr/>
          <p:nvPr/>
        </p:nvSpPr>
        <p:spPr>
          <a:xfrm>
            <a:off x="4122938" y="3502717"/>
            <a:ext cx="3099787" cy="2219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FA8F4-1AAD-43A7-9A5D-56E82D621DD3}"/>
              </a:ext>
            </a:extLst>
          </p:cNvPr>
          <p:cNvSpPr/>
          <p:nvPr/>
        </p:nvSpPr>
        <p:spPr>
          <a:xfrm>
            <a:off x="6819530" y="2441108"/>
            <a:ext cx="3099787" cy="2219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B394324D-8C0E-4A3C-BFE0-C0F2E734D6DA}"/>
              </a:ext>
            </a:extLst>
          </p:cNvPr>
          <p:cNvSpPr txBox="1">
            <a:spLocks/>
          </p:cNvSpPr>
          <p:nvPr/>
        </p:nvSpPr>
        <p:spPr>
          <a:xfrm>
            <a:off x="4428480" y="3176649"/>
            <a:ext cx="2391050" cy="45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Tela Inicial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A888086-DF18-4317-A996-95D5529C47F1}"/>
              </a:ext>
            </a:extLst>
          </p:cNvPr>
          <p:cNvSpPr txBox="1">
            <a:spLocks/>
          </p:cNvSpPr>
          <p:nvPr/>
        </p:nvSpPr>
        <p:spPr>
          <a:xfrm>
            <a:off x="7341510" y="4690866"/>
            <a:ext cx="2391050" cy="45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Tela Assentos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ECAD67F-FF93-84CE-BCE0-1FB6ECF94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46" y="2441108"/>
            <a:ext cx="3098286" cy="15866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AC57F5-0C3E-64E5-E42E-EAA5D381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652" y="3843185"/>
            <a:ext cx="3143763" cy="153848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CC52A5B-47B8-4863-DD5B-3BF1DFBC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31" y="2555528"/>
            <a:ext cx="3221231" cy="1586648"/>
          </a:xfrm>
          <a:prstGeom prst="rect">
            <a:avLst/>
          </a:prstGeom>
        </p:spPr>
      </p:pic>
      <p:sp>
        <p:nvSpPr>
          <p:cNvPr id="17" name="Subtítulo 2">
            <a:extLst>
              <a:ext uri="{FF2B5EF4-FFF2-40B4-BE49-F238E27FC236}">
                <a16:creationId xmlns:a16="http://schemas.microsoft.com/office/drawing/2014/main" id="{53B67E1A-BB7D-EA1D-5CE9-C766A21D7D72}"/>
              </a:ext>
            </a:extLst>
          </p:cNvPr>
          <p:cNvSpPr txBox="1">
            <a:spLocks/>
          </p:cNvSpPr>
          <p:nvPr/>
        </p:nvSpPr>
        <p:spPr>
          <a:xfrm>
            <a:off x="4271866" y="1415859"/>
            <a:ext cx="3340042" cy="826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600" dirty="0">
                <a:solidFill>
                  <a:schemeClr val="bg1"/>
                </a:solidFill>
              </a:rPr>
              <a:t>TELAS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62B2EED-116D-4EB2-16F9-725BCB42A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0873" y="-2593885"/>
            <a:ext cx="8582760" cy="643707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8CF00F5-E088-0B84-036F-19421B296222}"/>
              </a:ext>
            </a:extLst>
          </p:cNvPr>
          <p:cNvSpPr txBox="1">
            <a:spLocks/>
          </p:cNvSpPr>
          <p:nvPr/>
        </p:nvSpPr>
        <p:spPr>
          <a:xfrm>
            <a:off x="8971424" y="267901"/>
            <a:ext cx="322057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  <a:latin typeface="Bahnschrift" panose="020B0502040204020203" pitchFamily="34" charset="0"/>
              </a:rPr>
              <a:t>CineTech</a:t>
            </a:r>
          </a:p>
        </p:txBody>
      </p:sp>
    </p:spTree>
    <p:extLst>
      <p:ext uri="{BB962C8B-B14F-4D97-AF65-F5344CB8AC3E}">
        <p14:creationId xmlns:p14="http://schemas.microsoft.com/office/powerpoint/2010/main" val="30992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8369" y="1092825"/>
            <a:ext cx="4335262" cy="713497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017" y="2662621"/>
            <a:ext cx="6124174" cy="3838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Ambiente de desenvolvimento da programação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2722C-8927-36ED-AB71-46422525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628" y="-2690322"/>
            <a:ext cx="8582760" cy="64370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6D55FB8-C882-00CB-E68A-A6F0C8DDB789}"/>
              </a:ext>
            </a:extLst>
          </p:cNvPr>
          <p:cNvSpPr txBox="1">
            <a:spLocks/>
          </p:cNvSpPr>
          <p:nvPr/>
        </p:nvSpPr>
        <p:spPr>
          <a:xfrm>
            <a:off x="8963017" y="171465"/>
            <a:ext cx="322057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  <a:latin typeface="Bahnschrift" panose="020B0502040204020203" pitchFamily="34" charset="0"/>
              </a:rPr>
              <a:t>CineTech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C476D-15CD-6119-2ACB-6FECA165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62" y="2352158"/>
            <a:ext cx="815244" cy="81524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19B7F30-2CD0-0D86-3BA8-2A3956673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62" y="3339039"/>
            <a:ext cx="815417" cy="815417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D0DA15B9-A312-7DD9-0DD2-FD27A10D48AA}"/>
              </a:ext>
            </a:extLst>
          </p:cNvPr>
          <p:cNvSpPr txBox="1">
            <a:spLocks/>
          </p:cNvSpPr>
          <p:nvPr/>
        </p:nvSpPr>
        <p:spPr>
          <a:xfrm>
            <a:off x="2375017" y="3679372"/>
            <a:ext cx="7179800" cy="383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bg1"/>
                </a:solidFill>
              </a:rPr>
              <a:t>Linguagens de interface visual e operações lógicas do sistema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7732281-58A2-91FF-17AB-6497BF2E1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94" y="4326093"/>
            <a:ext cx="934379" cy="934379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E922C952-0633-9C14-13C2-36489BA6CB59}"/>
              </a:ext>
            </a:extLst>
          </p:cNvPr>
          <p:cNvSpPr txBox="1">
            <a:spLocks/>
          </p:cNvSpPr>
          <p:nvPr/>
        </p:nvSpPr>
        <p:spPr>
          <a:xfrm>
            <a:off x="2375017" y="4696123"/>
            <a:ext cx="7179800" cy="383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bg1"/>
                </a:solidFill>
              </a:rPr>
              <a:t>Linguagens de interface visual e operações lógicas do sistema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4D83562-DB97-49DA-041C-4034676E7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62" y="5431974"/>
            <a:ext cx="815244" cy="815244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829A0EE7-D628-D2AB-D95A-3C59AB2BFBEC}"/>
              </a:ext>
            </a:extLst>
          </p:cNvPr>
          <p:cNvSpPr txBox="1">
            <a:spLocks/>
          </p:cNvSpPr>
          <p:nvPr/>
        </p:nvSpPr>
        <p:spPr>
          <a:xfrm>
            <a:off x="2375017" y="5712874"/>
            <a:ext cx="7179800" cy="383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bg1"/>
                </a:solidFill>
              </a:rPr>
              <a:t>Linguagens de interface visual e operações lógicas do sistema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C9EECC74-07D7-18A1-8EE6-2951472B29D0}"/>
              </a:ext>
            </a:extLst>
          </p:cNvPr>
          <p:cNvSpPr txBox="1">
            <a:spLocks/>
          </p:cNvSpPr>
          <p:nvPr/>
        </p:nvSpPr>
        <p:spPr>
          <a:xfrm>
            <a:off x="2375017" y="2346163"/>
            <a:ext cx="2328670" cy="383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</a:rPr>
              <a:t>Visual Studio Code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68A597A-8C8D-EA11-48B5-74E8A5EE77C1}"/>
              </a:ext>
            </a:extLst>
          </p:cNvPr>
          <p:cNvSpPr txBox="1">
            <a:spLocks/>
          </p:cNvSpPr>
          <p:nvPr/>
        </p:nvSpPr>
        <p:spPr>
          <a:xfrm>
            <a:off x="2375016" y="3362913"/>
            <a:ext cx="2687314" cy="383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</a:rPr>
              <a:t>JavaScript, HTML e CSS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C6644B42-8987-0391-4DB2-715EFB830320}"/>
              </a:ext>
            </a:extLst>
          </p:cNvPr>
          <p:cNvSpPr txBox="1">
            <a:spLocks/>
          </p:cNvSpPr>
          <p:nvPr/>
        </p:nvSpPr>
        <p:spPr>
          <a:xfrm>
            <a:off x="2375017" y="4379664"/>
            <a:ext cx="2328670" cy="383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</a:rPr>
              <a:t>Trello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267EDFCC-3846-42DB-2D29-915C1B252AA7}"/>
              </a:ext>
            </a:extLst>
          </p:cNvPr>
          <p:cNvSpPr txBox="1">
            <a:spLocks/>
          </p:cNvSpPr>
          <p:nvPr/>
        </p:nvSpPr>
        <p:spPr>
          <a:xfrm>
            <a:off x="2375017" y="5397552"/>
            <a:ext cx="2328670" cy="383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F0000"/>
                </a:solidFill>
              </a:rPr>
              <a:t>Canva</a:t>
            </a:r>
          </a:p>
        </p:txBody>
      </p:sp>
    </p:spTree>
    <p:extLst>
      <p:ext uri="{BB962C8B-B14F-4D97-AF65-F5344CB8AC3E}">
        <p14:creationId xmlns:p14="http://schemas.microsoft.com/office/powerpoint/2010/main" val="6611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11AE6-E1AE-4F09-ACC7-E601E29C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810" y="1869007"/>
            <a:ext cx="2788380" cy="524227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Agradecimentos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E31D6-4D17-43B8-B324-F9124921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044"/>
            <a:ext cx="9144000" cy="25966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Aos </a:t>
            </a:r>
            <a:r>
              <a:rPr lang="en-US" dirty="0">
                <a:solidFill>
                  <a:srgbClr val="FF0000"/>
                </a:solidFill>
              </a:rPr>
              <a:t>familiares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>
                <a:solidFill>
                  <a:srgbClr val="FF0000"/>
                </a:solidFill>
              </a:rPr>
              <a:t>amigos</a:t>
            </a:r>
            <a:r>
              <a:rPr lang="en-US" dirty="0">
                <a:solidFill>
                  <a:schemeClr val="bg1"/>
                </a:solidFill>
              </a:rPr>
              <a:t>, pelo apoio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Aos </a:t>
            </a:r>
            <a:r>
              <a:rPr lang="en-US" dirty="0">
                <a:solidFill>
                  <a:srgbClr val="FF0000"/>
                </a:solidFill>
              </a:rPr>
              <a:t>professores</a:t>
            </a:r>
            <a:r>
              <a:rPr lang="en-US" dirty="0">
                <a:solidFill>
                  <a:schemeClr val="bg1"/>
                </a:solidFill>
              </a:rPr>
              <a:t>, por todo o ensinamento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Nós veremos em breve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EB4D06-168B-DE97-8921-C60874912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7380" y="3163807"/>
            <a:ext cx="8582760" cy="64370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EF5A907-277E-EA57-EEB8-F3BD9E258E26}"/>
              </a:ext>
            </a:extLst>
          </p:cNvPr>
          <p:cNvSpPr txBox="1">
            <a:spLocks/>
          </p:cNvSpPr>
          <p:nvPr/>
        </p:nvSpPr>
        <p:spPr>
          <a:xfrm>
            <a:off x="8971424" y="6025593"/>
            <a:ext cx="3220576" cy="713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>
                <a:solidFill>
                  <a:schemeClr val="bg1"/>
                </a:solidFill>
                <a:latin typeface="Bahnschrift" panose="020B0502040204020203" pitchFamily="34" charset="0"/>
              </a:rPr>
              <a:t>CineTech</a:t>
            </a:r>
            <a:endParaRPr lang="pt-BR" sz="5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39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Tema do Office</vt:lpstr>
      <vt:lpstr>CineTech</vt:lpstr>
      <vt:lpstr>CineTech</vt:lpstr>
      <vt:lpstr>CineTech</vt:lpstr>
      <vt:lpstr>Funcionalidades</vt:lpstr>
      <vt:lpstr>Apresentação do PowerPoint</vt:lpstr>
      <vt:lpstr>Tecnologias Utilizadas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SISTEMA OU APLICAÇÃO</dc:title>
  <dc:creator>Lucas Naspolini</dc:creator>
  <cp:lastModifiedBy>Mateus Santana</cp:lastModifiedBy>
  <cp:revision>8</cp:revision>
  <dcterms:created xsi:type="dcterms:W3CDTF">2020-10-18T22:53:50Z</dcterms:created>
  <dcterms:modified xsi:type="dcterms:W3CDTF">2023-07-17T01:48:40Z</dcterms:modified>
</cp:coreProperties>
</file>