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iKC4WwCLWQTOhxTqRs500wP/A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967636"/>
            <a:ext cx="9144000" cy="71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CineTech</a:t>
            </a:r>
            <a:endParaRPr sz="5400">
              <a:solidFill>
                <a:schemeClr val="lt1"/>
              </a:solidFill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617" y="487639"/>
            <a:ext cx="5394960" cy="89154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6298577" y="3712777"/>
            <a:ext cx="6088602" cy="2372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Técnico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Mateus Santana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Guilherme Agostinho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João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Marcos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Francisco Moura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Maria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Luiza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6026459" y="773201"/>
            <a:ext cx="2522738" cy="605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16935" y="161040"/>
            <a:ext cx="7619048" cy="571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ctrTitle"/>
          </p:nvPr>
        </p:nvSpPr>
        <p:spPr>
          <a:xfrm>
            <a:off x="0" y="98768"/>
            <a:ext cx="3220576" cy="71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CineTech</a:t>
            </a: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244411" y="812265"/>
            <a:ext cx="2270049" cy="282927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3110279" y="812265"/>
            <a:ext cx="2270049" cy="282927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6167144" y="812265"/>
            <a:ext cx="2270049" cy="282927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9224009" y="812265"/>
            <a:ext cx="2270049" cy="28241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4593512" y="3924631"/>
            <a:ext cx="2270049" cy="282927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10" y="812265"/>
            <a:ext cx="2314235" cy="2829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24009" y="817425"/>
            <a:ext cx="2294000" cy="2824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10279" y="812265"/>
            <a:ext cx="2290072" cy="2829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67653" y="-2795526"/>
            <a:ext cx="8582760" cy="6437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93511" y="3924631"/>
            <a:ext cx="2270049" cy="282927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408072" y="3429000"/>
            <a:ext cx="2404432" cy="50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Mateus Santana</a:t>
            </a:r>
            <a:endParaRPr sz="17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3018530" y="3440330"/>
            <a:ext cx="2485239" cy="50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Guilherme Agostinho</a:t>
            </a:r>
            <a:endParaRPr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6921674" y="5339270"/>
            <a:ext cx="2404432" cy="50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Francisco Moura</a:t>
            </a:r>
            <a:endParaRPr sz="1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9776951" y="3440330"/>
            <a:ext cx="2404432" cy="50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Maria Luiza</a:t>
            </a:r>
            <a:endParaRPr sz="1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6578104" y="3440330"/>
            <a:ext cx="1905516" cy="50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João Marcos</a:t>
            </a:r>
            <a:endParaRPr sz="1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67143" y="812264"/>
            <a:ext cx="2270049" cy="2843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/>
          <p:nvPr/>
        </p:nvSpPr>
        <p:spPr>
          <a:xfrm>
            <a:off x="2063385" y="2579051"/>
            <a:ext cx="3123898" cy="3188055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142961" y="2724428"/>
            <a:ext cx="2964746" cy="28972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CinePop é um Sistema de reservas de ingressos para filmes, onde a Pessoa se sente mais Segura, apenas fornecendo dados pessoais, fazendo o pagamento do ticket no local.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6746852" y="2579051"/>
            <a:ext cx="3123898" cy="3188055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6746852" y="3270371"/>
            <a:ext cx="3123898" cy="1941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Nossa principal função é oferecer segurança e lealdade para nossos clientes efetuarem a compra seguros.</a:t>
            </a:r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8205216" y="3202365"/>
            <a:ext cx="3123898" cy="1941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19896" y="-2195984"/>
            <a:ext cx="8582760" cy="643707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>
            <a:spLocks noGrp="1"/>
          </p:cNvSpPr>
          <p:nvPr>
            <p:ph type="ctrTitle"/>
          </p:nvPr>
        </p:nvSpPr>
        <p:spPr>
          <a:xfrm>
            <a:off x="8839200" y="665802"/>
            <a:ext cx="3220576" cy="71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CineTech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ctrTitle"/>
          </p:nvPr>
        </p:nvSpPr>
        <p:spPr>
          <a:xfrm>
            <a:off x="3923055" y="1129986"/>
            <a:ext cx="4345890" cy="71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Algumas</a:t>
            </a:r>
            <a:r>
              <a:rPr lang="en-US" sz="3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3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uncionalidades</a:t>
            </a:r>
            <a:endParaRPr sz="3200" dirty="0">
              <a:solidFill>
                <a:schemeClr val="lt1"/>
              </a:solidFill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714112" y="-2716488"/>
            <a:ext cx="8582760" cy="64370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8971424" y="145298"/>
            <a:ext cx="3220576" cy="71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CineTech</a:t>
            </a:r>
            <a:endParaRPr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2278" y="2828173"/>
            <a:ext cx="3916435" cy="2984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7783" y="2828173"/>
            <a:ext cx="3916434" cy="2984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3287" y="2828172"/>
            <a:ext cx="3916435" cy="2984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3144" y="3083878"/>
            <a:ext cx="3357813" cy="1925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44411" y="3036178"/>
            <a:ext cx="3503178" cy="2020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85136" y="3083878"/>
            <a:ext cx="3462886" cy="192544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564634" y="6068606"/>
            <a:ext cx="3370556" cy="71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00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Editar dados e informações da 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última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compra</a:t>
            </a:r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4344411" y="6068605"/>
            <a:ext cx="3370556" cy="71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Tela com informações sobre os filmes</a:t>
            </a:r>
            <a:endParaRPr sz="2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8331301" y="6068604"/>
            <a:ext cx="3370556" cy="71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Acesso ao histórico e função para limpa-lo</a:t>
            </a:r>
            <a:endParaRPr sz="2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/>
          <p:nvPr/>
        </p:nvSpPr>
        <p:spPr>
          <a:xfrm>
            <a:off x="1426345" y="2237168"/>
            <a:ext cx="3099787" cy="221942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1"/>
          </p:nvPr>
        </p:nvSpPr>
        <p:spPr>
          <a:xfrm>
            <a:off x="1650507" y="4609426"/>
            <a:ext cx="2391050" cy="45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Tela Cadastro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4122938" y="3502717"/>
            <a:ext cx="3099787" cy="221942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6819530" y="2441108"/>
            <a:ext cx="3099787" cy="221942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428480" y="3176649"/>
            <a:ext cx="2391050" cy="45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Tela Inicial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7341510" y="4690866"/>
            <a:ext cx="2391050" cy="45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Tela Assentos</a:t>
            </a:r>
            <a:endParaRPr/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7846" y="2441108"/>
            <a:ext cx="3098286" cy="1586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9652" y="3843185"/>
            <a:ext cx="3143763" cy="1538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10831" y="2555528"/>
            <a:ext cx="3221231" cy="158664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 txBox="1"/>
          <p:nvPr/>
        </p:nvSpPr>
        <p:spPr>
          <a:xfrm>
            <a:off x="4271866" y="1415859"/>
            <a:ext cx="3340042" cy="82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8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TELAS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2640873" y="-2593885"/>
            <a:ext cx="8582760" cy="643707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/>
          <p:nvPr/>
        </p:nvSpPr>
        <p:spPr>
          <a:xfrm>
            <a:off x="8971424" y="267901"/>
            <a:ext cx="3220576" cy="71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CineTech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ctrTitle"/>
          </p:nvPr>
        </p:nvSpPr>
        <p:spPr>
          <a:xfrm>
            <a:off x="3928369" y="1092825"/>
            <a:ext cx="4335262" cy="71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Tecnologias Utilizadas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58" name="Google Shape;158;p6"/>
          <p:cNvSpPr txBox="1">
            <a:spLocks noGrp="1"/>
          </p:cNvSpPr>
          <p:nvPr>
            <p:ph type="subTitle" idx="1"/>
          </p:nvPr>
        </p:nvSpPr>
        <p:spPr>
          <a:xfrm>
            <a:off x="2375017" y="2662621"/>
            <a:ext cx="6124174" cy="38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>
                <a:solidFill>
                  <a:schemeClr val="lt1"/>
                </a:solidFill>
              </a:rPr>
              <a:t>Ambiente de desenvolvimento da programação</a:t>
            </a:r>
            <a:endParaRPr/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32628" y="-2690322"/>
            <a:ext cx="8582760" cy="643707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/>
          <p:nvPr/>
        </p:nvSpPr>
        <p:spPr>
          <a:xfrm>
            <a:off x="8963017" y="171465"/>
            <a:ext cx="3220576" cy="71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CineTech</a:t>
            </a:r>
            <a:endParaRPr/>
          </a:p>
        </p:txBody>
      </p:sp>
      <p:pic>
        <p:nvPicPr>
          <p:cNvPr id="161" name="Google Shape;16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4862" y="2352158"/>
            <a:ext cx="815244" cy="815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4862" y="3339039"/>
            <a:ext cx="815417" cy="81541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 txBox="1"/>
          <p:nvPr/>
        </p:nvSpPr>
        <p:spPr>
          <a:xfrm>
            <a:off x="2375017" y="3679372"/>
            <a:ext cx="7179800" cy="38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Linguagens de interface visual e operações lógicas do sistema</a:t>
            </a:r>
            <a:endParaRPr/>
          </a:p>
        </p:txBody>
      </p:sp>
      <p:pic>
        <p:nvPicPr>
          <p:cNvPr id="164" name="Google Shape;164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85294" y="4326093"/>
            <a:ext cx="934379" cy="93437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6"/>
          <p:cNvSpPr txBox="1"/>
          <p:nvPr/>
        </p:nvSpPr>
        <p:spPr>
          <a:xfrm>
            <a:off x="2375017" y="4696123"/>
            <a:ext cx="7179800" cy="38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Linguagens de interface visual e operações lógicas do sistema</a:t>
            </a:r>
            <a:endParaRPr/>
          </a:p>
        </p:txBody>
      </p:sp>
      <p:pic>
        <p:nvPicPr>
          <p:cNvPr id="166" name="Google Shape;166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44862" y="5431974"/>
            <a:ext cx="815244" cy="81524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6"/>
          <p:cNvSpPr txBox="1"/>
          <p:nvPr/>
        </p:nvSpPr>
        <p:spPr>
          <a:xfrm>
            <a:off x="2375017" y="5712874"/>
            <a:ext cx="7179800" cy="38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Linguagens de interface visual e operações lógicas do sistema</a:t>
            </a:r>
            <a:endParaRPr/>
          </a:p>
        </p:txBody>
      </p:sp>
      <p:sp>
        <p:nvSpPr>
          <p:cNvPr id="168" name="Google Shape;168;p6"/>
          <p:cNvSpPr txBox="1"/>
          <p:nvPr/>
        </p:nvSpPr>
        <p:spPr>
          <a:xfrm>
            <a:off x="2375017" y="2346163"/>
            <a:ext cx="2328670" cy="38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Visual Studio Code</a:t>
            </a:r>
            <a:endParaRPr/>
          </a:p>
        </p:txBody>
      </p:sp>
      <p:sp>
        <p:nvSpPr>
          <p:cNvPr id="169" name="Google Shape;169;p6"/>
          <p:cNvSpPr txBox="1"/>
          <p:nvPr/>
        </p:nvSpPr>
        <p:spPr>
          <a:xfrm>
            <a:off x="2375016" y="3362913"/>
            <a:ext cx="2687314" cy="38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JavaScript, HTML e CSS</a:t>
            </a:r>
            <a:endParaRPr/>
          </a:p>
        </p:txBody>
      </p:sp>
      <p:sp>
        <p:nvSpPr>
          <p:cNvPr id="170" name="Google Shape;170;p6"/>
          <p:cNvSpPr txBox="1"/>
          <p:nvPr/>
        </p:nvSpPr>
        <p:spPr>
          <a:xfrm>
            <a:off x="2375017" y="4379664"/>
            <a:ext cx="2328670" cy="38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Trello</a:t>
            </a:r>
            <a:endParaRPr/>
          </a:p>
        </p:txBody>
      </p:sp>
      <p:sp>
        <p:nvSpPr>
          <p:cNvPr id="171" name="Google Shape;171;p6"/>
          <p:cNvSpPr txBox="1"/>
          <p:nvPr/>
        </p:nvSpPr>
        <p:spPr>
          <a:xfrm>
            <a:off x="2375017" y="5397552"/>
            <a:ext cx="2328670" cy="38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Canva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>
            <a:spLocks noGrp="1"/>
          </p:cNvSpPr>
          <p:nvPr>
            <p:ph type="ctrTitle"/>
          </p:nvPr>
        </p:nvSpPr>
        <p:spPr>
          <a:xfrm>
            <a:off x="4701810" y="1869007"/>
            <a:ext cx="2788380" cy="524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Agradecimentos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177" name="Google Shape;177;p7"/>
          <p:cNvSpPr txBox="1">
            <a:spLocks noGrp="1"/>
          </p:cNvSpPr>
          <p:nvPr>
            <p:ph type="subTitle" idx="1"/>
          </p:nvPr>
        </p:nvSpPr>
        <p:spPr>
          <a:xfrm>
            <a:off x="1524000" y="2780044"/>
            <a:ext cx="9144000" cy="2596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Aos </a:t>
            </a:r>
            <a:r>
              <a:rPr lang="en-US">
                <a:solidFill>
                  <a:srgbClr val="FF0000"/>
                </a:solidFill>
              </a:rPr>
              <a:t>familiares</a:t>
            </a:r>
            <a:r>
              <a:rPr lang="en-US">
                <a:solidFill>
                  <a:schemeClr val="lt1"/>
                </a:solidFill>
              </a:rPr>
              <a:t> e </a:t>
            </a:r>
            <a:r>
              <a:rPr lang="en-US">
                <a:solidFill>
                  <a:srgbClr val="FF0000"/>
                </a:solidFill>
              </a:rPr>
              <a:t>amigos</a:t>
            </a:r>
            <a:r>
              <a:rPr lang="en-US">
                <a:solidFill>
                  <a:schemeClr val="lt1"/>
                </a:solidFill>
              </a:rPr>
              <a:t>, pelo apoio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Aos </a:t>
            </a:r>
            <a:r>
              <a:rPr lang="en-US">
                <a:solidFill>
                  <a:srgbClr val="FF0000"/>
                </a:solidFill>
              </a:rPr>
              <a:t>professores</a:t>
            </a:r>
            <a:r>
              <a:rPr lang="en-US">
                <a:solidFill>
                  <a:schemeClr val="lt1"/>
                </a:solidFill>
              </a:rPr>
              <a:t>, por todo o ensinamento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Nós vemos em breve</a:t>
            </a:r>
            <a:endParaRPr/>
          </a:p>
        </p:txBody>
      </p:sp>
      <p:pic>
        <p:nvPicPr>
          <p:cNvPr id="178" name="Google Shape;17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767380" y="3163807"/>
            <a:ext cx="8582760" cy="643707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7"/>
          <p:cNvSpPr txBox="1"/>
          <p:nvPr/>
        </p:nvSpPr>
        <p:spPr>
          <a:xfrm>
            <a:off x="8971424" y="6025593"/>
            <a:ext cx="3220576" cy="71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CineTech</a:t>
            </a:r>
            <a:endParaRPr sz="5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174</Words>
  <Application>Microsoft Office PowerPoint</Application>
  <PresentationFormat>Widescreen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do Office</vt:lpstr>
      <vt:lpstr>CineTech</vt:lpstr>
      <vt:lpstr>CineTech</vt:lpstr>
      <vt:lpstr>CineTech</vt:lpstr>
      <vt:lpstr>Algumas funcionalidades</vt:lpstr>
      <vt:lpstr>Apresentação do PowerPoint</vt:lpstr>
      <vt:lpstr>Tecnologias Utilizadas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CineTech</dc:title>
  <dc:creator>Lucas Naspolini</dc:creator>
  <cp:lastModifiedBy>MATEUS SANTANA DE OLIVEIRA</cp:lastModifiedBy>
  <cp:revision>2</cp:revision>
  <dcterms:created xsi:type="dcterms:W3CDTF">2020-10-18T22:53:50Z</dcterms:created>
  <dcterms:modified xsi:type="dcterms:W3CDTF">2023-07-17T18:25:21Z</dcterms:modified>
</cp:coreProperties>
</file>