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3801E-1913-C757-39D1-039B0193382B}" v="1050" dt="2024-06-13T19:16:48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de-DE" sz="5400" dirty="0" err="1">
                <a:solidFill>
                  <a:schemeClr val="bg1"/>
                </a:solidFill>
              </a:rPr>
              <a:t>Otimização</a:t>
            </a:r>
            <a:r>
              <a:rPr lang="de-DE" sz="5400" dirty="0">
                <a:solidFill>
                  <a:schemeClr val="bg1"/>
                </a:solidFill>
              </a:rPr>
              <a:t> de </a:t>
            </a:r>
            <a:r>
              <a:rPr lang="de-DE" sz="5400" dirty="0" err="1">
                <a:solidFill>
                  <a:schemeClr val="bg1"/>
                </a:solidFill>
              </a:rPr>
              <a:t>planejamento</a:t>
            </a:r>
            <a:r>
              <a:rPr lang="de-DE" sz="5400" dirty="0">
                <a:solidFill>
                  <a:schemeClr val="bg1"/>
                </a:solidFill>
              </a:rPr>
              <a:t> e </a:t>
            </a:r>
            <a:r>
              <a:rPr lang="de-DE" sz="5400" dirty="0" err="1">
                <a:solidFill>
                  <a:schemeClr val="bg1"/>
                </a:solidFill>
              </a:rPr>
              <a:t>controle</a:t>
            </a:r>
            <a:r>
              <a:rPr lang="de-DE" sz="5400" dirty="0">
                <a:solidFill>
                  <a:schemeClr val="bg1"/>
                </a:solidFill>
              </a:rPr>
              <a:t> de </a:t>
            </a:r>
            <a:r>
              <a:rPr lang="de-DE" sz="5400" dirty="0" err="1">
                <a:solidFill>
                  <a:schemeClr val="bg1"/>
                </a:solidFill>
              </a:rPr>
              <a:t>produção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 err="1">
                <a:solidFill>
                  <a:schemeClr val="bg1"/>
                </a:solidFill>
              </a:rPr>
              <a:t>Trabalho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feito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em</a:t>
            </a:r>
            <a:r>
              <a:rPr lang="de-DE" sz="2000" dirty="0">
                <a:solidFill>
                  <a:schemeClr val="bg1"/>
                </a:solidFill>
              </a:rPr>
              <a:t> Rust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8752DE-CA34-4061-D3EC-D676EBC4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 trabalho aborda sobre um problema muito comum na programação. O problema de otimização.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39A44-FA4B-91EF-F451-3BDA5604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Os problemas de otimização são os mais complexos e </a:t>
            </a:r>
            <a:r>
              <a:rPr lang="pt-BR">
                <a:solidFill>
                  <a:schemeClr val="bg1"/>
                </a:solidFill>
              </a:rPr>
              <a:t>difíceis. 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Neste trabalho o desafio era otimiza o planejamento de controle de produção de uma fábrica, que produz diversos produtos, usando diversas matérias primas. </a:t>
            </a:r>
          </a:p>
        </p:txBody>
      </p:sp>
    </p:spTree>
    <p:extLst>
      <p:ext uri="{BB962C8B-B14F-4D97-AF65-F5344CB8AC3E}">
        <p14:creationId xmlns:p14="http://schemas.microsoft.com/office/powerpoint/2010/main" val="110307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586B7C-1BEB-B9FA-AAF3-E8911BF3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 desafio envolve várias premissas e restrições que devem ser seguidas para o sucesso do programa.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656B2-F9CB-4AE5-132A-3A7B5242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Para este programa, é necessária a habilidade de conseguir manipular os tipos abstratos de dados, e conseguir manipular algoritmos, para que assim tenha um resultado ótimo. 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428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0258B3-7E6E-E02E-9576-D810BDA1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 algoritmo escolhido, para a implementação, não foi um algoritmo específico.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E519D-0623-CD2D-1157-9343697E8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Optei por não escolhe um algoritmo pronto e desenvolver o </a:t>
            </a:r>
            <a:r>
              <a:rPr lang="pt-BR">
                <a:solidFill>
                  <a:schemeClr val="bg1"/>
                </a:solidFill>
              </a:rPr>
              <a:t>meu próprio. 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 meu algoritmo se baseia na ideia de dividir os problemas em subproblemas e resolve-los </a:t>
            </a:r>
            <a:r>
              <a:rPr lang="pt-BR">
                <a:solidFill>
                  <a:schemeClr val="bg1"/>
                </a:solidFill>
              </a:rPr>
              <a:t>separadamente. 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Embora essa ideia se pareça bastante com programação dinâmica, não considero que meu código utilizou dessas artimanhas.</a:t>
            </a:r>
          </a:p>
        </p:txBody>
      </p:sp>
    </p:spTree>
    <p:extLst>
      <p:ext uri="{BB962C8B-B14F-4D97-AF65-F5344CB8AC3E}">
        <p14:creationId xmlns:p14="http://schemas.microsoft.com/office/powerpoint/2010/main" val="181463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086AC0-FA86-7D1A-1ED4-00630C70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 algoritmo utilizado.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3DA19-4DB0-CFB2-96FE-CE389B008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Eu optei por não seguir todas as restrições do problema. Seguindo apenas as restrições 3 e 6  e seguindo todas as </a:t>
            </a:r>
            <a:r>
              <a:rPr lang="pt-BR">
                <a:solidFill>
                  <a:schemeClr val="bg1"/>
                </a:solidFill>
              </a:rPr>
              <a:t>premissas. 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Com isso, o algoritmo foi divido em funções que resolvem cada </a:t>
            </a:r>
            <a:r>
              <a:rPr lang="pt-BR">
                <a:solidFill>
                  <a:schemeClr val="bg1"/>
                </a:solidFill>
              </a:rPr>
              <a:t>problema, separadamente. 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As funções criadas foram: </a:t>
            </a:r>
            <a:r>
              <a:rPr lang="pt-BR" dirty="0" err="1">
                <a:solidFill>
                  <a:schemeClr val="bg1"/>
                </a:solidFill>
                <a:ea typeface="+mn-lt"/>
                <a:cs typeface="+mn-lt"/>
              </a:rPr>
              <a:t>calcular_demanda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pt-BR" dirty="0" err="1">
                <a:solidFill>
                  <a:schemeClr val="bg1"/>
                </a:solidFill>
                <a:ea typeface="+mn-lt"/>
                <a:cs typeface="+mn-lt"/>
              </a:rPr>
              <a:t>calcular_gasto_total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pt-BR" dirty="0" err="1">
                <a:solidFill>
                  <a:schemeClr val="bg1"/>
                </a:solidFill>
                <a:ea typeface="+mn-lt"/>
                <a:cs typeface="+mn-lt"/>
              </a:rPr>
              <a:t>calcular_lotes_compra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pt-BR" dirty="0" err="1">
                <a:solidFill>
                  <a:schemeClr val="bg1"/>
                </a:solidFill>
                <a:ea typeface="+mn-lt"/>
                <a:cs typeface="+mn-lt"/>
              </a:rPr>
              <a:t>calcular_data_pedido</a:t>
            </a:r>
            <a:endParaRPr lang="pt-BR" dirty="0" err="1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15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142F49-E058-ED4B-A2E4-E0B1F48D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sz="3600" err="1">
                <a:solidFill>
                  <a:schemeClr val="bg1"/>
                </a:solidFill>
              </a:rPr>
              <a:t>Calcular_demanda</a:t>
            </a:r>
            <a:endParaRPr lang="pt-BR" sz="36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92D31-9C68-7CEF-841A-692FA21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 função calcular demanda, é uma função 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tem o objetivo de calcular a demanda de matérias-primas com base nos produtos e pedidos fornecidos.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70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9B9C1F-32B3-C893-BA0B-C4940F59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sz="3200" err="1">
                <a:solidFill>
                  <a:schemeClr val="bg1"/>
                </a:solidFill>
              </a:rPr>
              <a:t>Calcular_lotes_compra</a:t>
            </a:r>
            <a:endParaRPr lang="pt-BR" sz="32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9874C-48BC-0533-A9F6-545F37FA2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 função calcular_lotes_compras, é uma função que calcula os lotes de compras necessários que atendam a demanda de matérias-primas. 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632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0E0A32-6101-DC95-E585-BDF32F25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sz="3600" err="1">
                <a:solidFill>
                  <a:schemeClr val="bg1"/>
                </a:solidFill>
              </a:rPr>
              <a:t>Calcular_gasto_total</a:t>
            </a:r>
            <a:endParaRPr lang="pt-BR" sz="36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B6B68-1EAF-D306-3A9E-49F56678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Função que calcula o gasto total com matérias primas, que a fábrica vai ter.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147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481C3F-FEE5-F34E-F2F9-A3DC7B41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sz="3200" err="1">
                <a:solidFill>
                  <a:schemeClr val="bg1"/>
                </a:solidFill>
              </a:rPr>
              <a:t>Calcular_Data_pedido</a:t>
            </a:r>
            <a:endParaRPr lang="pt-BR" sz="32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5B3F3C-A074-0CEE-B47C-D36BA3027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Função que calcula a data que deve ser feita o pedido de matérias primas. 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684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Otimização de planejamento e controle de produção</vt:lpstr>
      <vt:lpstr>O trabalho aborda sobre um problema muito comum na programação. O problema de otimização.</vt:lpstr>
      <vt:lpstr>O desafio envolve várias premissas e restrições que devem ser seguidas para o sucesso do programa.</vt:lpstr>
      <vt:lpstr>O algoritmo escolhido, para a implementação, não foi um algoritmo específico.</vt:lpstr>
      <vt:lpstr>O algoritmo utilizado. </vt:lpstr>
      <vt:lpstr>Calcular_demanda</vt:lpstr>
      <vt:lpstr>Calcular_lotes_compra</vt:lpstr>
      <vt:lpstr>Calcular_gasto_total</vt:lpstr>
      <vt:lpstr>Calcular_Data_pedido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165</cp:revision>
  <dcterms:created xsi:type="dcterms:W3CDTF">2024-06-13T18:51:05Z</dcterms:created>
  <dcterms:modified xsi:type="dcterms:W3CDTF">2024-06-13T19:17:13Z</dcterms:modified>
</cp:coreProperties>
</file>