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DCCF7-FED6-49FB-4470-17523CFCCB8C}" v="41" dt="2024-06-13T22:38:38.317"/>
    <p1510:client id="{4B63801E-1913-C757-39D1-039B0193382B}" v="1344" dt="2024-06-13T19:39:40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bg1"/>
                </a:solidFill>
              </a:rPr>
              <a:t>Otimização</a:t>
            </a:r>
            <a:r>
              <a:rPr lang="de-DE" sz="5400" dirty="0">
                <a:solidFill>
                  <a:schemeClr val="bg1"/>
                </a:solidFill>
              </a:rPr>
              <a:t> de </a:t>
            </a:r>
            <a:r>
              <a:rPr lang="de-DE" sz="5400" dirty="0" err="1">
                <a:solidFill>
                  <a:schemeClr val="bg1"/>
                </a:solidFill>
              </a:rPr>
              <a:t>planejamento</a:t>
            </a:r>
            <a:r>
              <a:rPr lang="de-DE" sz="5400" dirty="0">
                <a:solidFill>
                  <a:schemeClr val="bg1"/>
                </a:solidFill>
              </a:rPr>
              <a:t> e </a:t>
            </a:r>
            <a:r>
              <a:rPr lang="de-DE" sz="5400" dirty="0" err="1">
                <a:solidFill>
                  <a:schemeClr val="bg1"/>
                </a:solidFill>
              </a:rPr>
              <a:t>controle</a:t>
            </a:r>
            <a:r>
              <a:rPr lang="de-DE" sz="5400" dirty="0">
                <a:solidFill>
                  <a:schemeClr val="bg1"/>
                </a:solidFill>
              </a:rPr>
              <a:t> de </a:t>
            </a:r>
            <a:r>
              <a:rPr lang="de-DE" sz="5400" dirty="0" err="1">
                <a:solidFill>
                  <a:schemeClr val="bg1"/>
                </a:solidFill>
              </a:rPr>
              <a:t>produção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 err="1">
                <a:solidFill>
                  <a:schemeClr val="bg1"/>
                </a:solidFill>
              </a:rPr>
              <a:t>Trabalho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feito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em</a:t>
            </a:r>
            <a:r>
              <a:rPr lang="de-DE" sz="2000" dirty="0">
                <a:solidFill>
                  <a:schemeClr val="bg1"/>
                </a:solidFill>
              </a:rPr>
              <a:t> Rust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8752DE-CA34-4061-D3EC-D676EBC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Existem diversos algoritmos que podem resolver este problema.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39A44-FA4B-91EF-F451-3BDA560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Dentre estes algoritmos, existem: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 Algoritmos gulosos, programação dinâmica, algoritmos heurísticos. 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1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8752DE-CA34-4061-D3EC-D676EBC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Algoritmos gulosos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39A44-FA4B-91EF-F451-3BDA560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Font typeface="Arial"/>
              <a:buChar char="•"/>
            </a:pP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Tomam decisões locais que parecem ser as melhores em cada etapa.</a:t>
            </a:r>
            <a:endParaRPr lang="pt-BR" sz="4000" dirty="0"/>
          </a:p>
          <a:p>
            <a:pPr>
              <a:buFont typeface="Arial"/>
              <a:buChar char="•"/>
            </a:pP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Não revisam ou alteram decisões tomadas anteriormente.</a:t>
            </a:r>
            <a:endParaRPr lang="pt-BR" sz="4000" dirty="0"/>
          </a:p>
          <a:p>
            <a:pPr>
              <a:buFont typeface="Arial"/>
              <a:buChar char="•"/>
            </a:pP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São simples de implementar e geralmente têm complexidade computacional mais baixa.</a:t>
            </a:r>
            <a:endParaRPr lang="pt-BR" sz="4000" dirty="0"/>
          </a:p>
          <a:p>
            <a:pPr>
              <a:buFont typeface="Arial"/>
              <a:buChar char="•"/>
            </a:pP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Não garantem uma solução ótima, mas podem ser eficazes em muitos casos práticos.</a:t>
            </a:r>
            <a:endParaRPr lang="pt-BR" sz="4000" dirty="0"/>
          </a:p>
          <a:p>
            <a:pPr>
              <a:buFont typeface="Arial"/>
              <a:buChar char="•"/>
            </a:pP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Exemplos incluem o algoritmo de </a:t>
            </a:r>
            <a:r>
              <a:rPr lang="pt-BR" sz="4000" err="1">
                <a:solidFill>
                  <a:srgbClr val="E6EDF3"/>
                </a:solidFill>
                <a:ea typeface="+mn-lt"/>
                <a:cs typeface="+mn-lt"/>
              </a:rPr>
              <a:t>Kruskal</a:t>
            </a: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 para árvores de custo mínimo e o algoritmo de </a:t>
            </a:r>
            <a:r>
              <a:rPr lang="pt-BR" sz="4000" err="1">
                <a:solidFill>
                  <a:srgbClr val="E6EDF3"/>
                </a:solidFill>
                <a:ea typeface="+mn-lt"/>
                <a:cs typeface="+mn-lt"/>
              </a:rPr>
              <a:t>Dijkstra</a:t>
            </a:r>
            <a:r>
              <a:rPr lang="pt-BR" sz="4000" dirty="0">
                <a:solidFill>
                  <a:srgbClr val="E6EDF3"/>
                </a:solidFill>
                <a:ea typeface="+mn-lt"/>
                <a:cs typeface="+mn-lt"/>
              </a:rPr>
              <a:t> para caminhos mínimos em grafos.</a:t>
            </a:r>
            <a:endParaRPr lang="pt-BR" sz="4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8752DE-CA34-4061-D3EC-D676EBC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39A44-FA4B-91EF-F451-3BDA560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Divide o problema em subproblemas sobrepostos e resolve cada subproblema apenas uma vez.</a:t>
            </a:r>
            <a:endParaRPr lang="pt-BR" sz="2000">
              <a:solidFill>
                <a:srgbClr val="E6EDF3"/>
              </a:solidFill>
            </a:endParaRPr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Armazena as soluções dos subproblemas em uma tabela para evitar recálculo.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É usado para resolver problemas de otimização que exibem a propriedade de subestrutura ótima e superposição de subproblemas.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Geralmente é aplicável a problemas de otimização combinatória.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Fornece uma solução ótima, mas pode ser computacionalmente intensivo em alguns casos.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Exemplos incluem o algoritmo de Floyd-Warshall para o problema do caminho mais curto e o algoritmo de </a:t>
            </a:r>
            <a:r>
              <a:rPr lang="pt-BR" sz="2000" err="1">
                <a:solidFill>
                  <a:srgbClr val="E6EDF3"/>
                </a:solidFill>
                <a:ea typeface="+mn-lt"/>
                <a:cs typeface="+mn-lt"/>
              </a:rPr>
              <a:t>Knapsack</a:t>
            </a: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 para o problema da mochila.</a:t>
            </a:r>
            <a:endParaRPr lang="pt-BR" sz="2000"/>
          </a:p>
          <a:p>
            <a:pPr>
              <a:buFont typeface="Arial"/>
              <a:buChar char="•"/>
            </a:pPr>
            <a:endParaRPr lang="pt-BR" sz="2000" dirty="0">
              <a:solidFill>
                <a:srgbClr val="E6EDF3"/>
              </a:solidFill>
            </a:endParaRPr>
          </a:p>
          <a:p>
            <a:pPr>
              <a:buFont typeface="Arial"/>
              <a:buChar char="•"/>
            </a:pPr>
            <a:endParaRPr lang="pt-BR" sz="2200" dirty="0">
              <a:solidFill>
                <a:srgbClr val="E6EDF3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8752DE-CA34-4061-D3EC-D676EBC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Algoritmos Heurísticos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39A44-FA4B-91EF-F451-3BDA560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São métodos de solução que não garantem uma solução ótima, mas tentam encontrar uma solução aceitável em um tempo razoável.</a:t>
            </a:r>
            <a:endParaRPr lang="pt-BR" sz="2000" dirty="0">
              <a:solidFill>
                <a:srgbClr val="E6EDF3"/>
              </a:solidFill>
            </a:endParaRPr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São úteis para problemas complexos, onde encontrar a solução ótima é impraticável em termos de tempo ou recursos.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Podem ser baseados em regras, construtivos, de busca local, entre outros.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Podem ser adaptados para diferentes problemas e contextos específicos.</a:t>
            </a:r>
            <a:endParaRPr lang="pt-BR" sz="2000"/>
          </a:p>
          <a:p>
            <a:pPr>
              <a:buFont typeface="Arial"/>
              <a:buChar char="•"/>
            </a:pPr>
            <a:r>
              <a:rPr lang="pt-BR" sz="2000" dirty="0">
                <a:solidFill>
                  <a:srgbClr val="E6EDF3"/>
                </a:solidFill>
                <a:ea typeface="+mn-lt"/>
                <a:cs typeface="+mn-lt"/>
              </a:rPr>
              <a:t>Exemplos incluem a heurística do vizinho mais próximo e algoritmos genéticos.</a:t>
            </a:r>
            <a:endParaRPr lang="pt-BR" sz="2000" dirty="0"/>
          </a:p>
          <a:p>
            <a:pPr>
              <a:buFont typeface="Arial"/>
              <a:buChar char="•"/>
            </a:pPr>
            <a:endParaRPr lang="pt-BR" sz="2000" dirty="0">
              <a:solidFill>
                <a:srgbClr val="E6EDF3"/>
              </a:solidFill>
            </a:endParaRPr>
          </a:p>
          <a:p>
            <a:pPr>
              <a:buFont typeface="Arial"/>
              <a:buChar char="•"/>
            </a:pPr>
            <a:endParaRPr lang="pt-BR" sz="2200" dirty="0">
              <a:solidFill>
                <a:srgbClr val="E6EDF3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6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52859C-3C1B-FD24-9F30-8D0E7447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código. 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60182-76B8-D0E7-8633-C5D31030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https://github.com/Mateus0062/Trabalho-Rust-PCP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5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A451D6D-CDBA-ED53-D3E2-2F4951FD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000" dirty="0"/>
              <a:t>Lições aprendidas na UC.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0FEB1-8A3B-126F-CE6F-A2670DC7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1800" dirty="0">
                <a:latin typeface="Arial"/>
                <a:cs typeface="Arial"/>
              </a:rPr>
              <a:t>Nesta UC, consegui aprender bastante sobre estruturas de dados, manipulação de algoritmos, entre outros. Consegui aprender e me aprofundar em assuntos como filas, pilhas, listas encadeadas e duplamente encadeadas, além de aprender uma nova linguagem de programação para implementação de todo conhecimento adquirido: </a:t>
            </a:r>
            <a:r>
              <a:rPr lang="pt-BR" sz="1800" err="1">
                <a:latin typeface="Arial"/>
                <a:cs typeface="Arial"/>
              </a:rPr>
              <a:t>Rust</a:t>
            </a:r>
            <a:r>
              <a:rPr lang="pt-BR" sz="1800" dirty="0">
                <a:latin typeface="Arial"/>
                <a:cs typeface="Arial"/>
              </a:rPr>
              <a:t>. </a:t>
            </a:r>
            <a:endParaRPr lang="pt-BR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pt-BR" sz="1800" dirty="0">
                <a:latin typeface="Arial"/>
                <a:cs typeface="Arial"/>
              </a:rPr>
              <a:t>Aprendi sobre complexidade de algoritmos, e sobre classificações de algoritmos, como P, NP, e NP- completos, Problemas de otimização.</a:t>
            </a:r>
            <a:br>
              <a:rPr lang="pt-BR" sz="1800" dirty="0">
                <a:latin typeface="Arial"/>
                <a:cs typeface="Arial"/>
              </a:rPr>
            </a:br>
            <a:br>
              <a:rPr lang="pt-BR" sz="1800" dirty="0">
                <a:latin typeface="Arial"/>
                <a:cs typeface="Arial"/>
              </a:rPr>
            </a:br>
            <a:r>
              <a:rPr lang="pt-BR" sz="1800" dirty="0">
                <a:latin typeface="Arial"/>
                <a:cs typeface="Arial"/>
              </a:rPr>
              <a:t>Aprendi também, a importância de se estudar algoritmos na vida do programador.</a:t>
            </a:r>
            <a:r>
              <a:rPr lang="pt-BR" sz="18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pt-BR" sz="18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lang="pt-BR" sz="1100" dirty="0">
                <a:solidFill>
                  <a:srgbClr val="000000"/>
                </a:solidFill>
                <a:latin typeface="Arial"/>
                <a:cs typeface="Arial"/>
              </a:rPr>
              <a:t>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0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4668F9-0265-6572-A129-AA7439A9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Obrigado!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8791-45C6-B31C-2460-CE79C641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8752DE-CA34-4061-D3EC-D676EBC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trabalho aborda sobre um problema muito comum na programação. O problema de otimização.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39A44-FA4B-91EF-F451-3BDA560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Os problemas de otimização são os mais complexos e difíceis.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Neste trabalho o desafio era otimiza o planejamento de controle de produção de uma fábrica, que produz diversos produtos, usando diversas matérias primas. </a:t>
            </a:r>
          </a:p>
        </p:txBody>
      </p:sp>
    </p:spTree>
    <p:extLst>
      <p:ext uri="{BB962C8B-B14F-4D97-AF65-F5344CB8AC3E}">
        <p14:creationId xmlns:p14="http://schemas.microsoft.com/office/powerpoint/2010/main" val="110307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86B7C-1BEB-B9FA-AAF3-E8911BF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desafio envolve várias premissas e restrições que devem ser seguidas para o sucesso do programa.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656B2-F9CB-4AE5-132A-3A7B5242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este programa, é necessária a habilidade de conseguir manipular os tipos abstratos de dados, e conseguir manipular algoritmos, para que assim tenha um resultado ótimo. 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2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0258B3-7E6E-E02E-9576-D810BDA1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algoritmo escolhido, para a implementação, não foi um algoritmo específico.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E519D-0623-CD2D-1157-9343697E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Optei por não escolhe um algoritmo pronto e desenvolver o meu próprio.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meu algoritmo se baseia na ideia de dividir os problemas em subproblemas e resolve-los separadamente.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Embora essa ideia se pareça bastante com programação dinâmica, não considero que meu código utilizou dessas artimanhas.</a:t>
            </a:r>
          </a:p>
        </p:txBody>
      </p:sp>
    </p:spTree>
    <p:extLst>
      <p:ext uri="{BB962C8B-B14F-4D97-AF65-F5344CB8AC3E}">
        <p14:creationId xmlns:p14="http://schemas.microsoft.com/office/powerpoint/2010/main" val="181463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86AC0-FA86-7D1A-1ED4-00630C70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algoritmo utilizado.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3DA19-4DB0-CFB2-96FE-CE389B0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Eu optei por não seguir todas as restrições do problema. Seguindo apenas as restrições 3 e 6  e seguindo todas as premissas.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 isso, o algoritmo foi divido em funções que resolvem cada problema, separadamente. 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As funções criadas foram: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calcular_demanda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calcular_gasto_total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calcular_lotes_compra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calcular_data_pedido</a:t>
            </a:r>
            <a:endParaRPr lang="pt-BR" dirty="0" err="1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142F49-E058-ED4B-A2E4-E0B1F48D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600" err="1">
                <a:solidFill>
                  <a:schemeClr val="bg1"/>
                </a:solidFill>
              </a:rPr>
              <a:t>Calcular_demanda</a:t>
            </a:r>
            <a:endParaRPr lang="pt-BR" sz="36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92D31-9C68-7CEF-841A-692FA21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 função calcular demanda, é uma função 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tem o objetivo de calcular a demanda de matérias-primas com base nos produtos e pedidos fornecidos.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Complexidade: n²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70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9B9C1F-32B3-C893-BA0B-C4940F59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200" err="1">
                <a:solidFill>
                  <a:schemeClr val="bg1"/>
                </a:solidFill>
              </a:rPr>
              <a:t>Calcular_lotes_compra</a:t>
            </a:r>
            <a:endParaRPr lang="pt-BR" sz="32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9874C-48BC-0533-A9F6-545F37FA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 função calcular_lotes_compras, é uma função que calcula os lotes de compras necessários que atendam a demanda de matérias-primas. 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Complexidade: f(n) = n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3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E0A32-6101-DC95-E585-BDF32F25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600" err="1">
                <a:solidFill>
                  <a:schemeClr val="bg1"/>
                </a:solidFill>
              </a:rPr>
              <a:t>Calcular_gasto_total</a:t>
            </a:r>
            <a:endParaRPr lang="pt-BR" sz="36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B6B68-1EAF-D306-3A9E-49F56678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Função que calcula o gasto total com matérias primas, que a fábrica vai ter.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Complexidade: f(n) = n²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4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81C3F-FEE5-F34E-F2F9-A3DC7B41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sz="3200" err="1">
                <a:solidFill>
                  <a:schemeClr val="bg1"/>
                </a:solidFill>
              </a:rPr>
              <a:t>Calcular_Data_pedido</a:t>
            </a:r>
            <a:endParaRPr lang="pt-BR" sz="32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B3F3C-A074-0CEE-B47C-D36BA302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Função que calcula a data que deve ser feita o pedido de matérias primas. 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Complexidade: f(n) = n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8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Otimização de planejamento e controle de produção</vt:lpstr>
      <vt:lpstr>O trabalho aborda sobre um problema muito comum na programação. O problema de otimização.</vt:lpstr>
      <vt:lpstr>O desafio envolve várias premissas e restrições que devem ser seguidas para o sucesso do programa.</vt:lpstr>
      <vt:lpstr>O algoritmo escolhido, para a implementação, não foi um algoritmo específico.</vt:lpstr>
      <vt:lpstr>O algoritmo utilizado. </vt:lpstr>
      <vt:lpstr>Calcular_demanda</vt:lpstr>
      <vt:lpstr>Calcular_lotes_compra</vt:lpstr>
      <vt:lpstr>Calcular_gasto_total</vt:lpstr>
      <vt:lpstr>Calcular_Data_pedido</vt:lpstr>
      <vt:lpstr>Existem diversos algoritmos que podem resolver este problema. </vt:lpstr>
      <vt:lpstr>Algoritmos gulosos</vt:lpstr>
      <vt:lpstr>Programação dinâmica</vt:lpstr>
      <vt:lpstr>Algoritmos Heurísticos</vt:lpstr>
      <vt:lpstr>O código. </vt:lpstr>
      <vt:lpstr>Lições aprendidas na UC.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252</cp:revision>
  <dcterms:created xsi:type="dcterms:W3CDTF">2024-06-13T18:51:05Z</dcterms:created>
  <dcterms:modified xsi:type="dcterms:W3CDTF">2024-06-13T22:38:47Z</dcterms:modified>
</cp:coreProperties>
</file>