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c44WrA3SWSEorM/YakuxY42co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d55f6cafb_0_4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5d55f6cafb_0_4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d55f6cafb_0_5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5d55f6cafb_0_5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d55f6cafb_0_5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5d55f6cafb_0_5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d55f6cafb_0_8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5d55f6cafb_0_8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d55f6cafb_0_7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5d55f6cafb_0_7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d55f6cafb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5d55f6cafb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d55f6cafb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5d55f6cafb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55f6cafb_0_9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5d55f6cafb_0_9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c68a4331c_0_5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1dc68a4331c_0_5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c68a4331c_0_4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dc68a4331c_0_4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d55f6cafb_0_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5d55f6cafb_0_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55f6cafb_0_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5d55f6cafb_0_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55f6cafb_0_2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5d55f6cafb_0_2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d55f6cafb_0_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5d55f6cafb_0_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d55f6cafb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5d55f6cafb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1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rofmateus.pelluchi@fiap.com.br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Anteriormente, em Hybrid…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55f6cafb_0_43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Tópicos que o professor gostaria de abordar fora da ementa: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Organização de código e código limpo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Base de identidade visual e organização de um tema visual para o aplicativo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Testes e Git (relembrar)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Feedback visual e UX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8" name="Google Shape;128;g25d55f6cafb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5d55f6cafb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d55f6cafb_0_43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O que veremos agora?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d55f6cafb_0_57"/>
          <p:cNvSpPr txBox="1"/>
          <p:nvPr/>
        </p:nvSpPr>
        <p:spPr>
          <a:xfrm>
            <a:off x="1897075" y="1522000"/>
            <a:ext cx="567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Começaremos o semestre abordando Android Studio.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voltarmos para React Native, já aplicarei o CP1, para evitar dar trabalhos muito próximos ao fim do semestre.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Quando estivermos na parte de React Native, vou tentar planejar as aulas, para termos a parte teórica na 2a e a prática na 4a.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6" name="Google Shape;136;g25d55f6cafb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5d55f6cafb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5d55f6cafb_0_57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Proposta para esse semestre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d55f6cafb_0_50"/>
          <p:cNvSpPr txBox="1"/>
          <p:nvPr/>
        </p:nvSpPr>
        <p:spPr>
          <a:xfrm>
            <a:off x="1897075" y="1522000"/>
            <a:ext cx="56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Vamos usar esse espaço para pensarmos no que deu certo, no que não deu, e o que poderia melhorar.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A ideia é o próximo semestre sempre ser melhor do que o anterior :)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4" name="Google Shape;144;g25d55f6cafb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5d55f6cafb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5d55f6cafb_0_50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Retro do semestre passado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5d55f6cafb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5d55f6cafb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5d55f6cafb_0_80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BORA COMEÇAR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25d55f6cafb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135" y="1274300"/>
            <a:ext cx="5971000" cy="33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55f6cafb_0_72"/>
          <p:cNvSpPr txBox="1"/>
          <p:nvPr/>
        </p:nvSpPr>
        <p:spPr>
          <a:xfrm>
            <a:off x="1075350" y="1784550"/>
            <a:ext cx="699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Link para o download;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1A3AD"/>
                </a:solidFill>
              </a:rPr>
              <a:t>https://developer.android.com/studio</a:t>
            </a:r>
            <a:endParaRPr sz="3000">
              <a:solidFill>
                <a:srgbClr val="91A3AD"/>
              </a:solidFill>
            </a:endParaRPr>
          </a:p>
        </p:txBody>
      </p:sp>
      <p:pic>
        <p:nvPicPr>
          <p:cNvPr id="160" name="Google Shape;160;g25d55f6cafb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5d55f6cafb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5d55f6cafb_0_72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Android Studio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5d55f6caf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5d55f6caf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5d55f6cafb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5d55f6caf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000" y="298475"/>
            <a:ext cx="6267636" cy="4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25d55f6cafb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5d55f6cafb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5d55f6cafb_0_6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25d55f6cafb_0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155" y="439602"/>
            <a:ext cx="6029001" cy="44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5d55f6cafb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5d55f6cafb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5d55f6cafb_0_9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25d55f6cafb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732" y="174502"/>
            <a:ext cx="6621509" cy="4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155550" y="1340400"/>
            <a:ext cx="74040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Mateus Fonseca Pelluchi</a:t>
            </a:r>
            <a:endParaRPr b="1" i="0" sz="24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profmateus.pelluchi@fiap.com.br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(11) 96607-1011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Eng. da Computação - USP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Mineração de Dados Complexos - UNICAMP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Eng. de Software - </a:t>
            </a:r>
            <a:r>
              <a:rPr lang="en-US" sz="2000">
                <a:solidFill>
                  <a:srgbClr val="91A3AD"/>
                </a:solidFill>
              </a:rPr>
              <a:t>GFT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Sobre o professor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155550" y="4118908"/>
            <a:ext cx="59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Bronze 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no lolzin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6195" y="439600"/>
            <a:ext cx="2230050" cy="29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1dc68a4331c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dc68a4331c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dc68a4331c_0_51"/>
          <p:cNvSpPr txBox="1"/>
          <p:nvPr/>
        </p:nvSpPr>
        <p:spPr>
          <a:xfrm>
            <a:off x="1374775" y="439600"/>
            <a:ext cx="618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Lembrando o nosso lema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g1dc68a4331c_0_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7063" y="1895871"/>
            <a:ext cx="4248622" cy="29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dc68a4331c_0_51"/>
          <p:cNvSpPr txBox="1"/>
          <p:nvPr/>
        </p:nvSpPr>
        <p:spPr>
          <a:xfrm>
            <a:off x="1897069" y="1249228"/>
            <a:ext cx="597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c68a4331c_0_42"/>
          <p:cNvSpPr txBox="1"/>
          <p:nvPr/>
        </p:nvSpPr>
        <p:spPr>
          <a:xfrm>
            <a:off x="1897075" y="1522000"/>
            <a:ext cx="567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  Formar profissionais capazes de programar para mobile, cientes dos trade-offs entre as tecnologias, e sigam as melhores práticas e tendências do mercado.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dc68a4331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dc68a4331c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dc68a4331c_0_4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55f6cafb_0_8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No primeiro semestre focamos bastante em React Native. Aprendemos como fazer um aplicativo do zero, usando o Expo como framework. Nossos testes foram feitos todos em web, o que postergou a aplicação de algumas features que são exclusivas do mobile, como notification e gesture.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25d55f6caf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5d55f6cafb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5d55f6cafb_0_8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Relembrando o Semestre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55f6cafb_0_22"/>
          <p:cNvSpPr txBox="1"/>
          <p:nvPr/>
        </p:nvSpPr>
        <p:spPr>
          <a:xfrm>
            <a:off x="1897075" y="1522000"/>
            <a:ext cx="5670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que vimos: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Expo framework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Flexbox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Componentes visuais base do React Native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Navigation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Firebase: RTDB e Authentication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Redux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Storage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REST API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Hooks</a:t>
            </a:r>
            <a:endParaRPr sz="2000">
              <a:solidFill>
                <a:srgbClr val="91A3AD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6" name="Google Shape;96;g25d55f6cafb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5d55f6cafb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5d55f6cafb_0_22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Relembrando o Semestre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d55f6cafb_0_29"/>
          <p:cNvSpPr txBox="1"/>
          <p:nvPr/>
        </p:nvSpPr>
        <p:spPr>
          <a:xfrm>
            <a:off x="1897075" y="1522000"/>
            <a:ext cx="567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E o que vimos fora da ementa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Git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Testes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Complexidade de Algoritmos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Base teórica de React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PropTypes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HOCs</a:t>
            </a:r>
            <a:endParaRPr sz="2000">
              <a:solidFill>
                <a:srgbClr val="91A3AD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4" name="Google Shape;104;g25d55f6cafb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5d55f6cafb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5d55f6cafb_0_29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Relembrando o Semestre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d55f6cafb_0_15"/>
          <p:cNvSpPr txBox="1"/>
          <p:nvPr/>
        </p:nvSpPr>
        <p:spPr>
          <a:xfrm>
            <a:off x="1897075" y="1522000"/>
            <a:ext cx="5670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Nesse semestre iremos dar um enfoque maior na integração do React Native com o Android.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	Vamos começar com o básico de Android nativo, e então cobriremos as lacunas que não pudemos aplicar por estarmos usando a versão web o react-native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5d55f6caf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5d55f6cafb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5d55f6cafb_0_15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O que veremos agora?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d55f6cafb_0_36"/>
          <p:cNvSpPr txBox="1"/>
          <p:nvPr/>
        </p:nvSpPr>
        <p:spPr>
          <a:xfrm>
            <a:off x="1897075" y="1522000"/>
            <a:ext cx="567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Tópicos da ementa:</a:t>
            </a:r>
            <a:endParaRPr sz="2000">
              <a:solidFill>
                <a:srgbClr val="91A3AD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Criação de projeto Android Studio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Criação de emulador no Android Studio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 base de programação no Android Studio, sem nos aprofundar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Firebase (kit nativo)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Publicação do aplicativo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Gestures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Integração com IoT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0" name="Google Shape;120;g25d55f6cafb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5d55f6cafb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5d55f6cafb_0_36"/>
          <p:cNvSpPr txBox="1"/>
          <p:nvPr/>
        </p:nvSpPr>
        <p:spPr>
          <a:xfrm>
            <a:off x="1577650" y="439600"/>
            <a:ext cx="620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O que veremos agora?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