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9144000" cy="51435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14" roundtripDataSignature="AMtx7mifS6TIylIyqLjdmhMZtxc9ARt1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" name="Google Shape;51;p1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dc68a4331c_0_42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g1dc68a4331c_0_42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e7b59dc544_0_0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" name="Google Shape;66;g1e7b59dc544_0_0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e7b59dc544_0_7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g1e7b59dc544_0_7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5d60d3d6f_0_36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g1e5d60d3d6f_0_36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7b59dc544_0_14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g1e7b59dc544_0_14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e577251438_0_295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g1e577251438_0_295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7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7:notes"/>
          <p:cNvSpPr txBox="1"/>
          <p:nvPr>
            <p:ph idx="12" type="sldNum"/>
          </p:nvPr>
        </p:nvSpPr>
        <p:spPr>
          <a:xfrm>
            <a:off x="5180013" y="4886325"/>
            <a:ext cx="39624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9"/>
          <p:cNvSpPr txBox="1"/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9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9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9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+ Black">
  <p:cSld name="Logo + Black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"/>
          <p:cNvSpPr txBox="1"/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0"/>
          <p:cNvSpPr txBox="1"/>
          <p:nvPr>
            <p:ph idx="1" type="body"/>
          </p:nvPr>
        </p:nvSpPr>
        <p:spPr>
          <a:xfrm>
            <a:off x="956888" y="1375506"/>
            <a:ext cx="7230222" cy="2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0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0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/>
          <p:nvPr/>
        </p:nvSpPr>
        <p:spPr>
          <a:xfrm>
            <a:off x="1664207" y="460248"/>
            <a:ext cx="5580888" cy="438912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2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12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12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3"/>
          <p:cNvSpPr txBox="1"/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493475" y="1350312"/>
            <a:ext cx="3801745" cy="2911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4608274" y="1350312"/>
            <a:ext cx="4022725" cy="3330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1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3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1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14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"/>
            <a:ext cx="9144000" cy="5148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8"/>
          <p:cNvPicPr preferRelativeResize="0"/>
          <p:nvPr/>
        </p:nvPicPr>
        <p:blipFill rotWithShape="1">
          <a:blip r:embed="rId2">
            <a:alphaModFix/>
          </a:blip>
          <a:srcRect b="-62954" l="-10475" r="0" t="-31201"/>
          <a:stretch/>
        </p:blipFill>
        <p:spPr>
          <a:xfrm>
            <a:off x="8382000" y="209550"/>
            <a:ext cx="533399" cy="2285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13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6200" y="-19887"/>
            <a:ext cx="9135540" cy="5138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9542" y="849040"/>
            <a:ext cx="3204916" cy="86212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/>
        </p:nvSpPr>
        <p:spPr>
          <a:xfrm>
            <a:off x="1424069" y="2479190"/>
            <a:ext cx="59760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Hybrid Mobile App Development</a:t>
            </a:r>
            <a:b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ED145B"/>
                </a:solidFill>
                <a:latin typeface="Arial"/>
                <a:ea typeface="Arial"/>
                <a:cs typeface="Arial"/>
                <a:sym typeface="Arial"/>
              </a:rPr>
              <a:t>Checkpoint </a:t>
            </a:r>
            <a:r>
              <a:rPr lang="en-US" sz="2400">
                <a:solidFill>
                  <a:srgbClr val="ED145B"/>
                </a:solidFill>
              </a:rPr>
              <a:t>2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dc68a4331c_0_42"/>
          <p:cNvSpPr txBox="1"/>
          <p:nvPr/>
        </p:nvSpPr>
        <p:spPr>
          <a:xfrm>
            <a:off x="1897075" y="1522000"/>
            <a:ext cx="56706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>
                <a:solidFill>
                  <a:srgbClr val="91A3AD"/>
                </a:solidFill>
              </a:rPr>
              <a:t>Para o checkpoint 2, vamos construir um app de mensagens utilizando o firebase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	Para isso vamos usar a autenticação, e o Realtime Database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61" name="Google Shape;61;g1dc68a4331c_0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471" y="89115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g1dc68a4331c_0_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g1dc68a4331c_0_42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App de mensagens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e7b59dc544_0_0"/>
          <p:cNvSpPr txBox="1"/>
          <p:nvPr/>
        </p:nvSpPr>
        <p:spPr>
          <a:xfrm>
            <a:off x="1897075" y="1522000"/>
            <a:ext cx="56706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>
                <a:solidFill>
                  <a:srgbClr val="91A3AD"/>
                </a:solidFill>
              </a:rPr>
              <a:t>Primeiro, o usuário deve se cadastrar, e escolher um nome de usuário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	Então, ele pode adicionar outros usuários usando esse nome, e trocar mensagens, que serão salvas no realtime database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69" name="Google Shape;69;g1e7b59dc544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471" y="89115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g1e7b59dc544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g1e7b59dc544_0_0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App de mensagens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7b59dc544_0_7"/>
          <p:cNvSpPr txBox="1"/>
          <p:nvPr/>
        </p:nvSpPr>
        <p:spPr>
          <a:xfrm>
            <a:off x="1897075" y="1522000"/>
            <a:ext cx="56706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>
                <a:solidFill>
                  <a:srgbClr val="91A3AD"/>
                </a:solidFill>
              </a:rPr>
              <a:t>A próxima aula, 20/09 será usada para ajudar o início desse checkpoint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	Iremos desenvolver as telas de login e debater sobre a estrutura do banco de dados para a troca de mensagens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77" name="Google Shape;77;g1e7b59dc544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471" y="89115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g1e7b59dc544_0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g1e7b59dc544_0_7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App de mensagens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e5d60d3d6f_0_36"/>
          <p:cNvSpPr txBox="1"/>
          <p:nvPr/>
        </p:nvSpPr>
        <p:spPr>
          <a:xfrm>
            <a:off x="1897075" y="1522000"/>
            <a:ext cx="56706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Data: </a:t>
            </a:r>
            <a:r>
              <a:rPr lang="en-US" sz="2000">
                <a:solidFill>
                  <a:srgbClr val="91A3AD"/>
                </a:solidFill>
              </a:rPr>
              <a:t>04</a:t>
            </a: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2000">
                <a:solidFill>
                  <a:srgbClr val="91A3AD"/>
                </a:solidFill>
              </a:rPr>
              <a:t>10</a:t>
            </a: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 23:59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Método: Github</a:t>
            </a:r>
            <a:r>
              <a:rPr lang="en-US" sz="2000">
                <a:solidFill>
                  <a:srgbClr val="91A3AD"/>
                </a:solidFill>
              </a:rPr>
              <a:t> (pelo teams), incluir uma documentação do banco de dados Firebase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Grupo: Esse checkpoint será feito em duplas (se o número de alunos for ímpar, pode ter um trio)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85" name="Google Shape;85;g1e5d60d3d6f_0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471" y="89115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g1e5d60d3d6f_0_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1e5d60d3d6f_0_36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Entrega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e7b59dc544_0_14"/>
          <p:cNvSpPr txBox="1"/>
          <p:nvPr/>
        </p:nvSpPr>
        <p:spPr>
          <a:xfrm>
            <a:off x="1897075" y="1522000"/>
            <a:ext cx="5670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A avaliação vai levar muito mais em conta a escalabilidade e a organização do DB Firebase, do que estilização do aplicativo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93" name="Google Shape;93;g1e7b59dc544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471" y="89115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1e7b59dc544_0_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1e7b59dc544_0_14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Critério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577251438_0_295"/>
          <p:cNvSpPr txBox="1"/>
          <p:nvPr/>
        </p:nvSpPr>
        <p:spPr>
          <a:xfrm>
            <a:off x="1701600" y="623653"/>
            <a:ext cx="62925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97"/>
              <a:buFont typeface="Arial"/>
              <a:buNone/>
            </a:pPr>
            <a:r>
              <a:rPr b="0" i="0" lang="en-US" sz="3497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Dúvidas, anseios, desabafos?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g1e577251438_0_2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g1e577251438_0_2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g1e577251438_0_29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28029" y="1380303"/>
            <a:ext cx="5690593" cy="31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0" y="2"/>
            <a:ext cx="913554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6276" y="209004"/>
            <a:ext cx="8691449" cy="4704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71025" y="2138711"/>
            <a:ext cx="3201951" cy="86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2018-06-21T14:25:56Z</dcterms:created>
  <dc:creator>Maíra Fernandes Palácios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2018-06-21T00:00:00Z</vt:filetime>
  </property>
  <property fmtid="{D5CDD505-2E9C-101B-9397-08002B2CF9AE}" pid="3" name="Creator">
    <vt:lpwstr>Google</vt:lpwstr>
  </property>
  <property fmtid="{D5CDD505-2E9C-101B-9397-08002B2CF9AE}" pid="4" name="LastSaved">
    <vt:filetime>2018-06-21T00:00:00Z</vt:filetime>
  </property>
</Properties>
</file>