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hWWryMMSUYnrdP4jhUcVuGy9A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a47cbc2d7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ea47cbc2d7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a47cbc2d7_0_4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ea47cbc2d7_0_4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a47cbc2d7_0_5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ea47cbc2d7_0_5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47cbc2d7_0_6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ea47cbc2d7_0_6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a47cbc2d7_0_7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ea47cbc2d7_0_7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a47cbc2d7_0_7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ea47cbc2d7_0_7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a47cbc2d7_0_9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ea47cbc2d7_0_9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a47cbc2d7_0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ea47cbc2d7_0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a47cbc2d7_0_10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ea47cbc2d7_0_10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a47cbc2d7_0_10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ea47cbc2d7_0_10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94c463652_0_6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e94c463652_0_6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a47cbc2d7_0_1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ea47cbc2d7_0_1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a47cbc2d7_0_1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ea47cbc2d7_0_1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a47cbc2d7_0_13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ea47cbc2d7_0_13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a47cbc2d7_0_13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ea47cbc2d7_0_13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a47cbc2d7_0_1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ea47cbc2d7_0_1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47cbc2d7_0_15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ea47cbc2d7_0_15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a47cbc2d7_0_15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ea47cbc2d7_0_15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a47cbc2d7_0_1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ea47cbc2d7_0_1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a47cbc2d7_0_1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ea47cbc2d7_0_1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a47cbc2d7_0_1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ea47cbc2d7_0_1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7cbc2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ea47cbc2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a47cbc2d7_0_18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ea47cbc2d7_0_18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a47cbc2d7_0_18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ea47cbc2d7_0_18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a47cbc2d7_0_1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ea47cbc2d7_0_1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a47cbc2d7_0_20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ea47cbc2d7_0_20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a47cbc2d7_0_20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ea47cbc2d7_0_20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a47cbc2d7_0_2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ea47cbc2d7_0_2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a47cbc2d7_0_2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ea47cbc2d7_0_2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a47cbc2d7_0_23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ea47cbc2d7_0_23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a47cbc2d7_0_23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1ea47cbc2d7_0_23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a47cbc2d7_0_2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ea47cbc2d7_0_24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a47cbc2d7_0_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ea47cbc2d7_0_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a47cbc2d7_0_25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ea47cbc2d7_0_25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a47cbc2d7_0_26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ea47cbc2d7_0_26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a47cbc2d7_0_26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1ea47cbc2d7_0_26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6c7825b80_0_1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e6c7825b80_0_1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47cbc2d7_0_1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ea47cbc2d7_0_1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47cbc2d7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ea47cbc2d7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a47cbc2d7_0_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ea47cbc2d7_0_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a47cbc2d7_0_3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a47cbc2d7_0_3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a47cbc2d7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a47cbc2d7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29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a47cbc2d7_0_42"/>
          <p:cNvSpPr txBox="1"/>
          <p:nvPr/>
        </p:nvSpPr>
        <p:spPr>
          <a:xfrm>
            <a:off x="1897075" y="1195430"/>
            <a:ext cx="5976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Desvantagens</a:t>
            </a:r>
            <a:r>
              <a:rPr lang="en-US" sz="2200">
                <a:solidFill>
                  <a:srgbClr val="91A3AD"/>
                </a:solidFill>
              </a:rPr>
              <a:t>: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Testes mais complexos, pois precisamos executar todas as combinações</a:t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Mais difícil de identificar o local exato que está quebrando o código</a:t>
            </a:r>
            <a:endParaRPr sz="2200">
              <a:solidFill>
                <a:srgbClr val="91A3AD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ea47cbc2d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ea47cbc2d7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47cbc2d7_0_48"/>
          <p:cNvSpPr txBox="1"/>
          <p:nvPr/>
        </p:nvSpPr>
        <p:spPr>
          <a:xfrm>
            <a:off x="1897075" y="1195430"/>
            <a:ext cx="597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White</a:t>
            </a:r>
            <a:r>
              <a:rPr b="1" lang="en-US" sz="2200">
                <a:solidFill>
                  <a:srgbClr val="91A3AD"/>
                </a:solidFill>
              </a:rPr>
              <a:t> box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Vantagens: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Testes mais simples</a:t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É fácil de identificar o local exato do código que quebrou o teste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ea47cbc2d7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a47cbc2d7_0_4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a47cbc2d7_0_54"/>
          <p:cNvSpPr txBox="1"/>
          <p:nvPr/>
        </p:nvSpPr>
        <p:spPr>
          <a:xfrm>
            <a:off x="1897075" y="1195430"/>
            <a:ext cx="5976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White </a:t>
            </a:r>
            <a:r>
              <a:rPr b="1" lang="en-US" sz="2200">
                <a:solidFill>
                  <a:srgbClr val="91A3AD"/>
                </a:solidFill>
              </a:rPr>
              <a:t>box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Desvantagens: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Mais testes necessários</a:t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Testes quebrando por falso positivo, quando a implementação é modificada</a:t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Nossos testes refletem menos a realidade do usuário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ea47cbc2d7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a47cbc2d7_0_5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a47cbc2d7_0_66"/>
          <p:cNvSpPr txBox="1"/>
          <p:nvPr/>
        </p:nvSpPr>
        <p:spPr>
          <a:xfrm>
            <a:off x="1897075" y="1195430"/>
            <a:ext cx="597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Quando utilizamos a React Native Testing Library, iremos nos aproximar mais do black box testing, pois iremos simular o que o usuário irá ver, suas ações e interações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ea47cbc2d7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ea47cbc2d7_0_6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47cbc2d7_0_72"/>
          <p:cNvSpPr txBox="1"/>
          <p:nvPr/>
        </p:nvSpPr>
        <p:spPr>
          <a:xfrm>
            <a:off x="1897075" y="1195430"/>
            <a:ext cx="597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Vamos ilustrar com um exemplo, para entendermos melhor a diferença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ea47cbc2d7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ea47cbc2d7_0_7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ea47cbc2d7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ea47cbc2d7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00" y="557900"/>
            <a:ext cx="7067325" cy="2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ea47cbc2d7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ea47cbc2d7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00" y="557900"/>
            <a:ext cx="7067325" cy="261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1ea47cbc2d7_0_93"/>
          <p:cNvCxnSpPr/>
          <p:nvPr/>
        </p:nvCxnSpPr>
        <p:spPr>
          <a:xfrm flipH="1" rot="10800000">
            <a:off x="55500" y="3077725"/>
            <a:ext cx="3404100" cy="10500"/>
          </a:xfrm>
          <a:prstGeom prst="straightConnector1">
            <a:avLst/>
          </a:prstGeom>
          <a:noFill/>
          <a:ln cap="flat" cmpd="sng" w="28575">
            <a:solidFill>
              <a:srgbClr val="ED145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ea47cbc2d7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ea47cbc2d7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350"/>
            <a:ext cx="4389350" cy="37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ea47cbc2d7_0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400" y="0"/>
            <a:ext cx="4297825" cy="2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47cbc2d7_0_100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No nosso exemplo, apenas o nosso método de areFieldsValid é exposto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Podemos testar apenas esse método, como back box, ou expor os outros para podermos testar como white box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ea47cbc2d7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ea47cbc2d7_0_10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47cbc2d7_0_106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Em ambos, precisamos testar todas as saídas possíveis do nosso método. Ou seja, [true, true], [false, true], [true, false] e [false, false]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ea47cbc2d7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ea47cbc2d7_0_10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94c463652_0_656"/>
          <p:cNvSpPr txBox="1"/>
          <p:nvPr/>
        </p:nvSpPr>
        <p:spPr>
          <a:xfrm>
            <a:off x="1897075" y="1195430"/>
            <a:ext cx="597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Recapitulando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 última aula </a:t>
            </a:r>
            <a:r>
              <a:rPr lang="en-US" sz="2200">
                <a:solidFill>
                  <a:srgbClr val="91A3AD"/>
                </a:solidFill>
              </a:rPr>
              <a:t>nós usamos o Jest para fazer testes unitários em funções Javascript, entendemos os mocks e spies, e quais testes devemos fazer, para funções puras e não puras</a:t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e94c463652_0_6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e94c463652_0_65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a47cbc2d7_0_118"/>
          <p:cNvSpPr txBox="1"/>
          <p:nvPr/>
        </p:nvSpPr>
        <p:spPr>
          <a:xfrm>
            <a:off x="1897075" y="1195430"/>
            <a:ext cx="597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Porém, para o white box, nós iremos mockar os outros métodos, e apenas precisamos garantir que dado as combinações de resultado deles, teremos a saída necessária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1ea47cbc2d7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a47cbc2d7_0_1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47cbc2d7_0_124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A complexidade das entradas do black box, irá aumentar com a complexidade dos métodos auxiliares 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ea47cbc2d7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ea47cbc2d7_0_12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ea47cbc2d7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ea47cbc2d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950" y="1102125"/>
            <a:ext cx="4748300" cy="32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ea47cbc2d7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ea47cbc2d7_0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775"/>
            <a:ext cx="8839200" cy="203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ea47cbc2d7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ea47cbc2d7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76500"/>
            <a:ext cx="8991601" cy="39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a47cbc2d7_0_152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Resultado: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7 testes menos complexos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1ea47cbc2d7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ea47cbc2d7_0_15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1ea47cbc2d7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ea47cbc2d7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12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1ea47cbc2d7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ea47cbc2d7_0_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72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1ea47cbc2d7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ea47cbc2d7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477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ea47cbc2d7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ea47cbc2d7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223841" cy="48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a47cbc2d7_0_0"/>
          <p:cNvSpPr txBox="1"/>
          <p:nvPr/>
        </p:nvSpPr>
        <p:spPr>
          <a:xfrm>
            <a:off x="1897075" y="1195430"/>
            <a:ext cx="5976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Quando os valores a serem testados se resumem a estados ou retornos bem definidos, é mais simples de testarmos.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Mas no frontend, o produto final não é um valor ou um retorno, mas a tela mostrada para o usuário. Isso significa, que precisamos testar a dom, e como ela interage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1ea47cbc2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ea47cbc2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a47cbc2d7_0_182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Ao testar a “</a:t>
            </a:r>
            <a:r>
              <a:rPr lang="en-US" sz="2200">
                <a:solidFill>
                  <a:srgbClr val="91A3AD"/>
                </a:solidFill>
              </a:rPr>
              <a:t>dom” </a:t>
            </a:r>
            <a:r>
              <a:rPr lang="en-US" sz="2200">
                <a:solidFill>
                  <a:srgbClr val="91A3AD"/>
                </a:solidFill>
              </a:rPr>
              <a:t>e a interação, nós tratamos o componente como blackbox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Testamos todas as sequências de ações, e o resultado esperado na tela para o usuário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1ea47cbc2d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ea47cbc2d7_0_18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a47cbc2d7_0_188"/>
          <p:cNvSpPr txBox="1"/>
          <p:nvPr/>
        </p:nvSpPr>
        <p:spPr>
          <a:xfrm>
            <a:off x="1272000" y="1195425"/>
            <a:ext cx="7128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instalar a testing-library: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npm install --save-dev @testing-library/react-native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1ea47cbc2d7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ea47cbc2d7_0_18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a47cbc2d7_0_195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achar os elementos, usaremos queries, que irão percorrer o nosso componente, e encontrar elementos base que devem estar presentes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ea47cbc2d7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ea47cbc2d7_0_19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a47cbc2d7_0_201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1ea47cbc2d7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ea47cbc2d7_0_20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g1ea47cbc2d7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8948"/>
            <a:ext cx="9144001" cy="266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a47cbc2d7_0_208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1ea47cbc2d7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ea47cbc2d7_0_20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ea47cbc2d7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5648"/>
            <a:ext cx="9139020" cy="27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a47cbc2d7_0_215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1ea47cbc2d7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ea47cbc2d7_0_2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1ea47cbc2d7_0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0948"/>
            <a:ext cx="9143999" cy="29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a47cbc2d7_0_224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ByRole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1ea47cbc2d7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ea47cbc2d7_0_22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g1ea47cbc2d7_0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5" y="1802298"/>
            <a:ext cx="8965750" cy="29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a47cbc2d7_0_231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ByText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ea47cbc2d7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ea47cbc2d7_0_23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1ea47cbc2d7_0_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75" y="2101099"/>
            <a:ext cx="8037850" cy="1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a47cbc2d7_0_239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ByPlaceHolderText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g1ea47cbc2d7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ea47cbc2d7_0_23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1ea47cbc2d7_0_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40" y="2571750"/>
            <a:ext cx="8109370" cy="1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a47cbc2d7_0_247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ByTestId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ea47cbc2d7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ea47cbc2d7_0_24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1ea47cbc2d7_0_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2257327"/>
            <a:ext cx="8129148" cy="1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a47cbc2d7_0_6"/>
          <p:cNvSpPr txBox="1"/>
          <p:nvPr/>
        </p:nvSpPr>
        <p:spPr>
          <a:xfrm>
            <a:off x="1897075" y="1195430"/>
            <a:ext cx="5976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Quando os valores a serem testados se resumem a estados ou retornos bem definidos, é mais simples de testarmos.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Mas no frontend, o produto final não é um valor ou um retorno, mas a tela mostrada para o usuário. Isso significa, que precisamos testar a dom, e como ela interage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1ea47cbc2d7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ea47cbc2d7_0_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a47cbc2d7_0_255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Agora, entra o React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Agora que já temos o elemento, podemos simular a interação do usuário através de eventos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1ea47cbc2d7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ea47cbc2d7_0_25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a47cbc2d7_0_261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Press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g1ea47cbc2d7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ea47cbc2d7_0_26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1ea47cbc2d7_0_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5423"/>
            <a:ext cx="10563274" cy="365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a47cbc2d7_0_269"/>
          <p:cNvSpPr txBox="1"/>
          <p:nvPr/>
        </p:nvSpPr>
        <p:spPr>
          <a:xfrm>
            <a:off x="1897075" y="119543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Press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1ea47cbc2d7_0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ea47cbc2d7_0_26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1ea47cbc2d7_0_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"/>
            <a:ext cx="8456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6c7825b80_0_170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1e6c7825b80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e6c7825b80_0_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e6c7825b80_0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47cbc2d7_0_12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Existem duas categorias de testes, quando vamos testar um componente, o white box e o black box.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1ea47cbc2d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ea47cbc2d7_0_1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47cbc2d7_0_18"/>
          <p:cNvSpPr txBox="1"/>
          <p:nvPr/>
        </p:nvSpPr>
        <p:spPr>
          <a:xfrm>
            <a:off x="1897075" y="1195430"/>
            <a:ext cx="5976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Black box é quando testamos apenas a entrada, a saída e o comportamento de um componente, da maneira que um usuário iria interagir com ele.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Não nos importa a implementação, apenas o resultado final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ea47cbc2d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ea47cbc2d7_0_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a47cbc2d7_0_24"/>
          <p:cNvSpPr txBox="1"/>
          <p:nvPr/>
        </p:nvSpPr>
        <p:spPr>
          <a:xfrm>
            <a:off x="1897075" y="1195430"/>
            <a:ext cx="597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White </a:t>
            </a:r>
            <a:r>
              <a:rPr b="1" lang="en-US" sz="2200">
                <a:solidFill>
                  <a:srgbClr val="91A3AD"/>
                </a:solidFill>
              </a:rPr>
              <a:t>box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White box é quando testamos levando em consideração como o código está implementado.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Ou seja, podemos testar todo o fluxo de dados, e funções internas individualmente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ea47cbc2d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ea47cbc2d7_0_2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47cbc2d7_0_30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 X White box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Vamos considerar as vantagens e desvantagens de cada um dos testes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ea47cbc2d7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ea47cbc2d7_0_3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a47cbc2d7_0_36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Black box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Vantagens: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Menos falsos positivos por mudanças na implementação</a:t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Melhor definição de responsabilidades</a:t>
            </a:r>
            <a:endParaRPr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lang="en-US" sz="2200">
                <a:solidFill>
                  <a:srgbClr val="91A3AD"/>
                </a:solidFill>
              </a:rPr>
              <a:t>Menos testes necessários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ea47cbc2d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a47cbc2d7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