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QojwNBn0gMVDgHusf9ZS0V03n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68a4331c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68a4331c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a534b4854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ea534b4854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a534b4854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ea534b4854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534b4854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ea534b4854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a534b4854_0_2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ea534b4854_0_2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a3cad9925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ea3cad9925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Checkpoint </a:t>
            </a:r>
            <a:r>
              <a:rPr lang="en-US" sz="2400">
                <a:solidFill>
                  <a:srgbClr val="ED145B"/>
                </a:solidFill>
              </a:rPr>
              <a:t>3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c68a4331c_0_42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Já estamos familiarizados com o aplicativo de previsão do tempo que criamos nas últimas aulas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O checkpoint 3 será baseado em melhorias nesse aplicativo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c68a433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c68a4331c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c68a4331c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App d</a:t>
            </a:r>
            <a:r>
              <a:rPr lang="en-US" sz="3600">
                <a:solidFill>
                  <a:srgbClr val="ED265B"/>
                </a:solidFill>
              </a:rPr>
              <a:t>o Clima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a534b4854_0_0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91A3AD"/>
                </a:solidFill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Objetivos: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1 - Criar um modal para decidir se o usuário quer a temperatura real, ou a sensação térmica.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Atenção pois a chamada para a API deverá ser modificada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ea534b485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ea534b485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ea534b4854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App d</a:t>
            </a:r>
            <a:r>
              <a:rPr lang="en-US" sz="3600">
                <a:solidFill>
                  <a:srgbClr val="ED265B"/>
                </a:solidFill>
              </a:rPr>
              <a:t>o Clima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a534b4854_0_14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91A3AD"/>
                </a:solidFill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Objetivos: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1 - Criar um modal para decidir se o usuário quer a temperatura real, ou a sensação térmica.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Atenção pois a chamada para a API deverá ser modificada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ea534b485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ea534b4854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ea534b4854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App d</a:t>
            </a:r>
            <a:r>
              <a:rPr lang="en-US" sz="3600">
                <a:solidFill>
                  <a:srgbClr val="ED265B"/>
                </a:solidFill>
              </a:rPr>
              <a:t>o Clima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g1ea534b4854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200" y="1266813"/>
            <a:ext cx="72675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534b4854_0_7"/>
          <p:cNvSpPr txBox="1"/>
          <p:nvPr/>
        </p:nvSpPr>
        <p:spPr>
          <a:xfrm>
            <a:off x="1897075" y="1522000"/>
            <a:ext cx="56706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91A3AD"/>
                </a:solidFill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Objetivos: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2 - Implementar tratamento de erro, para que o usuário tenha um feedback quando as chamadas falharem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Pode ser um modal, pode ser no componente de gráfico, o importante é que o usuário saiba que houve um erro.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Não é preciso descrever o erro que houve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1ea534b485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ea534b4854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ea534b4854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App d</a:t>
            </a:r>
            <a:r>
              <a:rPr lang="en-US" sz="3600">
                <a:solidFill>
                  <a:srgbClr val="ED265B"/>
                </a:solidFill>
              </a:rPr>
              <a:t>o Clima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a534b4854_0_22"/>
          <p:cNvSpPr txBox="1"/>
          <p:nvPr/>
        </p:nvSpPr>
        <p:spPr>
          <a:xfrm>
            <a:off x="1897075" y="1522000"/>
            <a:ext cx="56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91A3AD"/>
                </a:solidFill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Documentação da API</a:t>
            </a:r>
            <a:r>
              <a:rPr b="1" lang="en-US" sz="2000">
                <a:solidFill>
                  <a:srgbClr val="91A3AD"/>
                </a:solidFill>
              </a:rPr>
              <a:t>: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https://open-meteo.com/en/docs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1ea534b485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ea534b485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ea534b4854_0_2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App d</a:t>
            </a:r>
            <a:r>
              <a:rPr lang="en-US" sz="3600">
                <a:solidFill>
                  <a:srgbClr val="ED265B"/>
                </a:solidFill>
              </a:rPr>
              <a:t>o Clima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a3cad9925_0_0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Regras de avaliação: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Data de entrega:  13/11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Tipo de avaliação: individual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Modo de entrega: Link do github enviado ao professor via teams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2" name="Google Shape;102;g1ea3cad992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ea3cad99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ea3cad9925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App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