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6xJXluIePQDIIIflr2aeb96yj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a1e3380c1_0_5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ea1e3380c1_0_5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1e3380c1_0_6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ea1e3380c1_0_6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a1e3380c1_0_6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ea1e3380c1_0_6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a1e3380c1_0_7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ea1e3380c1_0_7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a1e3380c1_0_8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ea1e3380c1_0_8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1e3380c1_0_8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ea1e3380c1_0_8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a1e3380c1_0_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ea1e3380c1_0_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a1e3380c1_0_10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ea1e3380c1_0_10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a1e3380c1_0_10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ea1e3380c1_0_10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a1e3380c1_0_12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a1e3380c1_0_12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94c463652_0_6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e94c463652_0_6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a1e3380c1_0_1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ea1e3380c1_0_1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1e3380c1_0_1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ea1e3380c1_0_1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1e3380c1_0_1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ea1e3380c1_0_1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a1e3380c1_0_1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a1e3380c1_0_1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a1e3380c1_0_1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ea1e3380c1_0_1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a1e3380c1_0_1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ea1e3380c1_0_1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a1e3380c1_0_16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ea1e3380c1_0_16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a1e3380c1_0_1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ea1e3380c1_0_1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a1e3380c1_0_18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ea1e3380c1_0_18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a1e3380c1_0_11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ea1e3380c1_0_11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1e3380c1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ea1e3380c1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6c7825b80_0_1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e6c7825b80_0_1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a1e3380c1_0_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ea1e3380c1_0_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a1e3380c1_0_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ea1e3380c1_0_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1e3380c1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ea1e3380c1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a1e3380c1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ea1e3380c1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a1e3380c1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ea1e3380c1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1e3380c1_0_4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ea1e3380c1_0_4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6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Testes Unitários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1e3380c1_0_54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O Jest possui um template próprio de encapsulamento.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Criamos Describes para isolar um pedaço do teste, e o It para ser um teste de fato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ea1e3380c1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a1e3380c1_0_5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ea1e3380c1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602" y="0"/>
            <a:ext cx="64130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1e3380c1_0_61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testarmos algo, temos que utilizar o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Essa função será o que utilizaremos para todo e qualquer teste que quisermos fazer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Um teste pode conter mais de um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1ea1e3380c1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ea1e3380c1_0_6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1e3380c1_0_67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testarmos algo, temos que utilizar o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Essa função será o que utilizaremos para todo e qualquer teste que quisermos fazer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Um teste pode conter mais de um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ea1e3380c1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a1e3380c1_0_6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ea1e3380c1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061" y="0"/>
            <a:ext cx="69218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a1e3380c1_0_74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testarmos algo, temos que utilizar o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Essa função será o que utilizaremos para todo e qualquer teste que quisermos fazer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Um teste pode conter mais de um expect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ea1e3380c1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a1e3380c1_0_7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ea1e3380c1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64" y="0"/>
            <a:ext cx="75020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a1e3380c1_0_82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Temos também funções que nos permitem executar comandos antes/depois dos testes, para gerar mocks, valores, resetar spies…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BeforeEach, BeforeAll, AfterEach, AfterAll</a:t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1ea1e3380c1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a1e3380c1_0_8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a1e3380c1_0_89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A ordem de execução é os Befores mais externos, seguido dos mais internos, depois os Afters mais internos e os Afters mais externos</a:t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ea1e3380c1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a1e3380c1_0_8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ea1e3380c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ea1e3380c1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875" y="152400"/>
            <a:ext cx="29426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ea1e3380c1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ea1e3380c1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5" y="0"/>
            <a:ext cx="55987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ea1e3380c1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ea1e3380c1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0" y="0"/>
            <a:ext cx="33971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a1e3380c1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281" y="0"/>
            <a:ext cx="31146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a1e3380c1_0_123"/>
          <p:cNvSpPr txBox="1"/>
          <p:nvPr/>
        </p:nvSpPr>
        <p:spPr>
          <a:xfrm>
            <a:off x="1897075" y="1195430"/>
            <a:ext cx="597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Mas quando mudamos a ordem do teste, a ordem de execução também muda, devemos tomar cuidado com isso</a:t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ea1e3380c1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ea1e3380c1_0_12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94c463652_0_656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Recapitulando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Na última aula nós fizemos entendemos o que são testes, especificamente os testes unitários, e o template de arrange, act, assert.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Agora está na hora de colocar a mão na massa!!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e94c463652_0_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e94c463652_0_65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1ea1e3380c1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ea1e3380c1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25" y="0"/>
            <a:ext cx="4017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ea1e3380c1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ea1e3380c1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47975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ea1e3380c1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2375" y="76200"/>
            <a:ext cx="24479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a1e3380c1_0_143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E esse é o motivo pelo qual precisamos de afterAll e afterEach…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Não temos a garantia de ordem de execução, então qualquer efeito criado para um contexto específico, deve ser desfeito ao fim desse encapsulamento</a:t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203" name="Google Shape;203;g1ea1e3380c1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ea1e3380c1_0_14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1ea1e3380c1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ea1e3380c1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075" y="0"/>
            <a:ext cx="47808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ea1e3380c1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ea1e3380c1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289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ea1e3380c1_0_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550" y="76200"/>
            <a:ext cx="26502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1e3380c1_0_163"/>
          <p:cNvSpPr txBox="1"/>
          <p:nvPr/>
        </p:nvSpPr>
        <p:spPr>
          <a:xfrm>
            <a:off x="1897075" y="1195430"/>
            <a:ext cx="597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Spies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	Spies são funções que observam e </a:t>
            </a:r>
            <a:r>
              <a:rPr lang="en-US" sz="2200">
                <a:solidFill>
                  <a:srgbClr val="91A3AD"/>
                </a:solidFill>
              </a:rPr>
              <a:t>às</a:t>
            </a:r>
            <a:r>
              <a:rPr lang="en-US" sz="2200">
                <a:solidFill>
                  <a:srgbClr val="91A3AD"/>
                </a:solidFill>
              </a:rPr>
              <a:t> vezes modificam o funcionamento de objetos e mocks</a:t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223" name="Google Shape;223;g1ea1e3380c1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ea1e3380c1_0_16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a1e3380c1_0_169"/>
          <p:cNvSpPr txBox="1"/>
          <p:nvPr/>
        </p:nvSpPr>
        <p:spPr>
          <a:xfrm>
            <a:off x="1897075" y="1195430"/>
            <a:ext cx="597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230" name="Google Shape;230;g1ea1e3380c1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ea1e3380c1_0_16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1ea1e3380c1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4121"/>
            <a:ext cx="9143999" cy="221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a1e3380c1_0_176"/>
          <p:cNvSpPr txBox="1"/>
          <p:nvPr/>
        </p:nvSpPr>
        <p:spPr>
          <a:xfrm>
            <a:off x="1897075" y="1195430"/>
            <a:ext cx="597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238" name="Google Shape;238;g1ea1e3380c1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ea1e3380c1_0_1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1ea1e3380c1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50" y="1277074"/>
            <a:ext cx="7222800" cy="3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a1e3380c1_0_184"/>
          <p:cNvSpPr txBox="1"/>
          <p:nvPr/>
        </p:nvSpPr>
        <p:spPr>
          <a:xfrm>
            <a:off x="1897075" y="1195430"/>
            <a:ext cx="597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246" name="Google Shape;246;g1ea1e3380c1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ea1e3380c1_0_18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ea1e3380c1_0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0" y="1138374"/>
            <a:ext cx="7550473" cy="38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a1e3380c1_0_117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Nosso primeiro teste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Um arquivo especial de funções foi criado para iniciarmos os testes apenas lógicos, para nos acostumarmos com o Jest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1ea1e3380c1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ea1e3380c1_0_11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1e3380c1_0_0"/>
          <p:cNvSpPr txBox="1"/>
          <p:nvPr/>
        </p:nvSpPr>
        <p:spPr>
          <a:xfrm>
            <a:off x="1897075" y="1195430"/>
            <a:ext cx="5976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executar os nossos testes, vamos usar duas bibliotecas: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Jest e React Native Testing Library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O Jest é o framework básico para qualquer test em Javascript, enquanto a Testing Library é uma biblioteca focada em testes para o frontend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1ea1e3380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ea1e3380c1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6c7825b80_0_170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1e6c7825b80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e6c7825b80_0_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e6c7825b80_0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1e3380c1_0_29"/>
          <p:cNvSpPr txBox="1"/>
          <p:nvPr/>
        </p:nvSpPr>
        <p:spPr>
          <a:xfrm>
            <a:off x="1897075" y="1195430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instalar o Jest no expo, basta seguirmos os passos da documentação oficial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https://docs.expo.dev/develop/unit-testing/</a:t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75" name="Google Shape;75;g1ea1e3380c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ea1e3380c1_0_2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1e3380c1_0_6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instalar o jest, vamos utilizar o </a:t>
            </a:r>
            <a:r>
              <a:rPr lang="en-US" sz="2200">
                <a:solidFill>
                  <a:srgbClr val="91A3AD"/>
                </a:solidFill>
              </a:rPr>
              <a:t>comando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npx expo install jest-expo jest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1ea1e3380c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ea1e3380c1_0_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1e3380c1_0_14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instalar o jest, vamos utilizar o comando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npx expo install jest-expo jest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ea1e3380c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ea1e3380c1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1ea1e3380c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23" y="0"/>
            <a:ext cx="79439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1e3380c1_0_21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Para instalar o jest, vamos utilizar o comando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npx expo install jest-expo jest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1ea1e3380c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ea1e3380c1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ea1e3380c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8" y="195263"/>
            <a:ext cx="79724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1e3380c1_0_36"/>
          <p:cNvSpPr txBox="1"/>
          <p:nvPr/>
        </p:nvSpPr>
        <p:spPr>
          <a:xfrm>
            <a:off x="1897075" y="1195430"/>
            <a:ext cx="597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Libraries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Adicionar o script garante que possamos utilizar o comando npm run test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Adicionar o preset com o transformIgnore garante que nosso ambiente está apto e que não iremos checar arquivos indesejados, como node_modules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1ea1e3380c1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a1e3380c1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1e3380c1_0_48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Template Jest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O Jest possui um template próprio de encapsulamento.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Criamos Describes para isolar um pedaço do teste, e o It para ser um teste de fato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1ea1e3380c1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a1e3380c1_0_4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Testes Unitários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