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idqxa6RaqDklaD7t9ScwBRk599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7c176d521_0_2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e7c176d521_0_2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7c176d521_0_22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1e7c176d521_0_22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7c176d521_0_23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1e7c176d521_0_23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7c176d521_0_24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1e7c176d521_0_24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7c176d521_0_24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1e7c176d521_0_24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7c176d521_0_25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1e7c176d521_0_25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7c176d521_0_26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e7c176d521_0_26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7c176d521_0_27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1e7c176d521_0_27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7c176d521_0_28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1e7c176d521_0_28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7c176d521_0_29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e7c176d521_0_29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718393a77_0_24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e718393a77_0_24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7c176d521_0_29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1e7c176d521_0_29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7c176d521_0_30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1e7c176d521_0_30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7c176d521_0_31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e7c176d521_0_31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7c176d521_0_32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1e7c176d521_0_32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7c176d521_0_33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1e7c176d521_0_33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7c176d521_0_34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1e7c176d521_0_34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7c176d521_0_34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1e7c176d521_0_34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7c176d521_0_35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1e7c176d521_0_35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7c176d521_0_36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1e7c176d521_0_36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7c176d521_0_37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1e7c176d521_0_37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7b9eddb1b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1e7b9eddb1b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7c176d521_0_37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1e7c176d521_0_37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7c176d521_0_38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1e7c176d521_0_38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7c176d521_0_39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1e7c176d521_0_39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e7c176d521_0_40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g1e7c176d521_0_40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7c176d521_0_41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1e7c176d521_0_41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e7c176d521_0_42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1e7c176d521_0_42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6c7825b80_0_17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g1e6c7825b80_0_17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7c176d521_0_4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1e7c176d521_0_4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7c176d521_0_9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e7c176d521_0_9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7c176d521_0_14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e7c176d521_0_14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7c176d521_0_18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1e7c176d521_0_18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7c176d521_0_19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1e7c176d521_0_19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7c176d521_0_20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1e7c176d521_0_20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7c176d521_0_64"/>
          <p:cNvSpPr txBox="1"/>
          <p:nvPr>
            <p:ph type="title"/>
          </p:nvPr>
        </p:nvSpPr>
        <p:spPr>
          <a:xfrm>
            <a:off x="1597025" y="42081"/>
            <a:ext cx="59499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g1e7c176d521_0_64"/>
          <p:cNvSpPr txBox="1"/>
          <p:nvPr>
            <p:ph idx="1" type="body"/>
          </p:nvPr>
        </p:nvSpPr>
        <p:spPr>
          <a:xfrm>
            <a:off x="956888" y="1375506"/>
            <a:ext cx="72303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g1e7c176d521_0_6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g1e7c176d521_0_64"/>
          <p:cNvSpPr txBox="1"/>
          <p:nvPr>
            <p:ph idx="10" type="dt"/>
          </p:nvPr>
        </p:nvSpPr>
        <p:spPr>
          <a:xfrm>
            <a:off x="457200" y="4783455"/>
            <a:ext cx="210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1e7c176d521_0_6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7c176d521_0_70"/>
          <p:cNvSpPr/>
          <p:nvPr/>
        </p:nvSpPr>
        <p:spPr>
          <a:xfrm>
            <a:off x="1664207" y="460248"/>
            <a:ext cx="5580900" cy="4389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e7c176d521_0_70"/>
          <p:cNvSpPr txBox="1"/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1e7c176d521_0_70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g1e7c176d521_0_7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g1e7c176d521_0_70"/>
          <p:cNvSpPr txBox="1"/>
          <p:nvPr>
            <p:ph idx="10" type="dt"/>
          </p:nvPr>
        </p:nvSpPr>
        <p:spPr>
          <a:xfrm>
            <a:off x="457200" y="4783455"/>
            <a:ext cx="210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g1e7c176d521_0_7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7c176d521_0_7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1e7c176d521_0_77"/>
          <p:cNvSpPr txBox="1"/>
          <p:nvPr>
            <p:ph type="title"/>
          </p:nvPr>
        </p:nvSpPr>
        <p:spPr>
          <a:xfrm>
            <a:off x="1597025" y="42081"/>
            <a:ext cx="59499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g1e7c176d521_0_77"/>
          <p:cNvSpPr txBox="1"/>
          <p:nvPr>
            <p:ph idx="1" type="body"/>
          </p:nvPr>
        </p:nvSpPr>
        <p:spPr>
          <a:xfrm>
            <a:off x="493475" y="1350312"/>
            <a:ext cx="3801600" cy="29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g1e7c176d521_0_77"/>
          <p:cNvSpPr txBox="1"/>
          <p:nvPr>
            <p:ph idx="2" type="body"/>
          </p:nvPr>
        </p:nvSpPr>
        <p:spPr>
          <a:xfrm>
            <a:off x="4608274" y="1350312"/>
            <a:ext cx="40227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g1e7c176d521_0_7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g1e7c176d521_0_77"/>
          <p:cNvSpPr txBox="1"/>
          <p:nvPr>
            <p:ph idx="10" type="dt"/>
          </p:nvPr>
        </p:nvSpPr>
        <p:spPr>
          <a:xfrm>
            <a:off x="457200" y="4783455"/>
            <a:ext cx="210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g1e7c176d521_0_7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7c176d521_0_85"/>
          <p:cNvSpPr txBox="1"/>
          <p:nvPr>
            <p:ph type="title"/>
          </p:nvPr>
        </p:nvSpPr>
        <p:spPr>
          <a:xfrm>
            <a:off x="1597025" y="42081"/>
            <a:ext cx="59499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1e7c176d521_0_8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1e7c176d521_0_85"/>
          <p:cNvSpPr txBox="1"/>
          <p:nvPr>
            <p:ph idx="10" type="dt"/>
          </p:nvPr>
        </p:nvSpPr>
        <p:spPr>
          <a:xfrm>
            <a:off x="457200" y="4783455"/>
            <a:ext cx="210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1e7c176d521_0_8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7c176d521_0_9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1e7c176d521_0_90"/>
          <p:cNvSpPr txBox="1"/>
          <p:nvPr>
            <p:ph idx="10" type="dt"/>
          </p:nvPr>
        </p:nvSpPr>
        <p:spPr>
          <a:xfrm>
            <a:off x="457200" y="4783455"/>
            <a:ext cx="210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1e7c176d521_0_9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7c176d521_0_57"/>
          <p:cNvSpPr txBox="1"/>
          <p:nvPr>
            <p:ph type="ctrTitle"/>
          </p:nvPr>
        </p:nvSpPr>
        <p:spPr>
          <a:xfrm>
            <a:off x="685800" y="159782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1e7c176d521_0_57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g1e7c176d521_0_57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g1e7c176d521_0_57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g1e7c176d521_0_57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g1e7c176d521_0_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g1e7c176d521_0_54"/>
          <p:cNvPicPr preferRelativeResize="0"/>
          <p:nvPr/>
        </p:nvPicPr>
        <p:blipFill rotWithShape="1">
          <a:blip r:embed="rId2">
            <a:alphaModFix/>
          </a:blip>
          <a:srcRect b="-62939" l="-10472" r="0" t="-31197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1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145B"/>
                </a:solidFill>
              </a:rPr>
              <a:t>Firebase (de novo)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7c176d521_0_214"/>
          <p:cNvSpPr txBox="1"/>
          <p:nvPr/>
        </p:nvSpPr>
        <p:spPr>
          <a:xfrm>
            <a:off x="1744825" y="1404625"/>
            <a:ext cx="56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Pausa para criarmos o projeto no Firebase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67" name="Google Shape;167;g1e7c176d521_0_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e7c176d521_0_2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e7c176d521_0_214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Criando o projeto 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7c176d521_0_227"/>
          <p:cNvSpPr txBox="1"/>
          <p:nvPr/>
        </p:nvSpPr>
        <p:spPr>
          <a:xfrm>
            <a:off x="1744825" y="1404625"/>
            <a:ext cx="567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Agora vamos adicionar as configs e dependencies que precisamos para o nosso projeto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75" name="Google Shape;175;g1e7c176d521_0_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e7c176d521_0_2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e7c176d521_0_227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+ configs e dependencies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7c176d521_0_234"/>
          <p:cNvSpPr txBox="1"/>
          <p:nvPr/>
        </p:nvSpPr>
        <p:spPr>
          <a:xfrm>
            <a:off x="1744825" y="1404625"/>
            <a:ext cx="5670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Começando pelo google-services.json que baixamos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Vamos adicioná-lo em: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android/app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83" name="Google Shape;183;g1e7c176d521_0_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e7c176d521_0_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e7c176d521_0_234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+ configs e dependencies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7c176d521_0_241"/>
          <p:cNvSpPr txBox="1"/>
          <p:nvPr/>
        </p:nvSpPr>
        <p:spPr>
          <a:xfrm>
            <a:off x="1744825" y="1404625"/>
            <a:ext cx="5670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Começando pelo google-services.json que baixamos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Vamos adicioná-lo em: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android/app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91" name="Google Shape;191;g1e7c176d521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e7c176d521_0_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e7c176d521_0_241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+ configs e dependencies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1e7c176d521_0_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5425"/>
            <a:ext cx="8880525" cy="496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7c176d521_0_249"/>
          <p:cNvSpPr txBox="1"/>
          <p:nvPr/>
        </p:nvSpPr>
        <p:spPr>
          <a:xfrm>
            <a:off x="1744825" y="1404625"/>
            <a:ext cx="567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Para as dependencias, temos 2 build.gradles para adicionar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 do app, e o do projeto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00" name="Google Shape;200;g1e7c176d521_0_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e7c176d521_0_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e7c176d521_0_249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+ configs e dependencies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7c176d521_0_256"/>
          <p:cNvSpPr txBox="1"/>
          <p:nvPr/>
        </p:nvSpPr>
        <p:spPr>
          <a:xfrm>
            <a:off x="1744825" y="1404625"/>
            <a:ext cx="5670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No build.gradle do projeto, que fica em: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android/build.gradle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	Adicionaremos a dependencia do google-services desse jeito: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classpath("com.google.gms:google-services:4.3.15")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08" name="Google Shape;208;g1e7c176d521_0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e7c176d521_0_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e7c176d521_0_256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+ configs e dependencies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7c176d521_0_265"/>
          <p:cNvSpPr txBox="1"/>
          <p:nvPr/>
        </p:nvSpPr>
        <p:spPr>
          <a:xfrm>
            <a:off x="1744825" y="1404625"/>
            <a:ext cx="56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No build.gradle do projeto, que fica em: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android/build.gradle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	Adicionaremos a dependencia do google-services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16" name="Google Shape;216;g1e7c176d521_0_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e7c176d521_0_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e7c176d521_0_265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+ configs e dependencies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g1e7c176d521_0_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" y="-12"/>
            <a:ext cx="9963595" cy="61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7c176d521_0_274"/>
          <p:cNvSpPr txBox="1"/>
          <p:nvPr/>
        </p:nvSpPr>
        <p:spPr>
          <a:xfrm>
            <a:off x="1744825" y="1404625"/>
            <a:ext cx="567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No build.gradle do app, que fica em: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android/app/build.gradle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	Adicionaremos a </a:t>
            </a:r>
            <a:r>
              <a:rPr lang="en-US" sz="2000">
                <a:solidFill>
                  <a:srgbClr val="91A3AD"/>
                </a:solidFill>
              </a:rPr>
              <a:t>dependência</a:t>
            </a:r>
            <a:r>
              <a:rPr lang="en-US" sz="2000">
                <a:solidFill>
                  <a:srgbClr val="91A3AD"/>
                </a:solidFill>
              </a:rPr>
              <a:t> do plugin do google-services desse jeito: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apply plugin: "com.google.gms.google-services"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25" name="Google Shape;225;g1e7c176d521_0_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e7c176d521_0_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e7c176d521_0_274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+ configs e dependencies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7c176d521_0_282"/>
          <p:cNvSpPr txBox="1"/>
          <p:nvPr/>
        </p:nvSpPr>
        <p:spPr>
          <a:xfrm>
            <a:off x="1744825" y="1404625"/>
            <a:ext cx="56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No build.gradle do projeto, que fica em: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android/build.gradle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	Adicionaremos a dependencia do google-services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33" name="Google Shape;233;g1e7c176d521_0_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e7c176d521_0_2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e7c176d521_0_282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+ configs e dependencies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g1e7c176d521_0_2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30" y="0"/>
            <a:ext cx="88391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7c176d521_0_291"/>
          <p:cNvSpPr txBox="1"/>
          <p:nvPr/>
        </p:nvSpPr>
        <p:spPr>
          <a:xfrm>
            <a:off x="1744825" y="1404625"/>
            <a:ext cx="567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Instalaremos a biblioteca do react-native-firebase, que é a biblioteca oficial de integração do react-native com a plataforma do Firebase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 documentação completa fica no seguinte site: https://rnfirebase.io/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42" name="Google Shape;242;g1e7c176d521_0_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e7c176d521_0_2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e7c176d521_0_291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+ configs e dependencies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718393a77_0_246"/>
          <p:cNvSpPr txBox="1"/>
          <p:nvPr/>
        </p:nvSpPr>
        <p:spPr>
          <a:xfrm>
            <a:off x="1897075" y="1195430"/>
            <a:ext cx="5976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Relembrando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Firebase é uma plataforma que oferece inúmeros serviços, especialmente para mobile, com um foco grande em permitir a criação de aplicações serverless, fornecendo bancos de dados e cloud functions</a:t>
            </a:r>
            <a:endParaRPr b="0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1e718393a77_0_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e718393a77_0_24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7c176d521_0_299"/>
          <p:cNvSpPr txBox="1"/>
          <p:nvPr/>
        </p:nvSpPr>
        <p:spPr>
          <a:xfrm>
            <a:off x="1744825" y="1404625"/>
            <a:ext cx="5670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npm i @react-native-firebase/app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	npm i @react-native-firebase/database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npm i @react-native-firebase/auth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50" name="Google Shape;250;g1e7c176d521_0_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e7c176d521_0_2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e7c176d521_0_299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+ configs e dependencies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7c176d521_0_308"/>
          <p:cNvSpPr txBox="1"/>
          <p:nvPr/>
        </p:nvSpPr>
        <p:spPr>
          <a:xfrm>
            <a:off x="1744825" y="1404625"/>
            <a:ext cx="5670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Por último, i</a:t>
            </a:r>
            <a:r>
              <a:rPr lang="en-US" sz="2000">
                <a:solidFill>
                  <a:srgbClr val="91A3AD"/>
                </a:solidFill>
              </a:rPr>
              <a:t>nstalaremos a biblioteca react-native-google-signin, que nos auxiliará na autenticação pelo google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 documentação completa fica no seguinte repositório: </a:t>
            </a:r>
            <a:r>
              <a:rPr lang="en-US" sz="2000">
                <a:solidFill>
                  <a:srgbClr val="91A3AD"/>
                </a:solidFill>
              </a:rPr>
              <a:t>https://github.com/react-native-google-signin/google-signin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58" name="Google Shape;258;g1e7c176d521_0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e7c176d521_0_3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e7c176d521_0_308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+ configs e dependencies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7c176d521_0_316"/>
          <p:cNvSpPr txBox="1"/>
          <p:nvPr/>
        </p:nvSpPr>
        <p:spPr>
          <a:xfrm>
            <a:off x="1744825" y="1404625"/>
            <a:ext cx="5847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npm i </a:t>
            </a:r>
            <a:r>
              <a:rPr lang="en-US" sz="2000">
                <a:solidFill>
                  <a:srgbClr val="91A3AD"/>
                </a:solidFill>
              </a:rPr>
              <a:t>@react-native-google-signin/google-signin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66" name="Google Shape;266;g1e7c176d521_0_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e7c176d521_0_3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e7c176d521_0_316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+ configs e dependencies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7c176d521_0_324"/>
          <p:cNvSpPr txBox="1"/>
          <p:nvPr/>
        </p:nvSpPr>
        <p:spPr>
          <a:xfrm>
            <a:off x="1744825" y="1404625"/>
            <a:ext cx="5847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Agora nós finalizamos a configuração do projeto Firebase, e das dependências que precisaremos para utilizar a autenticação e o RTDB!!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74" name="Google Shape;274;g1e7c176d521_0_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e7c176d521_0_3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e7c176d521_0_324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Configurado!!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7c176d521_0_332"/>
          <p:cNvSpPr txBox="1"/>
          <p:nvPr/>
        </p:nvSpPr>
        <p:spPr>
          <a:xfrm>
            <a:off x="1744825" y="1404625"/>
            <a:ext cx="5847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Primeiro, precisamos configurar nosso login pelo google, utilizando o web client id que salvamos antes, do Firebase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82" name="Google Shape;282;g1e7c176d521_0_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1e7c176d521_0_3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e7c176d521_0_332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Login pelo Google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g1e7c176d521_0_3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8" y="3046750"/>
            <a:ext cx="90011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7c176d521_0_340"/>
          <p:cNvSpPr txBox="1"/>
          <p:nvPr/>
        </p:nvSpPr>
        <p:spPr>
          <a:xfrm>
            <a:off x="1744825" y="1404625"/>
            <a:ext cx="584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E então, nós chamamos a função para o login, passada na documentação: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91" name="Google Shape;291;g1e7c176d521_0_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e7c176d521_0_3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e7c176d521_0_340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Login pelo Google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7c176d521_0_349"/>
          <p:cNvSpPr txBox="1"/>
          <p:nvPr/>
        </p:nvSpPr>
        <p:spPr>
          <a:xfrm>
            <a:off x="1744825" y="1404625"/>
            <a:ext cx="584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E então, nós chamamos a função para o login, passada na documentação: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99" name="Google Shape;299;g1e7c176d521_0_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1e7c176d521_0_3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1e7c176d521_0_349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Login pelo Google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g1e7c176d521_0_3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30175"/>
            <a:ext cx="9144001" cy="3403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7c176d521_0_357"/>
          <p:cNvSpPr txBox="1"/>
          <p:nvPr/>
        </p:nvSpPr>
        <p:spPr>
          <a:xfrm>
            <a:off x="1744825" y="1404625"/>
            <a:ext cx="5847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Agora, vamos adicionar ao nosso projeto essas funções e configurações, para podermos ver o login pelo Google em ação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308" name="Google Shape;308;g1e7c176d521_0_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1e7c176d521_0_3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e7c176d521_0_357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Login pelo Google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7c176d521_0_364"/>
          <p:cNvSpPr txBox="1"/>
          <p:nvPr/>
        </p:nvSpPr>
        <p:spPr>
          <a:xfrm>
            <a:off x="1744825" y="1404625"/>
            <a:ext cx="5847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Agora, vamos adicionar ao nosso projeto essas funções e configurações, para podermos ver o login pelo Google em ação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316" name="Google Shape;316;g1e7c176d521_0_3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e7c176d521_0_3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1e7c176d521_0_364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Login pelo Google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g1e7c176d521_0_3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22313"/>
            <a:ext cx="9143999" cy="469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7c176d521_0_372"/>
          <p:cNvSpPr txBox="1"/>
          <p:nvPr/>
        </p:nvSpPr>
        <p:spPr>
          <a:xfrm>
            <a:off x="1744825" y="1404625"/>
            <a:ext cx="584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E por fim, vamos adicionar um botão para o usuário realizar o login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325" name="Google Shape;325;g1e7c176d521_0_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e7c176d521_0_3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e7c176d521_0_372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Login pelo Google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7b9eddb1b_0_0"/>
          <p:cNvSpPr txBox="1"/>
          <p:nvPr/>
        </p:nvSpPr>
        <p:spPr>
          <a:xfrm>
            <a:off x="1897075" y="1195430"/>
            <a:ext cx="5976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 o que veremos de diferente?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No primeiro semestre, nós utilizamos o SDK do firebase para Javascript. Isso significa que utilizamos o SDK pensado para web, o que limitava as features que podíamos utilizar</a:t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91A3AD"/>
                </a:solidFill>
              </a:rPr>
              <a:t>Agora vamos utilizar o firebase com o SDK nativo para mobile</a:t>
            </a:r>
            <a:endParaRPr sz="2200">
              <a:solidFill>
                <a:srgbClr val="91A3AD"/>
              </a:solidFill>
            </a:endParaRPr>
          </a:p>
        </p:txBody>
      </p:sp>
      <p:pic>
        <p:nvPicPr>
          <p:cNvPr id="108" name="Google Shape;108;g1e7b9eddb1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e7b9eddb1b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Firebase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7c176d521_0_379"/>
          <p:cNvSpPr txBox="1"/>
          <p:nvPr/>
        </p:nvSpPr>
        <p:spPr>
          <a:xfrm>
            <a:off x="1744825" y="1404625"/>
            <a:ext cx="5847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Agora, vamos adicionar ao nosso projeto essas funções e configurações, para podermos ver o login pelo Google em ação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333" name="Google Shape;333;g1e7c176d521_0_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1e7c176d521_0_3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1e7c176d521_0_379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Login pelo Google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g1e7c176d521_0_3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87659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g1e7c176d521_0_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1e7c176d521_0_3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1e7c176d521_0_3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8351" y="0"/>
            <a:ext cx="32072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7c176d521_0_397"/>
          <p:cNvSpPr txBox="1"/>
          <p:nvPr/>
        </p:nvSpPr>
        <p:spPr>
          <a:xfrm>
            <a:off x="1744825" y="1404625"/>
            <a:ext cx="5847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 login por email/password é mais simples, pois não necessita de configuração especial.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Basta chamarmos o método adequado do SDK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349" name="Google Shape;349;g1e7c176d521_0_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1e7c176d521_0_3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1e7c176d521_0_397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Login por email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7c176d521_0_404"/>
          <p:cNvSpPr txBox="1"/>
          <p:nvPr/>
        </p:nvSpPr>
        <p:spPr>
          <a:xfrm>
            <a:off x="1744825" y="1404625"/>
            <a:ext cx="5847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 login por email/password é mais simples, pois não necessita de configuração especial.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Basta chamarmos o método adequado do SDK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357" name="Google Shape;357;g1e7c176d521_0_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1e7c176d521_0_4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1e7c176d521_0_404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Login por email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g1e7c176d521_0_4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439600"/>
            <a:ext cx="9144001" cy="4227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e7c176d521_0_412"/>
          <p:cNvSpPr txBox="1"/>
          <p:nvPr/>
        </p:nvSpPr>
        <p:spPr>
          <a:xfrm>
            <a:off x="1744825" y="1404625"/>
            <a:ext cx="5847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Para o login, basta trocarmos o método </a:t>
            </a:r>
            <a:r>
              <a:rPr b="1" lang="en-US" sz="2000">
                <a:solidFill>
                  <a:srgbClr val="91A3AD"/>
                </a:solidFill>
              </a:rPr>
              <a:t>createUserWithEmailAndPassword </a:t>
            </a:r>
            <a:r>
              <a:rPr lang="en-US" sz="2000">
                <a:solidFill>
                  <a:srgbClr val="91A3AD"/>
                </a:solidFill>
              </a:rPr>
              <a:t>pelo método </a:t>
            </a:r>
            <a:r>
              <a:rPr b="1" lang="en-US" sz="2000">
                <a:solidFill>
                  <a:srgbClr val="91A3AD"/>
                </a:solidFill>
              </a:rPr>
              <a:t>signInWithEmailAndPassword</a:t>
            </a:r>
            <a:endParaRPr b="1"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366" name="Google Shape;366;g1e7c176d521_0_4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e7c176d521_0_4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e7c176d521_0_412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Login por email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7c176d521_0_422"/>
          <p:cNvSpPr txBox="1"/>
          <p:nvPr/>
        </p:nvSpPr>
        <p:spPr>
          <a:xfrm>
            <a:off x="1744825" y="1404625"/>
            <a:ext cx="584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E por fim, para fazer o logout, é mais simples ainda:</a:t>
            </a:r>
            <a:endParaRPr b="1"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374" name="Google Shape;374;g1e7c176d521_0_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1e7c176d521_0_4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1e7c176d521_0_422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Login por email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g1e7c176d521_0_4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25" y="2860638"/>
            <a:ext cx="90011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6c7825b80_0_170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g1e6c7825b80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1e6c7825b80_0_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1e6c7825b80_0_1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7c176d521_0_47"/>
          <p:cNvSpPr txBox="1"/>
          <p:nvPr/>
        </p:nvSpPr>
        <p:spPr>
          <a:xfrm>
            <a:off x="1897075" y="1820800"/>
            <a:ext cx="56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Para criar o projeto sem o expo, usaremos o seguinte comando: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npx react-native@latest init &lt;nome-do-projeto&gt;</a:t>
            </a:r>
            <a:endParaRPr b="1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e7c176d521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e7c176d521_0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e7c176d521_0_47"/>
          <p:cNvSpPr txBox="1"/>
          <p:nvPr/>
        </p:nvSpPr>
        <p:spPr>
          <a:xfrm>
            <a:off x="1897075" y="439600"/>
            <a:ext cx="53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Criando o Projeto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7c176d521_0_94"/>
          <p:cNvSpPr txBox="1"/>
          <p:nvPr/>
        </p:nvSpPr>
        <p:spPr>
          <a:xfrm>
            <a:off x="1744825" y="1404625"/>
            <a:ext cx="5670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Primeira mudança que iremos fazer é modificar o arquivo inicial, de TSX para JSX.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Já vimos anteriormente, JSX é a linguagem do React, que “mistura” Javascript e HTML. O TSX é o JSX usando Typescript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Como Typescript não está no nosso escopo, mudaremos o arquivo para o JSX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23" name="Google Shape;123;g1e7c176d521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e7c176d521_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e7c176d521_0_94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De TSX para JSX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1e7c176d521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e7c176d521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e7c176d521_0_141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Deixando a tela em branco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1e7c176d521_0_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108" y="1014400"/>
            <a:ext cx="7165410" cy="41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7c176d521_0_188"/>
          <p:cNvSpPr txBox="1"/>
          <p:nvPr/>
        </p:nvSpPr>
        <p:spPr>
          <a:xfrm>
            <a:off x="1744825" y="1404625"/>
            <a:ext cx="567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Para podermos conectar totalmente nosso projeto com o firebase, precisamos criar um fingerprint do tipo SHA-1 para o nosso projeto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Esse SHA-1 é gerado pelo nosso projeto android, já criado pelo react-native, de maneira muito simples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39" name="Google Shape;139;g1e7c176d521_0_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e7c176d521_0_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e7c176d521_0_188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Criando o SHA-1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7c176d521_0_195"/>
          <p:cNvSpPr txBox="1"/>
          <p:nvPr/>
        </p:nvSpPr>
        <p:spPr>
          <a:xfrm>
            <a:off x="1744825" y="1404625"/>
            <a:ext cx="567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Vamos rodar o comando: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	cd android &amp;&amp; ./gradlew signingReport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47" name="Google Shape;147;g1e7c176d521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e7c176d521_0_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e7c176d521_0_195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Criando o SHA-1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1e7c176d521_0_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475" y="3058275"/>
            <a:ext cx="86677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7c176d521_0_203"/>
          <p:cNvSpPr txBox="1"/>
          <p:nvPr/>
        </p:nvSpPr>
        <p:spPr>
          <a:xfrm>
            <a:off x="1744825" y="1404625"/>
            <a:ext cx="567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Vamos rodar o comando: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	cd android &amp;&amp; ./gradlew signingReport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56" name="Google Shape;156;g1e7c176d521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e7c176d521_0_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e7c176d521_0_203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Criando o SHA-1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1e7c176d521_0_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375" y="56350"/>
            <a:ext cx="8920950" cy="499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g1e7c176d521_0_203"/>
          <p:cNvCxnSpPr/>
          <p:nvPr/>
        </p:nvCxnSpPr>
        <p:spPr>
          <a:xfrm>
            <a:off x="194225" y="441775"/>
            <a:ext cx="1205700" cy="0"/>
          </a:xfrm>
          <a:prstGeom prst="straightConnector1">
            <a:avLst/>
          </a:prstGeom>
          <a:noFill/>
          <a:ln cap="flat" cmpd="sng" w="28575">
            <a:solidFill>
              <a:srgbClr val="ED265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g1e7c176d521_0_203"/>
          <p:cNvCxnSpPr/>
          <p:nvPr/>
        </p:nvCxnSpPr>
        <p:spPr>
          <a:xfrm>
            <a:off x="143875" y="1319825"/>
            <a:ext cx="5311200" cy="18300"/>
          </a:xfrm>
          <a:prstGeom prst="straightConnector1">
            <a:avLst/>
          </a:prstGeom>
          <a:noFill/>
          <a:ln cap="flat" cmpd="sng" w="28575">
            <a:solidFill>
              <a:srgbClr val="ED265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