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ijI4o2Efiutscq2cKvN7Z8v2BM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d4df6f9c_0_5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e5d4df6f9c_0_5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5d4df6f9c_0_6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e5d4df6f9c_0_6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5d4df6f9c_0_7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e5d4df6f9c_0_7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5d4df6f9c_0_7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e5d4df6f9c_0_7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5d4df6f9c_0_8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e5d4df6f9c_0_8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5d4df6f9c_0_9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e5d4df6f9c_0_9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5d4df6f9c_0_10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e5d4df6f9c_0_10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5d4df6f9c_0_11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1e5d4df6f9c_0_11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5d4df6f9c_0_11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1e5d4df6f9c_0_11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5d4df6f9c_0_12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e5d4df6f9c_0_12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68a4331c_0_4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c68a4331c_0_4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5d4df6f9c_0_13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1e5d4df6f9c_0_13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5d4df6f9c_0_14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e5d4df6f9c_0_14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5d4df6f9c_0_14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e5d4df6f9c_0_14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5d4df6f9c_0_15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e5d4df6f9c_0_15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577251438_0_29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1e577251438_0_29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59e13f783_0_69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1e59e13f783_0_69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5afd389d8_0_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e5afd389d8_0_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5d4df6f9c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e5d4df6f9c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5d4df6f9c_0_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1e5d4df6f9c_0_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5d4df6f9c_0_2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e5d4df6f9c_0_2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5d4df6f9c_0_3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e5d4df6f9c_0_3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5d4df6f9c_0_4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e5d4df6f9c_0_4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2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145B"/>
                </a:solidFill>
              </a:rPr>
              <a:t>De volta ao React Native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5d4df6f9c_0_56"/>
          <p:cNvSpPr txBox="1"/>
          <p:nvPr/>
        </p:nvSpPr>
        <p:spPr>
          <a:xfrm>
            <a:off x="1897075" y="1820800"/>
            <a:ext cx="567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Vamos apagar versões antigas do React Native que possivelmente estejam instaladas. Isso vai garantir que todos usaremos a versão mais atualizada, e vai evitar possíveis erros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 </a:t>
            </a:r>
            <a:r>
              <a:rPr b="1" lang="en-US" sz="2000">
                <a:solidFill>
                  <a:srgbClr val="91A3AD"/>
                </a:solidFill>
              </a:rPr>
              <a:t>npm uninstall -g react-native-cli @react-native-community/cli</a:t>
            </a:r>
            <a:endParaRPr b="1" sz="2000">
              <a:solidFill>
                <a:srgbClr val="91A3AD"/>
              </a:solidFill>
            </a:endParaRPr>
          </a:p>
        </p:txBody>
      </p:sp>
      <p:pic>
        <p:nvPicPr>
          <p:cNvPr id="127" name="Google Shape;127;g1e5d4df6f9c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e5d4df6f9c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e5d4df6f9c_0_56"/>
          <p:cNvSpPr txBox="1"/>
          <p:nvPr/>
        </p:nvSpPr>
        <p:spPr>
          <a:xfrm>
            <a:off x="1897075" y="439600"/>
            <a:ext cx="5393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Apagando versões antigas do React Native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5d4df6f9c_0_64"/>
          <p:cNvSpPr txBox="1"/>
          <p:nvPr/>
        </p:nvSpPr>
        <p:spPr>
          <a:xfrm>
            <a:off x="1897075" y="1820800"/>
            <a:ext cx="567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Vamos apagar versões antigas do React Native que possivelmente estejam instaladas. Isso vai garantir que todos usaremos a versão mais atualizada, e vai evitar possíveis erros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 </a:t>
            </a:r>
            <a:r>
              <a:rPr b="1" lang="en-US" sz="2000">
                <a:solidFill>
                  <a:srgbClr val="91A3AD"/>
                </a:solidFill>
              </a:rPr>
              <a:t>npm uninstall -g react-native-cli @react-native-community/cli</a:t>
            </a:r>
            <a:endParaRPr b="1" sz="2000">
              <a:solidFill>
                <a:srgbClr val="91A3AD"/>
              </a:solidFill>
            </a:endParaRPr>
          </a:p>
        </p:txBody>
      </p:sp>
      <p:pic>
        <p:nvPicPr>
          <p:cNvPr id="135" name="Google Shape;135;g1e5d4df6f9c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e5d4df6f9c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e5d4df6f9c_0_64"/>
          <p:cNvSpPr txBox="1"/>
          <p:nvPr/>
        </p:nvSpPr>
        <p:spPr>
          <a:xfrm>
            <a:off x="1897075" y="439600"/>
            <a:ext cx="5393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Apagando versões antigas do React Native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5d4df6f9c_0_71"/>
          <p:cNvSpPr txBox="1"/>
          <p:nvPr/>
        </p:nvSpPr>
        <p:spPr>
          <a:xfrm>
            <a:off x="1897075" y="1820800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Para criar o projeto sem o expo, usaremos o seguinte comando: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 </a:t>
            </a:r>
            <a:r>
              <a:rPr b="1" lang="en-US" sz="2000">
                <a:solidFill>
                  <a:srgbClr val="91A3AD"/>
                </a:solidFill>
              </a:rPr>
              <a:t>npx react-native@latest init &lt;nome-do-projeto&gt;</a:t>
            </a:r>
            <a:endParaRPr b="1" sz="2000">
              <a:solidFill>
                <a:srgbClr val="91A3AD"/>
              </a:solidFill>
            </a:endParaRPr>
          </a:p>
        </p:txBody>
      </p:sp>
      <p:pic>
        <p:nvPicPr>
          <p:cNvPr id="143" name="Google Shape;143;g1e5d4df6f9c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e5d4df6f9c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e5d4df6f9c_0_71"/>
          <p:cNvSpPr txBox="1"/>
          <p:nvPr/>
        </p:nvSpPr>
        <p:spPr>
          <a:xfrm>
            <a:off x="1897075" y="439600"/>
            <a:ext cx="53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Criando o Projeto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5d4df6f9c_0_79"/>
          <p:cNvSpPr txBox="1"/>
          <p:nvPr/>
        </p:nvSpPr>
        <p:spPr>
          <a:xfrm>
            <a:off x="1897075" y="1820800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Para criar o projeto sem o expo, usaremos o seguinte comando: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 </a:t>
            </a:r>
            <a:r>
              <a:rPr b="1" lang="en-US" sz="2000">
                <a:solidFill>
                  <a:srgbClr val="91A3AD"/>
                </a:solidFill>
              </a:rPr>
              <a:t>npx react-native@latest init &lt;nome-do-projeto&gt;</a:t>
            </a:r>
            <a:endParaRPr b="1" sz="2000">
              <a:solidFill>
                <a:srgbClr val="91A3AD"/>
              </a:solidFill>
            </a:endParaRPr>
          </a:p>
        </p:txBody>
      </p:sp>
      <p:pic>
        <p:nvPicPr>
          <p:cNvPr id="151" name="Google Shape;151;g1e5d4df6f9c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1e5d4df6f9c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e5d4df6f9c_0_79"/>
          <p:cNvSpPr txBox="1"/>
          <p:nvPr/>
        </p:nvSpPr>
        <p:spPr>
          <a:xfrm>
            <a:off x="1897075" y="439600"/>
            <a:ext cx="53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Criando o Projeto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1e5d4df6f9c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e5d4df6f9c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e5d4df6f9c_0_86"/>
          <p:cNvSpPr txBox="1"/>
          <p:nvPr/>
        </p:nvSpPr>
        <p:spPr>
          <a:xfrm>
            <a:off x="1897075" y="439600"/>
            <a:ext cx="53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Criando o Projeto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1e5d4df6f9c_0_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500" y="1980050"/>
            <a:ext cx="8901501" cy="13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1e5d4df6f9c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e5d4df6f9c_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e5d4df6f9c_0_94"/>
          <p:cNvSpPr txBox="1"/>
          <p:nvPr/>
        </p:nvSpPr>
        <p:spPr>
          <a:xfrm>
            <a:off x="1897075" y="439600"/>
            <a:ext cx="53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Criando o Projeto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g1e5d4df6f9c_0_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" y="0"/>
            <a:ext cx="83226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1e5d4df6f9c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e5d4df6f9c_0_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e5d4df6f9c_0_102"/>
          <p:cNvSpPr txBox="1"/>
          <p:nvPr/>
        </p:nvSpPr>
        <p:spPr>
          <a:xfrm>
            <a:off x="1897075" y="439600"/>
            <a:ext cx="53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Criando o Projeto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1e5d4df6f9c_0_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4500"/>
            <a:ext cx="9144000" cy="483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5d4df6f9c_0_110"/>
          <p:cNvSpPr txBox="1"/>
          <p:nvPr/>
        </p:nvSpPr>
        <p:spPr>
          <a:xfrm>
            <a:off x="1897075" y="1820800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Similar ao webpack, o Metro irá buildar o projeto para nós, e criar a versão nativa. Basta rodarmos o comando abaixo: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 </a:t>
            </a:r>
            <a:r>
              <a:rPr b="1" lang="en-US" sz="2000">
                <a:solidFill>
                  <a:srgbClr val="91A3AD"/>
                </a:solidFill>
              </a:rPr>
              <a:t>npm start</a:t>
            </a:r>
            <a:endParaRPr b="1" sz="2000">
              <a:solidFill>
                <a:srgbClr val="91A3AD"/>
              </a:solidFill>
            </a:endParaRPr>
          </a:p>
        </p:txBody>
      </p:sp>
      <p:pic>
        <p:nvPicPr>
          <p:cNvPr id="183" name="Google Shape;183;g1e5d4df6f9c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e5d4df6f9c_0_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e5d4df6f9c_0_110"/>
          <p:cNvSpPr txBox="1"/>
          <p:nvPr/>
        </p:nvSpPr>
        <p:spPr>
          <a:xfrm>
            <a:off x="1897075" y="439600"/>
            <a:ext cx="53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Buildando com o Metro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5d4df6f9c_0_117"/>
          <p:cNvSpPr txBox="1"/>
          <p:nvPr/>
        </p:nvSpPr>
        <p:spPr>
          <a:xfrm>
            <a:off x="1897075" y="1820800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Similar ao webpack, o Metro irá buildar o projeto para nós, e criar a versão nativa. Basta rodarmos o comando abaixo: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 </a:t>
            </a:r>
            <a:r>
              <a:rPr b="1" lang="en-US" sz="2000">
                <a:solidFill>
                  <a:srgbClr val="91A3AD"/>
                </a:solidFill>
              </a:rPr>
              <a:t>npm start</a:t>
            </a:r>
            <a:endParaRPr b="1" sz="2000">
              <a:solidFill>
                <a:srgbClr val="91A3AD"/>
              </a:solidFill>
            </a:endParaRPr>
          </a:p>
        </p:txBody>
      </p:sp>
      <p:pic>
        <p:nvPicPr>
          <p:cNvPr id="191" name="Google Shape;191;g1e5d4df6f9c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e5d4df6f9c_0_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e5d4df6f9c_0_117"/>
          <p:cNvSpPr txBox="1"/>
          <p:nvPr/>
        </p:nvSpPr>
        <p:spPr>
          <a:xfrm>
            <a:off x="1897075" y="439600"/>
            <a:ext cx="53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Buildando com o Metro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1e5d4df6f9c_0_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993" y="0"/>
            <a:ext cx="77840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5d4df6f9c_0_125"/>
          <p:cNvSpPr txBox="1"/>
          <p:nvPr/>
        </p:nvSpPr>
        <p:spPr>
          <a:xfrm>
            <a:off x="1897075" y="1820800"/>
            <a:ext cx="5670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Ao analisarmos a pasta do nosso novo projeto, vamos ver que temos uma pasta android.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O Metro irá criar um projeto android a partir do nosso projeto react native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00" name="Google Shape;200;g1e5d4df6f9c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e5d4df6f9c_0_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e5d4df6f9c_0_125"/>
          <p:cNvSpPr txBox="1"/>
          <p:nvPr/>
        </p:nvSpPr>
        <p:spPr>
          <a:xfrm>
            <a:off x="1897075" y="439600"/>
            <a:ext cx="53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Buildando com o Metro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c68a4331c_0_42"/>
          <p:cNvSpPr txBox="1"/>
          <p:nvPr/>
        </p:nvSpPr>
        <p:spPr>
          <a:xfrm>
            <a:off x="1897075" y="1522000"/>
            <a:ext cx="567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91A3AD"/>
                </a:solidFill>
              </a:rPr>
              <a:t>Agora que nos familiarizamos com o Android Studio e um pouco do desenvolvimento com Kotlin, vamos voltar ao React Native.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	Vamos integrar o React Native com o Android Studio para rodar e gerar os arquivos necessários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61" name="Google Shape;61;g1dc68a4331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71" y="89115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c68a4331c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c68a4331c_0_4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 Native + Android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5d4df6f9c_0_132"/>
          <p:cNvSpPr txBox="1"/>
          <p:nvPr/>
        </p:nvSpPr>
        <p:spPr>
          <a:xfrm>
            <a:off x="1897075" y="1820800"/>
            <a:ext cx="5670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Ao analisarmos a pasta do nosso novo projeto, vamos ver que temos uma pasta android.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O Metro irá criar um projeto android a partir do nosso projeto react native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08" name="Google Shape;208;g1e5d4df6f9c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e5d4df6f9c_0_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e5d4df6f9c_0_132"/>
          <p:cNvSpPr txBox="1"/>
          <p:nvPr/>
        </p:nvSpPr>
        <p:spPr>
          <a:xfrm>
            <a:off x="1897075" y="439600"/>
            <a:ext cx="53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Buildando com o Metro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1e5d4df6f9c_0_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302" y="237102"/>
            <a:ext cx="7461412" cy="47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5d4df6f9c_0_140"/>
          <p:cNvSpPr txBox="1"/>
          <p:nvPr/>
        </p:nvSpPr>
        <p:spPr>
          <a:xfrm>
            <a:off x="1897075" y="1820800"/>
            <a:ext cx="5670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Ao analisarmos a pasta do nosso novo projeto, vamos ver que temos uma pasta android.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O Metro irá criar um projeto android a partir do nosso projeto react native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17" name="Google Shape;217;g1e5d4df6f9c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e5d4df6f9c_0_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e5d4df6f9c_0_140"/>
          <p:cNvSpPr txBox="1"/>
          <p:nvPr/>
        </p:nvSpPr>
        <p:spPr>
          <a:xfrm>
            <a:off x="1897075" y="439600"/>
            <a:ext cx="53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Buildando com o Metro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1e5d4df6f9c_0_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456" y="0"/>
            <a:ext cx="80470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5d4df6f9c_0_149"/>
          <p:cNvSpPr txBox="1"/>
          <p:nvPr/>
        </p:nvSpPr>
        <p:spPr>
          <a:xfrm>
            <a:off x="1897075" y="1820800"/>
            <a:ext cx="5670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Agora podemos rodar esse projeto Android gerado no Android Studio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Basta abrirmos ele, como fariamos como qualquer outro projeto, e rodá-lo em um emulador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Para dar um reload no App que está rodando, basta usar a interface do Metro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26" name="Google Shape;226;g1e5d4df6f9c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e5d4df6f9c_0_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e5d4df6f9c_0_149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Rodando no Android Studio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5d4df6f9c_0_156"/>
          <p:cNvSpPr txBox="1"/>
          <p:nvPr/>
        </p:nvSpPr>
        <p:spPr>
          <a:xfrm>
            <a:off x="1897075" y="1820800"/>
            <a:ext cx="5670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Agora podemos rodar esse projeto Android gerado no Android Studio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Basta abrirmos ele, como fariamos como qualquer outro projeto, e rodá-lo em um emulador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Para dar um reload no App que está rodando, basta usar a interface do Metro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34" name="Google Shape;234;g1e5d4df6f9c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e5d4df6f9c_0_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e5d4df6f9c_0_156"/>
          <p:cNvSpPr txBox="1"/>
          <p:nvPr/>
        </p:nvSpPr>
        <p:spPr>
          <a:xfrm>
            <a:off x="1656175" y="439600"/>
            <a:ext cx="584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Gerando APK e AAB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1e5d4df6f9c_0_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927" y="1039900"/>
            <a:ext cx="6825176" cy="4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577251438_0_295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1e577251438_0_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e577251438_0_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e577251438_0_2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59e13f783_0_691"/>
          <p:cNvSpPr txBox="1"/>
          <p:nvPr/>
        </p:nvSpPr>
        <p:spPr>
          <a:xfrm>
            <a:off x="1897075" y="1522000"/>
            <a:ext cx="567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	O Expo é uma ferramenta excelente para desenvolvimento rápido, mas iremos priorizar projetos sem o Expo, para ser o mais </a:t>
            </a:r>
            <a:r>
              <a:rPr lang="en-US" sz="2000">
                <a:solidFill>
                  <a:srgbClr val="91A3AD"/>
                </a:solidFill>
              </a:rPr>
              <a:t>reduzido</a:t>
            </a:r>
            <a:r>
              <a:rPr lang="en-US" sz="2000">
                <a:solidFill>
                  <a:srgbClr val="91A3AD"/>
                </a:solidFill>
              </a:rPr>
              <a:t> possível em suas dependências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	Nossos projetos agora serão feitos utilizando o próprio react native cli, integrando com o Android Studio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69" name="Google Shape;69;g1e59e13f783_0_6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e59e13f783_0_6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e59e13f783_0_69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Adeus Expo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5afd389d8_0_14"/>
          <p:cNvSpPr txBox="1"/>
          <p:nvPr/>
        </p:nvSpPr>
        <p:spPr>
          <a:xfrm>
            <a:off x="1897075" y="1522000"/>
            <a:ext cx="567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rgbClr val="91A3AD"/>
                </a:solidFill>
              </a:rPr>
              <a:t>Setup do ambiente para rodar os projetos react native no Android Studio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Build do react native com o Metro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Run e Reload no Emulador, a partir do projeto no VS Code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77" name="Google Shape;77;g1e5afd389d8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e5afd389d8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1e5afd389d8_0_1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O que veremos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5d4df6f9c_0_0"/>
          <p:cNvSpPr txBox="1"/>
          <p:nvPr/>
        </p:nvSpPr>
        <p:spPr>
          <a:xfrm>
            <a:off x="1897075" y="1991525"/>
            <a:ext cx="567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Vamos adicionar as variáveis de ambiente necessárias para rodarmos nosso projeto.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Primeiro para Windows, e depois para os usuários Linux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85" name="Google Shape;85;g1e5d4df6f9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e5d4df6f9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e5d4df6f9c_0_0"/>
          <p:cNvSpPr txBox="1"/>
          <p:nvPr/>
        </p:nvSpPr>
        <p:spPr>
          <a:xfrm>
            <a:off x="1897075" y="439596"/>
            <a:ext cx="4964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Adicionando Variáveis de Ambiente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5d4df6f9c_0_14"/>
          <p:cNvSpPr txBox="1"/>
          <p:nvPr/>
        </p:nvSpPr>
        <p:spPr>
          <a:xfrm>
            <a:off x="1897075" y="1522000"/>
            <a:ext cx="56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93" name="Google Shape;93;g1e5d4df6f9c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e5d4df6f9c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e5d4df6f9c_0_1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Windows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1e5d4df6f9c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366300"/>
            <a:ext cx="9143999" cy="360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5d4df6f9c_0_22"/>
          <p:cNvSpPr txBox="1"/>
          <p:nvPr/>
        </p:nvSpPr>
        <p:spPr>
          <a:xfrm>
            <a:off x="1897075" y="1522000"/>
            <a:ext cx="56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2" name="Google Shape;102;g1e5d4df6f9c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e5d4df6f9c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e5d4df6f9c_0_2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Windows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1e5d4df6f9c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" y="27661"/>
            <a:ext cx="8077073" cy="51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5d4df6f9c_0_31"/>
          <p:cNvSpPr txBox="1"/>
          <p:nvPr/>
        </p:nvSpPr>
        <p:spPr>
          <a:xfrm>
            <a:off x="1897075" y="1522000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Para termos a certeza de que a nossa variável foi adicionada corretamente, usaremos o comando abaixo para verificar: 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 </a:t>
            </a:r>
            <a:r>
              <a:rPr b="1" lang="en-US" sz="2000">
                <a:solidFill>
                  <a:srgbClr val="91A3AD"/>
                </a:solidFill>
              </a:rPr>
              <a:t>Get-ChildItem -Path Env:\</a:t>
            </a:r>
            <a:endParaRPr b="1" sz="2000">
              <a:solidFill>
                <a:srgbClr val="91A3AD"/>
              </a:solidFill>
            </a:endParaRPr>
          </a:p>
        </p:txBody>
      </p:sp>
      <p:pic>
        <p:nvPicPr>
          <p:cNvPr id="111" name="Google Shape;111;g1e5d4df6f9c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e5d4df6f9c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e5d4df6f9c_0_3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Windows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1e5d4df6f9c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e5d4df6f9c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e5d4df6f9c_0_4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Linux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1e5d4df6f9c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74425"/>
            <a:ext cx="9144000" cy="250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