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foxAeuM9TyEtS2XlquYCzIV4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77251438_0_2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e577251438_0_2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5d60d3d6f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5d60d3d6f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d60d3d6f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5d60d3d6f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d60d3d6f_0_2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5d60d3d6f_0_2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d60d3d6f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e5d60d3d6f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d60d3d6f_0_2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e5d60d3d6f_0_2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d60d3d6f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e5d60d3d6f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d60d3d6f_0_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e5d60d3d6f_0_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Checkpoint 1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77251438_0_295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e57725143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57725143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e57725143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42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Vamos construir um aplicativo que será o RPG da realidade.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O usuário irá criar um Avatar, que como em um RPG, terá um nível. As missões serão decididas pelo próprio usuário, e cada uma dará um valor de experiência.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1" name="Google Shape;61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RPG da Realidade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d60d3d6f_0_0"/>
          <p:cNvSpPr txBox="1"/>
          <p:nvPr/>
        </p:nvSpPr>
        <p:spPr>
          <a:xfrm>
            <a:off x="1897075" y="15220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As missões poderão ser adicionadas como diárias ou semanais.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Cada uma terá um nome e uma quantidade de experiência que dá.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e5d60d3d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5d60d3d6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5d60d3d6f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RPG da Realidade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d60d3d6f_0_7"/>
          <p:cNvSpPr txBox="1"/>
          <p:nvPr/>
        </p:nvSpPr>
        <p:spPr>
          <a:xfrm>
            <a:off x="1897075" y="1522000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Endpoints: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/mission/create (POST):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{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name: string,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period: string,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experience: number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}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e5d60d3d6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5d60d3d6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5d60d3d6f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RPG da Realidade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d60d3d6f_0_21"/>
          <p:cNvSpPr txBox="1"/>
          <p:nvPr/>
        </p:nvSpPr>
        <p:spPr>
          <a:xfrm>
            <a:off x="1897075" y="1522000"/>
            <a:ext cx="567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/mission/get-all (GET):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{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Missions: [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	name: number,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	period: string,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	exp: number,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	id: string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]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}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e5d60d3d6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5d60d3d6f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5d60d3d6f_0_2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RPG da Realidade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d60d3d6f_0_14"/>
          <p:cNvSpPr txBox="1"/>
          <p:nvPr/>
        </p:nvSpPr>
        <p:spPr>
          <a:xfrm>
            <a:off x="1897075" y="1522000"/>
            <a:ext cx="56706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/mission/{id}/delete (DELETE):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/mission/{id}/done (post):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/character (GET):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{</a:t>
            </a:r>
            <a:endParaRPr sz="2000">
              <a:solidFill>
                <a:srgbClr val="91A3AD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name: string,</a:t>
            </a:r>
            <a:endParaRPr sz="2000">
              <a:solidFill>
                <a:srgbClr val="91A3AD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level: number,</a:t>
            </a:r>
            <a:endParaRPr sz="2000">
              <a:solidFill>
                <a:srgbClr val="91A3AD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exp: number,</a:t>
            </a:r>
            <a:endParaRPr sz="2000">
              <a:solidFill>
                <a:srgbClr val="91A3AD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needed: number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	}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e5d60d3d6f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5d60d3d6f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5d60d3d6f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RPG da Realidade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e5d60d3d6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e5d60d3d6f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e5d60d3d6f_0_2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RPG da Realidade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1e5d60d3d6f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75" y="1086100"/>
            <a:ext cx="8010883" cy="3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5d60d3d6f_0_36"/>
          <p:cNvSpPr txBox="1"/>
          <p:nvPr/>
        </p:nvSpPr>
        <p:spPr>
          <a:xfrm>
            <a:off x="1897075" y="1522000"/>
            <a:ext cx="567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Data: 03/09 23:59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Método: Github + APK (pelo teams)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9" name="Google Shape;109;g1e5d60d3d6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e5d60d3d6f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5d60d3d6f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Entrega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d60d3d6f_0_43"/>
          <p:cNvSpPr txBox="1"/>
          <p:nvPr/>
        </p:nvSpPr>
        <p:spPr>
          <a:xfrm>
            <a:off x="1897075" y="1522000"/>
            <a:ext cx="567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backend será fornecido na próxima aula de 2a feira 28/08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7" name="Google Shape;117;g1e5d60d3d6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e5d60d3d6f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5d60d3d6f_0_4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Backend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