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L0Q8F6xCUyDksO2y3SP1GE5wh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c68a4331c_0_3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dc68a4331c_0_3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c68a4331c_0_1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dc68a4331c_0_1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68a4331c_0_8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dc68a4331c_0_8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c68a4331c_0_9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dc68a4331c_0_9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c68a4331c_0_12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dc68a4331c_0_12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c68a4331c_0_15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dc68a4331c_0_15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c68a4331c_0_13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c68a4331c_0_13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dc68a4331c_0_134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c68a4331c_0_14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dc68a4331c_0_14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c68a4331c_0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dc68a4331c_0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68a4331c_0_2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dc68a4331c_0_2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c68a4331c_0_5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dc68a4331c_0_5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c68a4331c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dc68a4331c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c68a4331c_0_6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dc68a4331c_0_6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c68a4331c_0_6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dc68a4331c_0_6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c68a4331c_0_10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dc68a4331c_0_10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edium.com/the-react-native-log/comparing-the-performance-between-native-ios-swift-and-react-native-7b5490d363e2" TargetMode="External"/><Relationship Id="rId4" Type="http://schemas.openxmlformats.org/officeDocument/2006/relationships/hyperlink" Target="https://inveritasoft.com/blog/flutter-vs-react-native-vs-native-deep-performance-comparison" TargetMode="External"/><Relationship Id="rId5" Type="http://schemas.openxmlformats.org/officeDocument/2006/relationships/hyperlink" Target="https://expo.dev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profmateus.pelluchi@fiap.com.br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Hybrid Mobile App Development</a:t>
            </a:r>
            <a:br>
              <a:rPr lang="en-US" sz="2000">
                <a:solidFill>
                  <a:srgbClr val="91A3AD"/>
                </a:solidFill>
              </a:rPr>
            </a:br>
            <a:endParaRPr sz="2000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React Native</a:t>
            </a:r>
            <a:endParaRPr sz="2000">
              <a:solidFill>
                <a:srgbClr val="91A3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c68a4331c_0_35"/>
          <p:cNvSpPr txBox="1"/>
          <p:nvPr/>
        </p:nvSpPr>
        <p:spPr>
          <a:xfrm>
            <a:off x="1897069" y="1640190"/>
            <a:ext cx="5976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1A3AD"/>
                </a:solidFill>
              </a:rPr>
              <a:t>Vantagens: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Custo reduzido para produzir 2 apps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Mais opções de desenvolvimento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Maior facilidade para manter o código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Aplicativos ficam semelhantes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8" name="Google Shape;128;g1dc68a4331c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dc68a4331c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dc68a4331c_0_35"/>
          <p:cNvSpPr txBox="1"/>
          <p:nvPr/>
        </p:nvSpPr>
        <p:spPr>
          <a:xfrm>
            <a:off x="1897075" y="439596"/>
            <a:ext cx="4964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desenvolvimento híbrido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c68a4331c_0_115"/>
          <p:cNvSpPr txBox="1"/>
          <p:nvPr/>
        </p:nvSpPr>
        <p:spPr>
          <a:xfrm>
            <a:off x="1897069" y="1640190"/>
            <a:ext cx="5976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1A3AD"/>
                </a:solidFill>
              </a:rPr>
              <a:t>Desv</a:t>
            </a:r>
            <a:r>
              <a:rPr b="1" lang="en-US" sz="2000">
                <a:solidFill>
                  <a:srgbClr val="91A3AD"/>
                </a:solidFill>
              </a:rPr>
              <a:t>antagens: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Pior performance quando comparado ao código nativo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Maior dificuldade para uso de features exclusivas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36" name="Google Shape;136;g1dc68a4331c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dc68a4331c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dc68a4331c_0_115"/>
          <p:cNvSpPr txBox="1"/>
          <p:nvPr/>
        </p:nvSpPr>
        <p:spPr>
          <a:xfrm>
            <a:off x="1897075" y="439596"/>
            <a:ext cx="4964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desenvolvimento híbrido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1dc68a4331c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dc68a4331c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dc68a4331c_0_8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React Native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1dc68a4331c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7500" y="1444025"/>
            <a:ext cx="6089000" cy="32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c68a4331c_0_97"/>
          <p:cNvSpPr txBox="1"/>
          <p:nvPr/>
        </p:nvSpPr>
        <p:spPr>
          <a:xfrm>
            <a:off x="1897069" y="1521990"/>
            <a:ext cx="5976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Javascript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React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Desenvolvimento rápido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Framework maduro e bem documentado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Performance próxima ao código nativo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2" name="Google Shape;152;g1dc68a4331c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dc68a4331c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dc68a4331c_0_9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React Native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1dc68a4331c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dc68a4331c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dc68a4331c_0_12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React Native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1dc68a4331c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230" y="1238502"/>
            <a:ext cx="6028874" cy="34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1dc68a4331c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dc68a4331c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dc68a4331c_0_15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React Native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1dc68a4331c_0_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76" y="1202600"/>
            <a:ext cx="4687150" cy="37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c68a4331c_0_134"/>
          <p:cNvSpPr txBox="1"/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dc68a4331c_0_13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1dc68a4331c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13" y="785138"/>
            <a:ext cx="7317975" cy="3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c68a4331c_0_141"/>
          <p:cNvSpPr txBox="1"/>
          <p:nvPr/>
        </p:nvSpPr>
        <p:spPr>
          <a:xfrm>
            <a:off x="1478475" y="1522000"/>
            <a:ext cx="63945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8FA0A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https://medium.com/the-react-native-log/comparing-the-performance-between-native-ios-swift-and-react-native-7b5490d363e2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 u="sng">
                <a:solidFill>
                  <a:srgbClr val="8FA0AA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https://inveritasoft.com/blog/flutter-vs-react-native-vs-native-deep-performance-comparison</a:t>
            </a:r>
            <a:br>
              <a:rPr lang="en-US" sz="2000">
                <a:solidFill>
                  <a:srgbClr val="8FA0AA"/>
                </a:solidFill>
              </a:rPr>
            </a:br>
            <a:br>
              <a:rPr lang="en-US" sz="2000">
                <a:solidFill>
                  <a:srgbClr val="8FA0AA"/>
                </a:solidFill>
              </a:rPr>
            </a:br>
            <a:r>
              <a:rPr lang="en-US" sz="2000" u="sng">
                <a:solidFill>
                  <a:srgbClr val="8FA0AA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https://expo.dev/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endParaRPr sz="2000">
              <a:solidFill>
                <a:srgbClr val="91A3AD"/>
              </a:solidFill>
            </a:endParaRPr>
          </a:p>
        </p:txBody>
      </p:sp>
      <p:pic>
        <p:nvPicPr>
          <p:cNvPr id="184" name="Google Shape;184;g1dc68a4331c_0_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dc68a4331c_0_1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dc68a4331c_0_14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Referência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/>
        </p:nvSpPr>
        <p:spPr>
          <a:xfrm>
            <a:off x="1752600" y="2256503"/>
            <a:ext cx="6292592" cy="63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7">
                <a:solidFill>
                  <a:srgbClr val="91A3AD"/>
                </a:solidFill>
              </a:rPr>
              <a:t>Dúvidas, anseios, desabafos?</a:t>
            </a:r>
            <a:endParaRPr/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50" cy="47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1155550" y="1340400"/>
            <a:ext cx="7404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1A3AD"/>
                </a:solidFill>
              </a:rPr>
              <a:t>Mateus Fonseca Pelluchi</a:t>
            </a:r>
            <a:endParaRPr b="1" sz="24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88888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profmateus.pelluchi@fiap.com.br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Eng. da Computação - USP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Mineração de Dados Complexos - UNICAMP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Eng. de Software - QuintoAndar</a:t>
            </a:r>
            <a:br>
              <a:rPr lang="en-US" sz="2000">
                <a:solidFill>
                  <a:srgbClr val="91A3AD"/>
                </a:solidFill>
              </a:rPr>
            </a:b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o professor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155550" y="4118908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Prata III no lolzin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6195" y="439600"/>
            <a:ext cx="2230050" cy="29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c68a4331c_0_21"/>
          <p:cNvSpPr txBox="1"/>
          <p:nvPr/>
        </p:nvSpPr>
        <p:spPr>
          <a:xfrm>
            <a:off x="1897075" y="1522052"/>
            <a:ext cx="5976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Android nativo (Kotlin)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Android Studio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JavaScript (ES6)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Boas práticas de programação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Recapitulação de React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React Native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Expo Go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Componentes base de React Native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Navegação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Rest API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Firebase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Gesture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Iot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Hooks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Storage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Redux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1" name="Google Shape;71;g1dc68a4331c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dc68a4331c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dc68a4331c_0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a matéria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1dc68a4331c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dc68a4331c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dc68a4331c_0_2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E vai dar?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1dc68a4331c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8935" y="1388453"/>
            <a:ext cx="4401000" cy="325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1dc68a4331c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dc68a4331c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dc68a4331c_0_5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E vai dar?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dc68a4331c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63" y="1895871"/>
            <a:ext cx="4248623" cy="29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dc68a4331c_0_51"/>
          <p:cNvSpPr txBox="1"/>
          <p:nvPr/>
        </p:nvSpPr>
        <p:spPr>
          <a:xfrm>
            <a:off x="1897069" y="1249228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Como diria a bandeira do Espírito Santo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c68a4331c_0_42"/>
          <p:cNvSpPr txBox="1"/>
          <p:nvPr/>
        </p:nvSpPr>
        <p:spPr>
          <a:xfrm>
            <a:off x="1897075" y="1522000"/>
            <a:ext cx="56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  Formar profissionais capazes de programar para mobile, cientes dos trade-offs entre as tecnologias, e sigam as melhores práticas e tendências do mercado.</a:t>
            </a:r>
            <a:endParaRPr/>
          </a:p>
        </p:txBody>
      </p:sp>
      <p:pic>
        <p:nvPicPr>
          <p:cNvPr id="96" name="Google Shape;96;g1dc68a433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dc68a4331c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dc68a4331c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Objetivo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68a4331c_0_67"/>
          <p:cNvSpPr txBox="1"/>
          <p:nvPr/>
        </p:nvSpPr>
        <p:spPr>
          <a:xfrm>
            <a:off x="1897069" y="1521990"/>
            <a:ext cx="5976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Mobile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Desenvolvimento híbrido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React Native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Expo Go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●"/>
            </a:pPr>
            <a:r>
              <a:rPr lang="en-US" sz="2000">
                <a:solidFill>
                  <a:srgbClr val="91A3AD"/>
                </a:solidFill>
              </a:rPr>
              <a:t>Android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4" name="Google Shape;104;g1dc68a4331c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dc68a4331c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dc68a4331c_0_6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Motivações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1dc68a4331c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dc68a4331c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dc68a4331c_0_6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mobile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1dc68a4331c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3928" y="1221202"/>
            <a:ext cx="4321250" cy="3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1dc68a4331c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dc68a4331c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dc68a4331c_0_10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265B"/>
                </a:solidFill>
              </a:rPr>
              <a:t>Sobre mobile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1dc68a4331c_0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6901" y="1411500"/>
            <a:ext cx="7212650" cy="32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