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i2U3MJMLXwybcYzuh2Yc0x5kgC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0a150b83e_0_69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g1e0a150b83e_0_69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0a150b83e_0_7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1e0a150b83e_0_7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0a150b83e_0_83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1e0a150b83e_0_83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0a150b83e_0_9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1e0a150b83e_0_9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0a150b83e_0_42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1e0a150b83e_0_42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0a150b83e_0_9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1e0a150b83e_0_97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0a150b83e_0_105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1e0a150b83e_0_105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0a150b83e_0_115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1e0a150b83e_0_115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0a150b83e_0_132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1e0a150b83e_0_132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e0a150b83e_0_142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1e0a150b83e_0_142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db85230d7_0_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1ddb85230d7_0_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0a150b83e_0_49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1e0a150b83e_0_49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0a150b83e_0_15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g1e0a150b83e_0_15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e0a150b83e_0_162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1e0a150b83e_0_162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e0a150b83e_0_169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1e0a150b83e_0_169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p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7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0a150b83e_0_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g1e0a150b83e_0_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0a150b83e_0_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1e0a150b83e_0_7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0a150b83e_0_1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1e0a150b83e_0_1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0a150b83e_0_2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1e0a150b83e_0_2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0a150b83e_0_28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1e0a150b83e_0_28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0a150b83e_0_35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1e0a150b83e_0_35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0a150b83e_0_62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1e0a150b83e_0_62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 txBox="1"/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+ Black">
  <p:cSld name="Logo + Black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956888" y="1375506"/>
            <a:ext cx="7230222" cy="2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0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/>
          <p:nvPr/>
        </p:nvSpPr>
        <p:spPr>
          <a:xfrm>
            <a:off x="1664207" y="460248"/>
            <a:ext cx="5580888" cy="438912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2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2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3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93475" y="1350312"/>
            <a:ext cx="3801745" cy="2911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08274" y="1350312"/>
            <a:ext cx="4022725" cy="3330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3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4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9144000" cy="5148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8"/>
          <p:cNvPicPr preferRelativeResize="0"/>
          <p:nvPr/>
        </p:nvPicPr>
        <p:blipFill rotWithShape="1">
          <a:blip r:embed="rId2">
            <a:alphaModFix/>
          </a:blip>
          <a:srcRect b="-62954" l="-10475" r="0" t="-31201"/>
          <a:stretch/>
        </p:blipFill>
        <p:spPr>
          <a:xfrm>
            <a:off x="8382000" y="209550"/>
            <a:ext cx="533399" cy="2285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16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19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6200" y="-19887"/>
            <a:ext cx="9135540" cy="513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9542" y="849040"/>
            <a:ext cx="3204916" cy="86212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1424069" y="2479190"/>
            <a:ext cx="5976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Hybrid Mobile App Development</a:t>
            </a:r>
            <a:b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ED145B"/>
                </a:solidFill>
              </a:rPr>
              <a:t>Storage and Tests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0a150b83e_0_69"/>
          <p:cNvSpPr txBox="1"/>
          <p:nvPr/>
        </p:nvSpPr>
        <p:spPr>
          <a:xfrm>
            <a:off x="1897075" y="1522005"/>
            <a:ext cx="5976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Testes unitários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Quando estivermos preparando os nossos testes, vamos separá-los em 3 partes, utilizando o padrão Arrange, Act, Assert (AAA). Essa divisão as vezes pode até parecer verbosa para casos simples, mas vai nos ajudar a ter mais clareza de o que e como estamos testando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25" name="Google Shape;125;g1e0a150b83e_0_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1e0a150b83e_0_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1e0a150b83e_0_69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Tests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0a150b83e_0_76"/>
          <p:cNvSpPr txBox="1"/>
          <p:nvPr/>
        </p:nvSpPr>
        <p:spPr>
          <a:xfrm>
            <a:off x="1897075" y="1522005"/>
            <a:ext cx="59760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Arrange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Aqui é quando preparamos o que o nosso teste irá precisar. Declaramos inputs, outputs esperados, mocks necessários, criamos objetos…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33" name="Google Shape;133;g1e0a150b83e_0_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1e0a150b83e_0_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1e0a150b83e_0_76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Tests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0a150b83e_0_83"/>
          <p:cNvSpPr txBox="1"/>
          <p:nvPr/>
        </p:nvSpPr>
        <p:spPr>
          <a:xfrm>
            <a:off x="1897075" y="1522005"/>
            <a:ext cx="5976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Act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Aqui é a etapa que iremos, como o próprio nome diz, agir. Se for um método, por exemplo, aqui </a:t>
            </a:r>
            <a:r>
              <a:rPr lang="en-US" sz="2000">
                <a:solidFill>
                  <a:srgbClr val="91A3AD"/>
                </a:solidFill>
              </a:rPr>
              <a:t>chamamos</a:t>
            </a:r>
            <a:r>
              <a:rPr lang="en-US" sz="2000">
                <a:solidFill>
                  <a:srgbClr val="91A3AD"/>
                </a:solidFill>
              </a:rPr>
              <a:t> o método com o input que foi definido, e </a:t>
            </a:r>
            <a:r>
              <a:rPr lang="en-US" sz="2000">
                <a:solidFill>
                  <a:srgbClr val="91A3AD"/>
                </a:solidFill>
              </a:rPr>
              <a:t>salvamos</a:t>
            </a:r>
            <a:r>
              <a:rPr lang="en-US" sz="2000">
                <a:solidFill>
                  <a:srgbClr val="91A3AD"/>
                </a:solidFill>
              </a:rPr>
              <a:t> numa variável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41" name="Google Shape;141;g1e0a150b83e_0_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1e0a150b83e_0_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1e0a150b83e_0_83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Tests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0a150b83e_0_90"/>
          <p:cNvSpPr txBox="1"/>
          <p:nvPr/>
        </p:nvSpPr>
        <p:spPr>
          <a:xfrm>
            <a:off x="1897075" y="1522005"/>
            <a:ext cx="5976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Assert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Essa é a parte de verificação do nosso teste. Aqui nós checamos se o resultado foi o esperado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49" name="Google Shape;149;g1e0a150b83e_0_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1e0a150b83e_0_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1e0a150b83e_0_9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Tests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0a150b83e_0_42"/>
          <p:cNvSpPr txBox="1"/>
          <p:nvPr/>
        </p:nvSpPr>
        <p:spPr>
          <a:xfrm>
            <a:off x="1897075" y="1522005"/>
            <a:ext cx="59760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O que testar em métodos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Quando estamos testando métodos puros (independente de estado), precisamos fornecer inputs e outputs conhecidos, rodar o nosso método nos inputs, e esperar os outputs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57" name="Google Shape;157;g1e0a150b83e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1e0a150b83e_0_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1e0a150b83e_0_42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Tests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0a150b83e_0_97"/>
          <p:cNvSpPr txBox="1"/>
          <p:nvPr/>
        </p:nvSpPr>
        <p:spPr>
          <a:xfrm>
            <a:off x="1897075" y="1522005"/>
            <a:ext cx="5976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Exemplos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Um método que faz soma, e aceita string como input: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65" name="Google Shape;165;g1e0a150b83e_0_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1e0a150b83e_0_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1e0a150b83e_0_97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Tests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g1e0a150b83e_0_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7750" y="3266923"/>
            <a:ext cx="6448500" cy="42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g1e0a150b83e_0_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1e0a150b83e_0_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1e0a150b83e_0_105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Tests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g1e0a150b83e_0_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663" y="1135021"/>
            <a:ext cx="3434737" cy="3752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1e0a150b83e_0_1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0775" y="1320075"/>
            <a:ext cx="3175200" cy="35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0a150b83e_0_115"/>
          <p:cNvSpPr txBox="1"/>
          <p:nvPr/>
        </p:nvSpPr>
        <p:spPr>
          <a:xfrm>
            <a:off x="1897075" y="1522005"/>
            <a:ext cx="5976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Exemplos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Um método que faz divisão, e aceita string como input: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83" name="Google Shape;183;g1e0a150b83e_0_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1e0a150b83e_0_1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1e0a150b83e_0_115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Tests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g1e0a150b83e_0_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3575" y="3312397"/>
            <a:ext cx="6588949" cy="5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g1e0a150b83e_0_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1e0a150b83e_0_1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1e0a150b83e_0_132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Tests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g1e0a150b83e_0_1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688" y="1086096"/>
            <a:ext cx="3734563" cy="3752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1e0a150b83e_0_1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9400" y="1352802"/>
            <a:ext cx="3325022" cy="3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g1e0a150b83e_0_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1e0a150b83e_0_1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1e0a150b83e_0_142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Tests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g1e0a150b83e_0_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8175" y="174500"/>
            <a:ext cx="6668001" cy="47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ddb85230d7_0_0"/>
          <p:cNvSpPr txBox="1"/>
          <p:nvPr/>
        </p:nvSpPr>
        <p:spPr>
          <a:xfrm>
            <a:off x="1897075" y="1522005"/>
            <a:ext cx="5976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O que é?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Testes são códigos que não fazem parte do seu aplicativo, e que são rodados em conjunto com o código que estamos desenvolvendo para testá-lo.</a:t>
            </a: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A importância dos testes é de garantir o funcionamento do nosso projeto quando há mudanças, que podem ter efeitos colaterais não tão óbvios, e comprometer uma parte do nosso aplicativo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g1ddb85230d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g1ddb85230d7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g1ddb85230d7_0_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Tests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0a150b83e_0_49"/>
          <p:cNvSpPr txBox="1"/>
          <p:nvPr/>
        </p:nvSpPr>
        <p:spPr>
          <a:xfrm>
            <a:off x="1897075" y="1188980"/>
            <a:ext cx="5976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TUDO CERTO!! OS TESTES PASSARAM!!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209" name="Google Shape;209;g1e0a150b83e_0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1e0a150b83e_0_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1e0a150b83e_0_49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Tests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g1e0a150b83e_0_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3225" y="1865150"/>
            <a:ext cx="5393600" cy="28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e0a150b83e_0_151"/>
          <p:cNvSpPr txBox="1"/>
          <p:nvPr/>
        </p:nvSpPr>
        <p:spPr>
          <a:xfrm>
            <a:off x="1897075" y="1522005"/>
            <a:ext cx="5976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O que testar em métodos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Devemos sempre nos atentar a corner cases. Seja quando os inputs não são os esperados, mas são possíveis, ou caos que são fáceis de esquecer quando programamos: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Array vazio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Objeto vazio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0, negativo, float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String vazia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218" name="Google Shape;218;g1e0a150b83e_0_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1e0a150b83e_0_1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1e0a150b83e_0_151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Tests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e0a150b83e_0_162"/>
          <p:cNvSpPr txBox="1"/>
          <p:nvPr/>
        </p:nvSpPr>
        <p:spPr>
          <a:xfrm>
            <a:off x="1897075" y="1522005"/>
            <a:ext cx="5976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Estrutura dos testes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Como vocês observaram, os testes estão divididos em </a:t>
            </a:r>
            <a:r>
              <a:rPr b="1" lang="en-US" sz="2000">
                <a:solidFill>
                  <a:srgbClr val="91A3AD"/>
                </a:solidFill>
              </a:rPr>
              <a:t>describes </a:t>
            </a:r>
            <a:r>
              <a:rPr lang="en-US" sz="2000">
                <a:solidFill>
                  <a:srgbClr val="91A3AD"/>
                </a:solidFill>
              </a:rPr>
              <a:t>e </a:t>
            </a:r>
            <a:r>
              <a:rPr b="1" lang="en-US" sz="2000">
                <a:solidFill>
                  <a:srgbClr val="91A3AD"/>
                </a:solidFill>
              </a:rPr>
              <a:t>its</a:t>
            </a: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Describes são delimitadores de escopo, enquanto os its são os testes em si.</a:t>
            </a: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Essa divisão passa a ser mais importante quando nossos testes se tornam mais complexos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226" name="Google Shape;226;g1e0a150b83e_0_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1e0a150b83e_0_1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1e0a150b83e_0_162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Tests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e0a150b83e_0_169"/>
          <p:cNvSpPr txBox="1"/>
          <p:nvPr/>
        </p:nvSpPr>
        <p:spPr>
          <a:xfrm>
            <a:off x="1897075" y="1522005"/>
            <a:ext cx="5976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BeforeEach, beforeAll, afterEach, afterAll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É muito comum termos um setup mais complexo em nossos testes, principalmente quando envolve mocks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234" name="Google Shape;234;g1e0a150b83e_0_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1e0a150b83e_0_1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1e0a150b83e_0_169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Tests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"/>
          <p:cNvSpPr txBox="1"/>
          <p:nvPr/>
        </p:nvSpPr>
        <p:spPr>
          <a:xfrm>
            <a:off x="1701600" y="623653"/>
            <a:ext cx="62925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97"/>
              <a:buFont typeface="Arial"/>
              <a:buNone/>
            </a:pPr>
            <a:r>
              <a:rPr b="0" i="0" lang="en-US" sz="3497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Dúvidas, anseios, desabafos?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8029" y="1380303"/>
            <a:ext cx="5690593" cy="31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0" y="2"/>
            <a:ext cx="913554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276" y="209004"/>
            <a:ext cx="8691449" cy="4704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71025" y="2138711"/>
            <a:ext cx="3201951" cy="8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0a150b83e_0_0"/>
          <p:cNvSpPr txBox="1"/>
          <p:nvPr/>
        </p:nvSpPr>
        <p:spPr>
          <a:xfrm>
            <a:off x="1897075" y="1522005"/>
            <a:ext cx="59760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Bônus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Além disso, testes costumam nos ajudar a programar de uma maneira mais modular, quando nossos testes são muito custosos de fazer, é um sinal de que nosso código está muito acoplado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g1e0a150b83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1e0a150b83e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1e0a150b83e_0_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Tests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0a150b83e_0_7"/>
          <p:cNvSpPr txBox="1"/>
          <p:nvPr/>
        </p:nvSpPr>
        <p:spPr>
          <a:xfrm>
            <a:off x="1897075" y="1522005"/>
            <a:ext cx="5976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Tipos de testes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Existem 3 tipos de testes utilizados em programação, de acordo com a parcela do fluxo que está sendo testada:</a:t>
            </a:r>
            <a:br>
              <a:rPr lang="en-US" sz="2000">
                <a:solidFill>
                  <a:srgbClr val="91A3AD"/>
                </a:solidFill>
              </a:rPr>
            </a:b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Testes unitários (Unit tests)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Testes de integração (Integration tests)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Testes End-to-End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77" name="Google Shape;77;g1e0a150b83e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g1e0a150b83e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1e0a150b83e_0_7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Tests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0a150b83e_0_14"/>
          <p:cNvSpPr txBox="1"/>
          <p:nvPr/>
        </p:nvSpPr>
        <p:spPr>
          <a:xfrm>
            <a:off x="1897075" y="1522005"/>
            <a:ext cx="5976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Testes unitários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Testam apenas um componente, uma função, a menor unidade testável dentro do nosso código.</a:t>
            </a: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São os mais comuns, e não é raro em empresas os testes unitários terem cobertura de 100% ou próximas a isso.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85" name="Google Shape;85;g1e0a150b83e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1e0a150b83e_0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1e0a150b83e_0_14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Tests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0a150b83e_0_21"/>
          <p:cNvSpPr txBox="1"/>
          <p:nvPr/>
        </p:nvSpPr>
        <p:spPr>
          <a:xfrm>
            <a:off x="1897075" y="1522005"/>
            <a:ext cx="59760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Testes de Integração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Quando envolvem mais de um componente ou função. Já estamos testando uma parte maior do nosso fluxo e como os componentes/classes/métodos conversam entre si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93" name="Google Shape;93;g1e0a150b83e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1e0a150b83e_0_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1e0a150b83e_0_21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Tests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0a150b83e_0_28"/>
          <p:cNvSpPr txBox="1"/>
          <p:nvPr/>
        </p:nvSpPr>
        <p:spPr>
          <a:xfrm>
            <a:off x="1897075" y="1522005"/>
            <a:ext cx="5976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Testes end-to-end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Testam um fluxo inteiro do nosso sistema. Envolve a necessidade de termos o nosso backend, um sandbox, ou ao menos um serviço mockado especialmente para o teste.</a:t>
            </a: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Geralmente envolvem o uso de um software para simular um usuário, como selenium ou cypress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01" name="Google Shape;101;g1e0a150b83e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1e0a150b83e_0_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1e0a150b83e_0_28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Tests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0a150b83e_0_35"/>
          <p:cNvSpPr txBox="1"/>
          <p:nvPr/>
        </p:nvSpPr>
        <p:spPr>
          <a:xfrm>
            <a:off x="1897075" y="1522005"/>
            <a:ext cx="59760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Testes unitários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Aqui focaremos nos testes unitários. Eles são os mais simples e mais utilizados, e a base para o entendimento do teste de integração (end-to-end é um caso </a:t>
            </a:r>
            <a:r>
              <a:rPr lang="en-US" sz="2000">
                <a:solidFill>
                  <a:srgbClr val="91A3AD"/>
                </a:solidFill>
              </a:rPr>
              <a:t>à parte)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09" name="Google Shape;109;g1e0a150b83e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1e0a150b83e_0_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1e0a150b83e_0_35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Tests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0a150b83e_0_62"/>
          <p:cNvSpPr txBox="1"/>
          <p:nvPr/>
        </p:nvSpPr>
        <p:spPr>
          <a:xfrm>
            <a:off x="1897075" y="1522005"/>
            <a:ext cx="5976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Testes unitários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Para os testes unitários, usaremos o Jest, a principal </a:t>
            </a:r>
            <a:r>
              <a:rPr lang="en-US" sz="2000">
                <a:solidFill>
                  <a:srgbClr val="91A3AD"/>
                </a:solidFill>
              </a:rPr>
              <a:t>ferramenta</a:t>
            </a:r>
            <a:r>
              <a:rPr lang="en-US" sz="2000">
                <a:solidFill>
                  <a:srgbClr val="91A3AD"/>
                </a:solidFill>
              </a:rPr>
              <a:t> de testes para javascript, e o Testing Library, que ocupou o posto de principal framework de testes para react, que antes pertencia ao Enzyme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17" name="Google Shape;117;g1e0a150b83e_0_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1e0a150b83e_0_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1e0a150b83e_0_62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Tests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2018-06-21T14:25:56Z</dcterms:created>
  <dc:creator>Maíra Fernandes Palácios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2018-06-21T00:00:00Z</vt:filetime>
  </property>
  <property fmtid="{D5CDD505-2E9C-101B-9397-08002B2CF9AE}" pid="3" name="Creator">
    <vt:lpwstr>Google</vt:lpwstr>
  </property>
  <property fmtid="{D5CDD505-2E9C-101B-9397-08002B2CF9AE}" pid="4" name="LastSaved">
    <vt:filetime>2018-06-21T00:00:00Z</vt:filetime>
  </property>
</Properties>
</file>