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Qdqp+c96iRyRIrvqb/89uBDxt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0ceacc27d_0_5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e0ceacc27d_0_5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0ceacc27d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e0ceacc27d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0ceacc27d_0_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e0ceacc27d_0_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0ceacc27d_0_7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e0ceacc27d_0_7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0ceacc27d_0_8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e0ceacc27d_0_8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0ceacc27d_0_8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e0ceacc27d_0_8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0ceacc27d_0_15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e0ceacc27d_0_15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0ceacc27d_0_9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e0ceacc27d_0_9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0ceacc27d_0_14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e0ceacc27d_0_14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0ceacc27d_0_12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e0ceacc27d_0_12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b85230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db85230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0ceacc27d_0_13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e0ceacc27d_0_13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0ceacc27d_0_11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e0ceacc27d_0_11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0ceacc27d_0_11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1e0ceacc27d_0_11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0ceacc27d_0_16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e0ceacc27d_0_16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0ceacc27d_0_10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1e0ceacc27d_0_10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0ceacc27d_0_1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e0ceacc27d_0_1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0ceacc27d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e0ceacc27d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0ceacc27d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e0ceacc27d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0ceacc27d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e0ceacc27d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0ceacc27d_0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e0ceacc27d_0_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0ceacc27d_0_2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e0ceacc27d_0_2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0ceacc27d_0_3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e0ceacc27d_0_3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0ceacc27d_0_6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e0ceacc27d_0_6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6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503569" y="251024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FIrebase - Autenticação e RealTime DB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0ceacc27d_0_56"/>
          <p:cNvSpPr txBox="1"/>
          <p:nvPr/>
        </p:nvSpPr>
        <p:spPr>
          <a:xfrm>
            <a:off x="1897075" y="15220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Pausa para criação do Firebase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27" name="Google Shape;127;g1e0ceacc27d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e0ceacc27d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e0ceacc27d_0_5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0ceacc27d_0_42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Entendendo a estrutura de dados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Firebase usa uma estrutura JSON, ou seja, é um grande objeto javascript na nuvem. Como qualquer objeto, podemos adicionar parâmetros, deletar parâmetros, modificar valores, e ter objetos “filhos” como valores de um parâmetro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35" name="Google Shape;135;g1e0ceacc27d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e0ceacc27d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e0ceacc27d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0ceacc27d_0_49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Entendendo a estrutura de dados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Quando nós vamos acessar esses dados, </a:t>
            </a:r>
            <a:r>
              <a:rPr lang="en-US" sz="2000">
                <a:solidFill>
                  <a:srgbClr val="91A3AD"/>
                </a:solidFill>
              </a:rPr>
              <a:t>nós</a:t>
            </a:r>
            <a:r>
              <a:rPr lang="en-US" sz="2000">
                <a:solidFill>
                  <a:srgbClr val="91A3AD"/>
                </a:solidFill>
              </a:rPr>
              <a:t> recebemos um SnapShot, que é uma “foto” de uma parte dessa árvore JSON.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Quando vamos adicionar ou atualizar valores, nós fazemos isso de maneira semelhante a um objeto. Declaramos o caminho e setamos um valor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43" name="Google Shape;143;g1e0ceacc27d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e0ceacc27d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e0ceacc27d_0_4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0ceacc27d_0_73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Entendendo a Ref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Para acessarmos valores do Firebase, precisamos de uma Ref. Essa Ref é um caminho dentro da nossa árvore JSON, de onde nossas consultas irão partir. Pode ser a raíz, ou algum lugar mais específico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51" name="Google Shape;151;g1e0ceacc27d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e0ceacc27d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e0ceacc27d_0_7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0ceacc27d_0_80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Entendendo a Ref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59" name="Google Shape;159;g1e0ceacc27d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e0ceacc27d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e0ceacc27d_0_8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1e0ceacc27d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000" y="2227400"/>
            <a:ext cx="5975999" cy="2111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0ceacc27d_0_89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Métodos - Get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get é o método mais simples para acessarmos um valor, passamos um caminho e recebemos um SnapShot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68" name="Google Shape;168;g1e0ceacc27d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e0ceacc27d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e0ceacc27d_0_8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0ceacc27d_0_157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Métodos - Get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76" name="Google Shape;176;g1e0ceacc27d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e0ceacc27d_0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e0ceacc27d_0_15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1e0ceacc27d_0_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425" y="2123900"/>
            <a:ext cx="5976000" cy="266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0ceacc27d_0_96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Métodos - Set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set é o método para declaramos um parâmetro novo já com valor, ou sobrescrever um valor existente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Importante lembrar que estamos declarando um valor a um parâmetro. É comum cometermos erros aqui que podem apagar dados do nosso banco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85" name="Google Shape;185;g1e0ceacc27d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e0ceacc27d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e0ceacc27d_0_9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0ceacc27d_0_141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Métodos - Set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93" name="Google Shape;193;g1e0ceacc27d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e0ceacc27d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e0ceacc27d_0_14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1e0ceacc27d_0_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475" y="2082525"/>
            <a:ext cx="6703050" cy="28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0ceacc27d_0_126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Métodos - Set (erro comum)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set é o método para declaramos um parâmetro novo já com valor, ou sobrescrever um valor existente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Importante lembrar que estamos declarando um valor a um parâmetro. É comum cometermos erros aqui que podem apagar dados do nosso banco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02" name="Google Shape;202;g1e0ceacc27d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e0ceacc27d_0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e0ceacc27d_0_12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db85230d7_0_0"/>
          <p:cNvSpPr txBox="1"/>
          <p:nvPr/>
        </p:nvSpPr>
        <p:spPr>
          <a:xfrm>
            <a:off x="1897075" y="15220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que é?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É uma plataforma cloud da Google, com múltiplas funções e ferramentas.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db85230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db85230d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db85230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0ceacc27d_0_133"/>
          <p:cNvSpPr txBox="1"/>
          <p:nvPr/>
        </p:nvSpPr>
        <p:spPr>
          <a:xfrm>
            <a:off x="1897075" y="15220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Métodos - Set (erro comum)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10" name="Google Shape;210;g1e0ceacc27d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e0ceacc27d_0_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e0ceacc27d_0_13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1e0ceacc27d_0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9038" y="2302300"/>
            <a:ext cx="5120775" cy="2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0ceacc27d_0_117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Métodos - Update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É o método, como o próprio nome diz, que atualiza um ou mais valores. Pode ser mais prático de utilizar que o set quando queremos atualizar múltiplos valores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19" name="Google Shape;219;g1e0ceacc27d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e0ceacc27d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e0ceacc27d_0_11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0ceacc27d_0_110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Métodos - Push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Cria uma nova entrada, com uma chave única e um valor nulo. É bastante utilizado quando precisamos de um UUID para algum valor.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27" name="Google Shape;227;g1e0ceacc27d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e0ceacc27d_0_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e0ceacc27d_0_11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0ceacc27d_0_165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Métodos - Update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35" name="Google Shape;235;g1e0ceacc27d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e0ceacc27d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e0ceacc27d_0_16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1e0ceacc27d_0_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4825" y="1168722"/>
            <a:ext cx="5975999" cy="375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0ceacc27d_0_103"/>
          <p:cNvSpPr txBox="1"/>
          <p:nvPr/>
        </p:nvSpPr>
        <p:spPr>
          <a:xfrm>
            <a:off x="1897075" y="1522005"/>
            <a:ext cx="5976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Métodos - </a:t>
            </a:r>
            <a:r>
              <a:rPr b="1" lang="en-US" sz="2200">
                <a:solidFill>
                  <a:srgbClr val="91A3AD"/>
                </a:solidFill>
              </a:rPr>
              <a:t>onValue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É o método que funciona como listener do banco de dados. Declaramos uma ref e um callback. Sempre que o valor daquele parâmetro, ou de um de seus filhos, for modificado, o nosso callback será chamado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Quando declarado o listener, o callback já é chamado, o professor fez uma renderização em loop nessa brincadeira :’(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44" name="Google Shape;244;g1e0ceacc27d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e0ceacc27d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e0ceacc27d_0_10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0ceacc27d_0_149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Métodos - onValue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52" name="Google Shape;252;g1e0ceacc27d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e0ceacc27d_0_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e0ceacc27d_0_14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g1e0ceacc27d_0_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276" y="2196350"/>
            <a:ext cx="7177442" cy="24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0ceacc27d_0_0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que </a:t>
            </a:r>
            <a:r>
              <a:rPr b="1" lang="en-US" sz="2200">
                <a:solidFill>
                  <a:srgbClr val="91A3AD"/>
                </a:solidFill>
              </a:rPr>
              <a:t>veremos</a:t>
            </a: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91A3AD"/>
                </a:solidFill>
              </a:rPr>
              <a:t>Realtime Database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Auth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Remote config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9" name="Google Shape;69;g1e0ceacc27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e0ceacc27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e0ceacc27d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eacc27d_0_7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Realtime database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Firebase nos fornece 2 bancos de dados similares, o Firestore, mais “parrudo” e o realtime database, mais dinâmico. Para a nossa aula utilizaremos o realtime database, porém as implementações são similares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e0ceacc27d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e0ceacc27d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e0ceacc27d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0ceacc27d_0_14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Realtime database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Banco de dados não relacional (Json tree)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Funções de listener de mudanças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Trabalha com snapshots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5" name="Google Shape;85;g1e0ceacc27d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e0ceacc27d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e0ceacc27d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0ceacc27d_0_21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Bancos não relacionais Vantagens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Dinâmicos e fáceis de usar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Aceitam qualquer modelo de dados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Algumas operações são simplificadas a ponto de serem triviais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3" name="Google Shape;93;g1e0ceacc27d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e0ceacc27d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e0ceacc27d_0_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ceacc27d_0_28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Bancos não relacionais desvantagens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Não existe validação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Algumas queries se tornam complexas a ponto de necessitar duplicação de dados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 estrutura pode se tornar complexa de se entender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Não há garantias de consistência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1" name="Google Shape;101;g1e0ceacc27d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e0ceacc27d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e0ceacc27d_0_2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0ceacc27d_0_35"/>
          <p:cNvSpPr txBox="1"/>
          <p:nvPr/>
        </p:nvSpPr>
        <p:spPr>
          <a:xfrm>
            <a:off x="1897075" y="1522005"/>
            <a:ext cx="5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9" name="Google Shape;109;g1e0ceacc27d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e0ceacc27d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e0ceacc27d_0_3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1e0ceacc27d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375" y="1171800"/>
            <a:ext cx="6669700" cy="37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0ceacc27d_0_64"/>
          <p:cNvSpPr txBox="1"/>
          <p:nvPr/>
        </p:nvSpPr>
        <p:spPr>
          <a:xfrm>
            <a:off x="1897075" y="1522005"/>
            <a:ext cx="5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18" name="Google Shape;118;g1e0ceacc27d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e0ceacc27d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e0ceacc27d_0_6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1e0ceacc27d_0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075" y="1522000"/>
            <a:ext cx="7820851" cy="27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