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9144000" cy="5143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j4juPLit0qI7wiSYLmOBlUUfWo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" name="Google Shape;51;p1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dc9ba23033_0_48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g1dc9ba23033_0_48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dc9ba23033_0_55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g1dc9ba23033_0_55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dc9ba23033_0_62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g1dc9ba23033_0_62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dc9ba23033_0_94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g1dc9ba23033_0_94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dc9ba23033_0_77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g1dc9ba23033_0_77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dc9ba23033_0_109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g1dc9ba23033_0_109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6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7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7:notes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dc68a4331c_0_97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g1dc68a4331c_0_97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dc9ba23033_0_7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" name="Google Shape;66;g1dc9ba23033_0_7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dc9ba23033_0_14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g1dc9ba23033_0_14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dc9ba23033_0_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g1dc9ba23033_0_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dc9ba23033_0_21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g1dc9ba23033_0_21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c6b25a604_0_1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g1dc6b25a604_0_1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dc9ba23033_0_32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1dc9ba23033_0_32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dc9ba23033_0_39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g1dc9ba23033_0_39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9"/>
          <p:cNvSpPr txBox="1"/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9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9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+ Black">
  <p:cSld name="Logo + Black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 txBox="1"/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0"/>
          <p:cNvSpPr txBox="1"/>
          <p:nvPr>
            <p:ph idx="1" type="body"/>
          </p:nvPr>
        </p:nvSpPr>
        <p:spPr>
          <a:xfrm>
            <a:off x="956888" y="1375506"/>
            <a:ext cx="7230222" cy="2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0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0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/>
          <p:nvPr/>
        </p:nvSpPr>
        <p:spPr>
          <a:xfrm>
            <a:off x="1664207" y="460248"/>
            <a:ext cx="5580888" cy="438912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2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2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3"/>
          <p:cNvSpPr txBox="1"/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493475" y="1350312"/>
            <a:ext cx="3801745" cy="2911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4608274" y="1350312"/>
            <a:ext cx="4022725" cy="3330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3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1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4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"/>
            <a:ext cx="9144000" cy="5148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8"/>
          <p:cNvPicPr preferRelativeResize="0"/>
          <p:nvPr/>
        </p:nvPicPr>
        <p:blipFill rotWithShape="1">
          <a:blip r:embed="rId2">
            <a:alphaModFix/>
          </a:blip>
          <a:srcRect b="-62954" l="-10475" r="0" t="-31201"/>
          <a:stretch/>
        </p:blipFill>
        <p:spPr>
          <a:xfrm>
            <a:off x="8382000" y="209550"/>
            <a:ext cx="533399" cy="2285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reactnative.dev/docs/view" TargetMode="External"/><Relationship Id="rId4" Type="http://schemas.openxmlformats.org/officeDocument/2006/relationships/hyperlink" Target="https://docs.npmjs.com/cli/v8/commands/npm-install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7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6200" y="-19887"/>
            <a:ext cx="9135541" cy="5138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9542" y="849040"/>
            <a:ext cx="3204916" cy="86212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1424069" y="2479190"/>
            <a:ext cx="59760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Hybrid Mobile App Development</a:t>
            </a:r>
            <a:b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ED145B"/>
                </a:solidFill>
              </a:rPr>
              <a:t>Entendendo o Projeto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dc9ba23033_0_48"/>
          <p:cNvSpPr txBox="1"/>
          <p:nvPr/>
        </p:nvSpPr>
        <p:spPr>
          <a:xfrm>
            <a:off x="1897075" y="1522014"/>
            <a:ext cx="59760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-US" sz="2000">
                <a:solidFill>
                  <a:srgbClr val="91A3AD"/>
                </a:solidFill>
              </a:rPr>
              <a:t>É um arquivo especial que define ao git os arquivos e pastas que devem ser ignorados por ele. Mudanças nesses arquivos não aparecem no git.</a:t>
            </a:r>
            <a:br>
              <a:rPr b="1" lang="en-US" sz="2000">
                <a:solidFill>
                  <a:srgbClr val="91A3AD"/>
                </a:solidFill>
              </a:rPr>
            </a:br>
            <a:br>
              <a:rPr b="1" lang="en-US" sz="2000">
                <a:solidFill>
                  <a:srgbClr val="91A3AD"/>
                </a:solidFill>
              </a:rPr>
            </a:br>
            <a:r>
              <a:rPr b="1" lang="en-US" sz="2000">
                <a:solidFill>
                  <a:srgbClr val="91A3AD"/>
                </a:solidFill>
              </a:rPr>
              <a:t>Algumas pastas e arquivos devem permanecer local, como node_modules e dist</a:t>
            </a:r>
            <a:endParaRPr b="1" i="0" sz="1800" u="none" cap="none" strike="noStrike">
              <a:solidFill>
                <a:srgbClr val="999999"/>
              </a:solidFill>
            </a:endParaRPr>
          </a:p>
        </p:txBody>
      </p:sp>
      <p:pic>
        <p:nvPicPr>
          <p:cNvPr id="126" name="Google Shape;126;g1dc9ba23033_0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1dc9ba23033_0_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1dc9ba23033_0_48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.gitignore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dc9ba23033_0_55"/>
          <p:cNvSpPr txBox="1"/>
          <p:nvPr/>
        </p:nvSpPr>
        <p:spPr>
          <a:xfrm>
            <a:off x="1897075" y="1522014"/>
            <a:ext cx="59760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-US" sz="2000">
                <a:solidFill>
                  <a:srgbClr val="91A3AD"/>
                </a:solidFill>
              </a:rPr>
              <a:t>É o “início” do seu aplicativo. Esse é o arquivo que será lido ao rodar. Atualmente ele possui uma tela simples, mas a convenção é que apenas componentes que precisam encapsular todo o aplicativo fiquem aqui, e telas estejam em outra pasta.</a:t>
            </a:r>
            <a:br>
              <a:rPr b="1" lang="en-US" sz="2000">
                <a:solidFill>
                  <a:srgbClr val="91A3AD"/>
                </a:solidFill>
              </a:rPr>
            </a:br>
            <a:br>
              <a:rPr b="1" lang="en-US" sz="2000">
                <a:solidFill>
                  <a:srgbClr val="91A3AD"/>
                </a:solidFill>
              </a:rPr>
            </a:br>
            <a:r>
              <a:rPr b="1" lang="en-US" sz="2000">
                <a:solidFill>
                  <a:srgbClr val="91A3AD"/>
                </a:solidFill>
              </a:rPr>
              <a:t>Ex: Store, Navigation, Intl</a:t>
            </a:r>
            <a:endParaRPr b="1" i="0" sz="1800" u="none" cap="none" strike="noStrike">
              <a:solidFill>
                <a:srgbClr val="999999"/>
              </a:solidFill>
            </a:endParaRPr>
          </a:p>
        </p:txBody>
      </p:sp>
      <p:pic>
        <p:nvPicPr>
          <p:cNvPr id="134" name="Google Shape;134;g1dc9ba23033_0_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1dc9ba23033_0_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1dc9ba23033_0_55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App.js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g1dc9ba23033_0_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1dc9ba23033_0_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1dc9ba23033_0_62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App.js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g1dc9ba23033_0_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7079" y="1178297"/>
            <a:ext cx="5554875" cy="364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dc9ba23033_0_94"/>
          <p:cNvSpPr txBox="1"/>
          <p:nvPr/>
        </p:nvSpPr>
        <p:spPr>
          <a:xfrm>
            <a:off x="1897075" y="1522014"/>
            <a:ext cx="5976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-US" sz="2000">
                <a:solidFill>
                  <a:srgbClr val="91A3AD"/>
                </a:solidFill>
              </a:rPr>
              <a:t>É o componente básico do react-native. Funciona como um container (div) com layout flex-box, utilizado para a criação de telas</a:t>
            </a:r>
            <a:endParaRPr b="1" i="0" sz="1800" u="none" cap="none" strike="noStrike">
              <a:solidFill>
                <a:srgbClr val="999999"/>
              </a:solidFill>
            </a:endParaRPr>
          </a:p>
        </p:txBody>
      </p:sp>
      <p:pic>
        <p:nvPicPr>
          <p:cNvPr id="150" name="Google Shape;150;g1dc9ba23033_0_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1dc9ba23033_0_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1dc9ba23033_0_94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View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g1dc9ba23033_0_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1dc9ba23033_0_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1dc9ba23033_0_77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View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g1dc9ba23033_0_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4488" y="1248696"/>
            <a:ext cx="4248621" cy="3539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1dc9ba23033_0_7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03100" y="1248700"/>
            <a:ext cx="2794070" cy="353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dc9ba23033_0_109"/>
          <p:cNvSpPr txBox="1"/>
          <p:nvPr/>
        </p:nvSpPr>
        <p:spPr>
          <a:xfrm>
            <a:off x="1897075" y="1522014"/>
            <a:ext cx="59760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-US" sz="2000" u="sng">
                <a:solidFill>
                  <a:srgbClr val="91A3AD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https://reactnative.dev/docs/view</a:t>
            </a:r>
            <a:br>
              <a:rPr b="1" lang="en-US" sz="2000">
                <a:solidFill>
                  <a:srgbClr val="91A3AD"/>
                </a:solidFill>
              </a:rPr>
            </a:br>
            <a:br>
              <a:rPr b="1" lang="en-US" sz="2000">
                <a:solidFill>
                  <a:srgbClr val="91A3AD"/>
                </a:solidFill>
              </a:rPr>
            </a:br>
            <a:r>
              <a:rPr b="1" lang="en-US" sz="2000" u="sng">
                <a:solidFill>
                  <a:srgbClr val="91A3AD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https://docs.npmjs.com/cli/v8/commands/npm-install</a:t>
            </a:r>
            <a:br>
              <a:rPr b="1" lang="en-US" sz="2000">
                <a:solidFill>
                  <a:srgbClr val="91A3AD"/>
                </a:solidFill>
              </a:rPr>
            </a:br>
            <a:br>
              <a:rPr b="1" lang="en-US" sz="2000">
                <a:solidFill>
                  <a:srgbClr val="91A3AD"/>
                </a:solidFill>
              </a:rPr>
            </a:br>
            <a:r>
              <a:rPr b="1" lang="en-US" sz="2000">
                <a:solidFill>
                  <a:srgbClr val="91A3AD"/>
                </a:solidFill>
              </a:rPr>
              <a:t>https://css-tricks.com/snippets/css/a-guide-to-flexbox/</a:t>
            </a:r>
            <a:endParaRPr b="1" i="0" sz="1800" u="none" cap="none" strike="noStrike">
              <a:solidFill>
                <a:srgbClr val="91A3AD"/>
              </a:solidFill>
            </a:endParaRPr>
          </a:p>
        </p:txBody>
      </p:sp>
      <p:pic>
        <p:nvPicPr>
          <p:cNvPr id="167" name="Google Shape;167;g1dc9ba23033_0_10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1dc9ba23033_0_10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1dc9ba23033_0_109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Links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"/>
          <p:cNvSpPr txBox="1"/>
          <p:nvPr/>
        </p:nvSpPr>
        <p:spPr>
          <a:xfrm>
            <a:off x="1701600" y="623653"/>
            <a:ext cx="62925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97"/>
              <a:buFont typeface="Arial"/>
              <a:buNone/>
            </a:pPr>
            <a:r>
              <a:rPr b="0" i="0" lang="en-US" sz="3497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Dúvidas, anseios, desabafos?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9175" y="1682101"/>
            <a:ext cx="4114456" cy="2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0" y="2"/>
            <a:ext cx="913554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276" y="209004"/>
            <a:ext cx="8691450" cy="4704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71025" y="2138711"/>
            <a:ext cx="3201951" cy="86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dc68a4331c_0_97"/>
          <p:cNvSpPr txBox="1"/>
          <p:nvPr/>
        </p:nvSpPr>
        <p:spPr>
          <a:xfrm>
            <a:off x="1897075" y="1522005"/>
            <a:ext cx="5976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Node Package Manager</a:t>
            </a:r>
            <a:endParaRPr b="1" i="0" sz="2200" u="none" cap="none" strike="noStrike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É um projeto open source que auxilia desenvolvedores </a:t>
            </a:r>
            <a:r>
              <a:rPr lang="en-US" sz="2000">
                <a:solidFill>
                  <a:srgbClr val="91A3AD"/>
                </a:solidFill>
              </a:rPr>
              <a:t>Javascript</a:t>
            </a:r>
            <a:r>
              <a:rPr lang="en-US" sz="2000">
                <a:solidFill>
                  <a:srgbClr val="91A3AD"/>
                </a:solidFill>
              </a:rPr>
              <a:t> a compartilharem packages de maneira simples.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g1dc68a4331c_0_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g1dc68a4331c_0_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g1dc68a4331c_0_97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NPM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dc9ba23033_0_7"/>
          <p:cNvSpPr txBox="1"/>
          <p:nvPr/>
        </p:nvSpPr>
        <p:spPr>
          <a:xfrm>
            <a:off x="1897075" y="1522005"/>
            <a:ext cx="5976000" cy="3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Arquivos importantes:</a:t>
            </a:r>
            <a:endParaRPr b="1" i="0" sz="2200" u="none" cap="none" strike="noStrike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package.js</a:t>
            </a:r>
            <a:br>
              <a:rPr lang="en-US" sz="2000">
                <a:solidFill>
                  <a:srgbClr val="91A3AD"/>
                </a:solidFill>
              </a:rPr>
            </a:br>
            <a:r>
              <a:rPr lang="en-US" sz="1800">
                <a:solidFill>
                  <a:srgbClr val="EFEFEF"/>
                </a:solidFill>
              </a:rPr>
              <a:t>Determina as dependências e os scripts para o seu app. Podemos determinar versões exatas ou apenas major</a:t>
            </a:r>
            <a:endParaRPr sz="1800">
              <a:solidFill>
                <a:srgbClr val="EFEFE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package-lock.js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>
                <a:solidFill>
                  <a:srgbClr val="EFEFEF"/>
                </a:solidFill>
              </a:rPr>
              <a:t>Arquivo onde ficam registradas as versões que de fato foram adicionadas ao seu projeto. Não devemos alterar esse arquivo.</a:t>
            </a:r>
            <a:br>
              <a:rPr lang="en-US" sz="2000">
                <a:solidFill>
                  <a:srgbClr val="91A3AD"/>
                </a:solidFill>
              </a:rPr>
            </a:br>
            <a:endParaRPr sz="2000">
              <a:solidFill>
                <a:srgbClr val="91A3AD"/>
              </a:solidFill>
            </a:endParaRPr>
          </a:p>
        </p:txBody>
      </p:sp>
      <p:pic>
        <p:nvPicPr>
          <p:cNvPr id="69" name="Google Shape;69;g1dc9ba23033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g1dc9ba23033_0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g1dc9ba23033_0_7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NPM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dc9ba23033_0_14"/>
          <p:cNvSpPr txBox="1"/>
          <p:nvPr/>
        </p:nvSpPr>
        <p:spPr>
          <a:xfrm>
            <a:off x="1897075" y="1522005"/>
            <a:ext cx="5976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Arquivos importantes:</a:t>
            </a:r>
            <a:endParaRPr b="1" i="0" sz="2200" u="none" cap="none" strike="noStrike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node_modules</a:t>
            </a:r>
            <a:br>
              <a:rPr lang="en-US" sz="2000">
                <a:solidFill>
                  <a:srgbClr val="91A3AD"/>
                </a:solidFill>
              </a:rPr>
            </a:br>
            <a:r>
              <a:rPr lang="en-US" sz="1800">
                <a:solidFill>
                  <a:srgbClr val="EFEFEF"/>
                </a:solidFill>
              </a:rPr>
              <a:t>Pasta onde ficam os packages instalados e suas dependências. Também não deve ser alterada.</a:t>
            </a:r>
            <a:br>
              <a:rPr lang="en-US" sz="2000">
                <a:solidFill>
                  <a:srgbClr val="91A3AD"/>
                </a:solidFill>
              </a:rPr>
            </a:br>
            <a:endParaRPr sz="2000">
              <a:solidFill>
                <a:srgbClr val="91A3AD"/>
              </a:solidFill>
            </a:endParaRPr>
          </a:p>
        </p:txBody>
      </p:sp>
      <p:pic>
        <p:nvPicPr>
          <p:cNvPr id="77" name="Google Shape;77;g1dc9ba23033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g1dc9ba23033_0_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g1dc9ba23033_0_14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NPM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dc9ba23033_0_0"/>
          <p:cNvSpPr txBox="1"/>
          <p:nvPr/>
        </p:nvSpPr>
        <p:spPr>
          <a:xfrm>
            <a:off x="1897075" y="1521996"/>
            <a:ext cx="59760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400">
                <a:solidFill>
                  <a:srgbClr val="91A3AD"/>
                </a:solidFill>
              </a:rPr>
              <a:t>Principais comandos:</a:t>
            </a:r>
            <a:endParaRPr b="1" i="0" sz="2400" u="none" cap="none" strike="noStrike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91A3AD"/>
                </a:solidFill>
              </a:rPr>
              <a:t>npm ci (clean install)</a:t>
            </a:r>
            <a:br>
              <a:rPr lang="en-US" sz="2000">
                <a:solidFill>
                  <a:srgbClr val="91A3AD"/>
                </a:solidFill>
              </a:rPr>
            </a:br>
            <a:r>
              <a:rPr lang="en-US" sz="1800">
                <a:solidFill>
                  <a:srgbClr val="EFEFEF"/>
                </a:solidFill>
              </a:rPr>
              <a:t>Deleta a pasta node_modules e reinstala os packages. Costuma ser necessário ao baixar um projeto.</a:t>
            </a:r>
            <a:br>
              <a:rPr lang="en-US" sz="1800">
                <a:solidFill>
                  <a:srgbClr val="EFEFEF"/>
                </a:solidFill>
              </a:rPr>
            </a:br>
            <a:br>
              <a:rPr lang="en-US" sz="1800">
                <a:solidFill>
                  <a:srgbClr val="EFEFEF"/>
                </a:solidFill>
              </a:rPr>
            </a:br>
            <a:r>
              <a:rPr b="1" lang="en-US" sz="2000">
                <a:solidFill>
                  <a:srgbClr val="91A3AD"/>
                </a:solidFill>
              </a:rPr>
              <a:t>npm i (install)</a:t>
            </a:r>
            <a:br>
              <a:rPr lang="en-US" sz="2000">
                <a:solidFill>
                  <a:srgbClr val="91A3AD"/>
                </a:solidFill>
              </a:rPr>
            </a:br>
            <a:r>
              <a:rPr lang="en-US" sz="1800">
                <a:solidFill>
                  <a:srgbClr val="EFEFEF"/>
                </a:solidFill>
              </a:rPr>
              <a:t>Deleta a pasta node_modules e reinstala os packages, alterando o package-lock.js. Esse comando provavelmente irá alterar versões de alguns packages que não foram declaradas especificamente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g1dc9ba23033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g1dc9ba23033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1dc9ba23033_0_0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NPM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dc9ba23033_0_21"/>
          <p:cNvSpPr txBox="1"/>
          <p:nvPr/>
        </p:nvSpPr>
        <p:spPr>
          <a:xfrm>
            <a:off x="1897075" y="1521996"/>
            <a:ext cx="5976000" cy="27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400">
                <a:solidFill>
                  <a:srgbClr val="91A3AD"/>
                </a:solidFill>
              </a:rPr>
              <a:t>Principais comandos:</a:t>
            </a:r>
            <a:endParaRPr b="1" i="0" sz="2400" u="none" cap="none" strike="noStrike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br>
              <a:rPr lang="en-US" sz="1800">
                <a:solidFill>
                  <a:srgbClr val="EFEFEF"/>
                </a:solidFill>
              </a:rPr>
            </a:br>
            <a:r>
              <a:rPr b="1" lang="en-US" sz="2000">
                <a:solidFill>
                  <a:srgbClr val="91A3AD"/>
                </a:solidFill>
              </a:rPr>
              <a:t>npm install &lt;package-spec&gt;</a:t>
            </a:r>
            <a:br>
              <a:rPr lang="en-US" sz="2000">
                <a:solidFill>
                  <a:srgbClr val="91A3AD"/>
                </a:solidFill>
              </a:rPr>
            </a:br>
            <a:r>
              <a:rPr lang="en-US" sz="1800">
                <a:solidFill>
                  <a:srgbClr val="EFEFEF"/>
                </a:solidFill>
              </a:rPr>
              <a:t>Roda o npm install, adicionando ao seu package.js o package passado ao comando e instalando-o. Se nenhuma versão for passada, instala a mais recente</a:t>
            </a:r>
            <a:br>
              <a:rPr lang="en-US" sz="1800">
                <a:solidFill>
                  <a:srgbClr val="EFEFEF"/>
                </a:solidFill>
              </a:rPr>
            </a:br>
            <a:br>
              <a:rPr lang="en-US" sz="1800">
                <a:solidFill>
                  <a:srgbClr val="EFEFEF"/>
                </a:solidFill>
              </a:rPr>
            </a:br>
            <a:r>
              <a:rPr lang="en-US" sz="1800">
                <a:solidFill>
                  <a:srgbClr val="EFEFEF"/>
                </a:solidFill>
              </a:rPr>
              <a:t>ex: npm install react-native-screens</a:t>
            </a:r>
            <a:br>
              <a:rPr lang="en-US" sz="1800">
                <a:solidFill>
                  <a:srgbClr val="EFEFEF"/>
                </a:solidFill>
              </a:rPr>
            </a:br>
            <a:r>
              <a:rPr lang="en-US" sz="1800">
                <a:solidFill>
                  <a:srgbClr val="EFEFEF"/>
                </a:solidFill>
              </a:rPr>
              <a:t>ex2: npm install react-native-screens@3.0.0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g1dc9ba23033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1dc9ba23033_0_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1dc9ba23033_0_21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NPM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dc6b25a604_0_1"/>
          <p:cNvSpPr txBox="1"/>
          <p:nvPr/>
        </p:nvSpPr>
        <p:spPr>
          <a:xfrm>
            <a:off x="1897075" y="1522014"/>
            <a:ext cx="59760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-US" sz="2000">
                <a:solidFill>
                  <a:srgbClr val="91A3AD"/>
                </a:solidFill>
              </a:rPr>
              <a:t>É o tradutor de Javascript moderno para o Javascript de máquina. Carrega uma configuração para decidir como será feita essa tradução. Não iremos mexer nele no momento. </a:t>
            </a:r>
            <a:endParaRPr b="1" i="0" sz="1800" u="none" cap="none" strike="noStrike">
              <a:solidFill>
                <a:srgbClr val="999999"/>
              </a:solidFill>
            </a:endParaRPr>
          </a:p>
        </p:txBody>
      </p:sp>
      <p:pic>
        <p:nvPicPr>
          <p:cNvPr id="101" name="Google Shape;101;g1dc6b25a604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g1dc6b25a604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1dc6b25a604_0_1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Babel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dc9ba23033_0_32"/>
          <p:cNvSpPr txBox="1"/>
          <p:nvPr/>
        </p:nvSpPr>
        <p:spPr>
          <a:xfrm>
            <a:off x="1897075" y="1522014"/>
            <a:ext cx="59760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-US" sz="2000">
                <a:solidFill>
                  <a:srgbClr val="91A3AD"/>
                </a:solidFill>
              </a:rPr>
              <a:t>É a configuração geral do seu aplicativo mobile. Nele podemos alterar as imagens como splash, icon e favicon. Também contém o nome, slug e versão do seu aplicativo.</a:t>
            </a:r>
            <a:endParaRPr b="1" i="0" sz="1800" u="none" cap="none" strike="noStrike">
              <a:solidFill>
                <a:srgbClr val="999999"/>
              </a:solidFill>
            </a:endParaRPr>
          </a:p>
        </p:txBody>
      </p:sp>
      <p:pic>
        <p:nvPicPr>
          <p:cNvPr id="109" name="Google Shape;109;g1dc9ba23033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1dc9ba23033_0_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1dc9ba23033_0_32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app.json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g1dc9ba23033_0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1dc9ba23033_0_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1dc9ba23033_0_39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app.json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g1dc9ba23033_0_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7113" y="1216396"/>
            <a:ext cx="3285651" cy="3752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1dc9ba23033_0_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775" y="1349050"/>
            <a:ext cx="4307750" cy="266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2018-06-21T14:25:56Z</dcterms:created>
  <dc:creator>Maíra Fernandes Palácios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2018-06-21T00:00:00Z</vt:filetime>
  </property>
  <property fmtid="{D5CDD505-2E9C-101B-9397-08002B2CF9AE}" pid="3" name="Creator">
    <vt:lpwstr>Google</vt:lpwstr>
  </property>
  <property fmtid="{D5CDD505-2E9C-101B-9397-08002B2CF9AE}" pid="4" name="LastSaved">
    <vt:filetime>2018-06-21T00:00:00Z</vt:filetime>
  </property>
</Properties>
</file>