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jg6PVE3RBZ4VBTbokwFpVZnc6O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dcfd8f90cf_0_12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1dcfd8f90cf_0_12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cfd8f90cf_0_10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1dcfd8f90cf_0_10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dcd01bcbe4_0_51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1dcd01bcbe4_0_51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cd01bcbe4_0_52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1dcd01bcbe4_0_52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dcfd8f90cf_0_63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1dcfd8f90cf_0_63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dcfd8f90cf_0_7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1dcfd8f90cf_0_7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dcd01bcbe4_0_53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1dcd01bcbe4_0_53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dcfd8f90cf_0_7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1dcfd8f90cf_0_7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dcfd8f90cf_0_8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1dcfd8f90cf_0_8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dcfd8f90cf_0_9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1dcfd8f90cf_0_9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cd01bcbe4_0_56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1dcd01bcbe4_0_56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dcfd8f90cf_0_10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1dcfd8f90cf_0_10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dcfd8f90cf_0_118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1dcfd8f90cf_0_118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dcfd8f90cf_0_15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1dcfd8f90cf_0_15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dcd01bcbe4_0_27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1dcd01bcbe4_0_27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dcfd8f90cf_0_13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g1dcfd8f90cf_0_13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6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7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7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cfd8f90cf_0_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g1dcfd8f90cf_0_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cfd8f90cf_0_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g1dcfd8f90cf_0_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dcfd8f90cf_0_22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g1dcfd8f90cf_0_22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cfd8f90cf_0_3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1dcfd8f90cf_0_3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cfd8f90cf_0_4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1dcfd8f90cf_0_44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dcfd8f90cf_0_5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1dcfd8f90cf_0_5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dcd01bcbe4_0_503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1dcd01bcbe4_0_503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/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Black">
  <p:cSld name="Logo + Black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956888" y="1375506"/>
            <a:ext cx="7230222" cy="2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/>
          <p:nvPr/>
        </p:nvSpPr>
        <p:spPr>
          <a:xfrm>
            <a:off x="1664207" y="460248"/>
            <a:ext cx="5580888" cy="438912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2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3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93475" y="1350312"/>
            <a:ext cx="3801745" cy="291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08274" y="1350312"/>
            <a:ext cx="4022725" cy="3330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9144000" cy="514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8"/>
          <p:cNvPicPr preferRelativeResize="0"/>
          <p:nvPr/>
        </p:nvPicPr>
        <p:blipFill rotWithShape="1">
          <a:blip r:embed="rId2">
            <a:alphaModFix/>
          </a:blip>
          <a:srcRect b="-62954" l="-10475" r="0" t="-31201"/>
          <a:stretch/>
        </p:blipFill>
        <p:spPr>
          <a:xfrm>
            <a:off x="8382000" y="209550"/>
            <a:ext cx="533399" cy="2285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Relationship Id="rId7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mozilla.org/en-US/docs/Web/JavaScript/Reference/Functions/Arrow_functions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23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200" y="-19887"/>
            <a:ext cx="9135541" cy="5138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9542" y="849040"/>
            <a:ext cx="3204916" cy="86212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1424069" y="2479190"/>
            <a:ext cx="5976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Hybrid Mobile App Development</a:t>
            </a:r>
            <a:b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ED145B"/>
                </a:solidFill>
              </a:rPr>
              <a:t>Button, Text, TextInput</a:t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cfd8f90cf_0_127"/>
          <p:cNvSpPr txBox="1"/>
          <p:nvPr/>
        </p:nvSpPr>
        <p:spPr>
          <a:xfrm>
            <a:off x="1897075" y="1522000"/>
            <a:ext cx="56568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91A3AD"/>
                </a:solidFill>
              </a:rPr>
              <a:t>É uma função que não é atribuída a uma variável. Ela é criada e utilizada na mesma linha, tal qual uma String ou int, e geralmente é utilizada em callbacks.</a:t>
            </a:r>
            <a:endParaRPr sz="22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91A3AD"/>
              </a:solidFill>
            </a:endParaRPr>
          </a:p>
        </p:txBody>
      </p:sp>
      <p:pic>
        <p:nvPicPr>
          <p:cNvPr id="131" name="Google Shape;131;g1dcfd8f90cf_0_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1dcfd8f90cf_0_1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dcfd8f90cf_0_127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Função anônima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g1dcfd8f90cf_0_1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7075" y="3213178"/>
            <a:ext cx="5075270" cy="1358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g1dcfd8f90cf_0_127"/>
          <p:cNvCxnSpPr/>
          <p:nvPr/>
        </p:nvCxnSpPr>
        <p:spPr>
          <a:xfrm>
            <a:off x="3369800" y="4043300"/>
            <a:ext cx="3367800" cy="0"/>
          </a:xfrm>
          <a:prstGeom prst="straightConnector1">
            <a:avLst/>
          </a:prstGeom>
          <a:noFill/>
          <a:ln cap="flat" cmpd="sng" w="19050">
            <a:solidFill>
              <a:srgbClr val="ED145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1dcfd8f90cf_0_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1dcfd8f90cf_0_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1dcfd8f90cf_0_109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Ternário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g1dcfd8f90cf_0_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9625" y="1287051"/>
            <a:ext cx="3239600" cy="178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1dcfd8f90cf_0_10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69875" y="3591951"/>
            <a:ext cx="5604250" cy="5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cd01bcbe4_0_511"/>
          <p:cNvSpPr txBox="1"/>
          <p:nvPr/>
        </p:nvSpPr>
        <p:spPr>
          <a:xfrm>
            <a:off x="1897075" y="1522000"/>
            <a:ext cx="56568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91A3AD"/>
                </a:solidFill>
              </a:rPr>
              <a:t>Outra possibilidade para desenvolvimento é a utilização do Snack Expo.</a:t>
            </a:r>
            <a:br>
              <a:rPr lang="en-US" sz="2200">
                <a:solidFill>
                  <a:srgbClr val="91A3AD"/>
                </a:solidFill>
              </a:rPr>
            </a:br>
            <a:r>
              <a:rPr lang="en-US" sz="2200">
                <a:solidFill>
                  <a:srgbClr val="91A3AD"/>
                </a:solidFill>
              </a:rPr>
              <a:t>É uma IDE online com hot reload que permite desenvolvimento rápido e com feedback na hora</a:t>
            </a:r>
            <a:endParaRPr sz="22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91A3AD"/>
                </a:solidFill>
              </a:rPr>
              <a:t>snack.expo.dev</a:t>
            </a:r>
            <a:endParaRPr b="1" sz="2200">
              <a:solidFill>
                <a:srgbClr val="91A3AD"/>
              </a:solidFill>
            </a:endParaRPr>
          </a:p>
        </p:txBody>
      </p:sp>
      <p:pic>
        <p:nvPicPr>
          <p:cNvPr id="150" name="Google Shape;150;g1dcd01bcbe4_0_5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1dcd01bcbe4_0_5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1dcd01bcbe4_0_511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Snack Expo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cd01bcbe4_0_522"/>
          <p:cNvSpPr txBox="1"/>
          <p:nvPr/>
        </p:nvSpPr>
        <p:spPr>
          <a:xfrm>
            <a:off x="1897075" y="1522000"/>
            <a:ext cx="56568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91A3AD"/>
                </a:solidFill>
              </a:rPr>
              <a:t>É um componente básico do react-native, utilizado para o usuário submeter um texto.</a:t>
            </a:r>
            <a:endParaRPr b="1" sz="22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91A3AD"/>
              </a:solidFill>
            </a:endParaRPr>
          </a:p>
        </p:txBody>
      </p:sp>
      <p:pic>
        <p:nvPicPr>
          <p:cNvPr id="158" name="Google Shape;158;g1dcd01bcbe4_0_5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1dcd01bcbe4_0_5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1dcd01bcbe4_0_522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TextInput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cfd8f90cf_0_63"/>
          <p:cNvSpPr txBox="1"/>
          <p:nvPr/>
        </p:nvSpPr>
        <p:spPr>
          <a:xfrm>
            <a:off x="1897075" y="1522005"/>
            <a:ext cx="597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Principais Props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value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onChangeText (callback)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inputMode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maxLength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multiline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66" name="Google Shape;166;g1dcfd8f90cf_0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1dcfd8f90cf_0_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1dcfd8f90cf_0_63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TextInput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dcfd8f90cf_0_70"/>
          <p:cNvSpPr txBox="1"/>
          <p:nvPr/>
        </p:nvSpPr>
        <p:spPr>
          <a:xfrm>
            <a:off x="1897075" y="1522005"/>
            <a:ext cx="5976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Controlando o Input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Para o nosso caso de uso, utilizaremos o TextInput como Controlled Component.</a:t>
            </a: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Isso significa que o estado dele será controlado pelo componente pai. Ou seja, iremos passar uma prop value, e atualizaremos ela com o estado do componente pai, utilizando o onChangeText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74" name="Google Shape;174;g1dcfd8f90cf_0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1dcfd8f90cf_0_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1dcfd8f90cf_0_7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TextInput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cd01bcbe4_0_536"/>
          <p:cNvSpPr txBox="1"/>
          <p:nvPr/>
        </p:nvSpPr>
        <p:spPr>
          <a:xfrm>
            <a:off x="1897075" y="1522000"/>
            <a:ext cx="56568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Página de boas-vindas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Criar uma página inicial com pelo menos: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1 Text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1 TextInput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1 Button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82" name="Google Shape;182;g1dcd01bcbe4_0_5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1dcd01bcbe4_0_5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1dcd01bcbe4_0_536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Desafio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dcfd8f90cf_0_77"/>
          <p:cNvSpPr txBox="1"/>
          <p:nvPr/>
        </p:nvSpPr>
        <p:spPr>
          <a:xfrm>
            <a:off x="1897075" y="1522000"/>
            <a:ext cx="56568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Página de boas-vindas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A página deverá ter um texto perguntando o nome do usuário. Ao inserir o nome e apertar o botão, o texto deve mudar, dando oi, e usando o nome do usuário</a:t>
            </a: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O botão deverá mudar para resetar, e ao apertado, o nome deverá ser apagado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90" name="Google Shape;190;g1dcfd8f90cf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1dcfd8f90cf_0_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1dcfd8f90cf_0_77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Desafio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g1dcfd8f90cf_0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1dcfd8f90cf_0_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1dcfd8f90cf_0_84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Desafio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g1dcfd8f90cf_0_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638" y="1216396"/>
            <a:ext cx="2312324" cy="3752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1dcfd8f90cf_0_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92587" y="1216396"/>
            <a:ext cx="2295446" cy="3752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1dcfd8f90cf_0_8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30175" y="1216400"/>
            <a:ext cx="2259330" cy="375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dcfd8f90cf_0_94"/>
          <p:cNvSpPr txBox="1"/>
          <p:nvPr/>
        </p:nvSpPr>
        <p:spPr>
          <a:xfrm>
            <a:off x="1897075" y="1522000"/>
            <a:ext cx="56568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Dica: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Utilizar 2 hooks useState. Um para o valor do input, e outro para salvar o nome do usuário que foi enviado. Ambos devem iniciar como string vazia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08" name="Google Shape;208;g1dcfd8f90cf_0_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1dcfd8f90cf_0_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1dcfd8f90cf_0_94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Desafio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dcd01bcbe4_0_568"/>
          <p:cNvSpPr txBox="1"/>
          <p:nvPr/>
        </p:nvSpPr>
        <p:spPr>
          <a:xfrm>
            <a:off x="1897075" y="1522005"/>
            <a:ext cx="5976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Como funciona um botão no react-native</a:t>
            </a:r>
            <a:r>
              <a:rPr b="1" i="0" lang="en-US" sz="22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É </a:t>
            </a:r>
            <a:r>
              <a:rPr lang="en-US" sz="2000">
                <a:solidFill>
                  <a:srgbClr val="91A3AD"/>
                </a:solidFill>
              </a:rPr>
              <a:t>um componente básico do react-native. Ele possui um </a:t>
            </a:r>
            <a:r>
              <a:rPr b="1" lang="en-US" sz="2000">
                <a:solidFill>
                  <a:srgbClr val="91A3AD"/>
                </a:solidFill>
              </a:rPr>
              <a:t>callback </a:t>
            </a:r>
            <a:r>
              <a:rPr lang="en-US" sz="2000">
                <a:solidFill>
                  <a:srgbClr val="91A3AD"/>
                </a:solidFill>
              </a:rPr>
              <a:t>de quando é tocado, e um título. </a:t>
            </a:r>
            <a:endParaRPr i="0" sz="2000" u="none" cap="none" strike="noStrike">
              <a:solidFill>
                <a:srgbClr val="91A3AD"/>
              </a:solidFill>
            </a:endParaRPr>
          </a:p>
        </p:txBody>
      </p:sp>
      <p:pic>
        <p:nvPicPr>
          <p:cNvPr id="61" name="Google Shape;61;g1dcd01bcbe4_0_5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g1dcd01bcbe4_0_5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1dcd01bcbe4_0_568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Button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g1dcd01bcbe4_0_5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5625" y="3734705"/>
            <a:ext cx="295275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dcfd8f90cf_0_101"/>
          <p:cNvSpPr txBox="1"/>
          <p:nvPr/>
        </p:nvSpPr>
        <p:spPr>
          <a:xfrm>
            <a:off x="1897075" y="1522000"/>
            <a:ext cx="5656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Dica2: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É possível escolher um componente dentre 2 a serem instanciados, utilizando lógica de JavaScript, como no exemplo abaixo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16" name="Google Shape;216;g1dcfd8f90cf_0_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1dcfd8f90cf_0_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1dcfd8f90cf_0_101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Desafio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g1dcfd8f90cf_0_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7079" y="3429000"/>
            <a:ext cx="4761166" cy="1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dcfd8f90cf_0_118"/>
          <p:cNvSpPr txBox="1"/>
          <p:nvPr/>
        </p:nvSpPr>
        <p:spPr>
          <a:xfrm>
            <a:off x="1897075" y="1522000"/>
            <a:ext cx="5656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Dica3: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As funções de callback não recebem parâmetro, mas é possível usar uma função anônima para passá-los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25" name="Google Shape;225;g1dcfd8f90cf_0_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1dcfd8f90cf_0_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1dcfd8f90cf_0_118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Desafio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g1dcfd8f90cf_0_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7075" y="3382825"/>
            <a:ext cx="5140950" cy="1376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dcfd8f90cf_0_150"/>
          <p:cNvSpPr txBox="1"/>
          <p:nvPr/>
        </p:nvSpPr>
        <p:spPr>
          <a:xfrm>
            <a:off x="1897075" y="1522000"/>
            <a:ext cx="56568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Parte 2: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Criar um novo botão, que agora mude o Style do app. De Dark para Light</a:t>
            </a: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Para isso, é preciso declarar 2 styles, e mudar o backgroundColor da View e a color do Text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34" name="Google Shape;234;g1dcfd8f90cf_0_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1dcfd8f90cf_0_1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1dcfd8f90cf_0_150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Desafio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cd01bcbe4_0_276"/>
          <p:cNvSpPr txBox="1"/>
          <p:nvPr/>
        </p:nvSpPr>
        <p:spPr>
          <a:xfrm>
            <a:off x="1639925" y="1401300"/>
            <a:ext cx="62331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000">
                <a:solidFill>
                  <a:srgbClr val="91A3AD"/>
                </a:solidFill>
              </a:rPr>
              <a:t>https://reactnative.dev/docs/textinput</a:t>
            </a:r>
            <a:br>
              <a:rPr b="1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000">
                <a:solidFill>
                  <a:srgbClr val="91A3AD"/>
                </a:solidFill>
              </a:rPr>
              <a:t>https://reactnative.dev/docs/button</a:t>
            </a:r>
            <a:br>
              <a:rPr b="1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000" u="none">
                <a:solidFill>
                  <a:srgbClr val="91A3AD"/>
                </a:solidFill>
              </a:rPr>
              <a:t>https://snack.expo.dev/</a:t>
            </a:r>
            <a:br>
              <a:rPr b="1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2000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000">
                <a:solidFill>
                  <a:srgbClr val="91A3AD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https://developer.mozilla.org/en-US/docs/Web/JavaScript/Reference/Functions/Arrow_functions</a:t>
            </a:r>
            <a:br>
              <a:rPr b="1" lang="en-US" sz="2000">
                <a:solidFill>
                  <a:srgbClr val="91A3AD"/>
                </a:solidFill>
              </a:rPr>
            </a:br>
            <a:br>
              <a:rPr b="1" lang="en-US" sz="2000">
                <a:solidFill>
                  <a:srgbClr val="91A3AD"/>
                </a:solidFill>
              </a:rPr>
            </a:br>
            <a:r>
              <a:rPr b="1" lang="en-US" sz="2000">
                <a:solidFill>
                  <a:srgbClr val="91A3AD"/>
                </a:solidFill>
              </a:rPr>
              <a:t>https://www.javascripttutorial.net/javascript-anonymous-functions/</a:t>
            </a:r>
            <a:endParaRPr b="1" i="0" sz="18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g1dcd01bcbe4_0_2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1dcd01bcbe4_0_2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1dcd01bcbe4_0_276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ED265B"/>
                </a:solidFill>
                <a:latin typeface="Arial"/>
                <a:ea typeface="Arial"/>
                <a:cs typeface="Arial"/>
                <a:sym typeface="Arial"/>
              </a:rPr>
              <a:t>Links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dcfd8f90cf_0_136"/>
          <p:cNvSpPr txBox="1"/>
          <p:nvPr/>
        </p:nvSpPr>
        <p:spPr>
          <a:xfrm>
            <a:off x="1897075" y="1522000"/>
            <a:ext cx="56568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Valendo livro, skin ou comida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Karen Mastrogiacomo: 1</a:t>
            </a:r>
            <a:br>
              <a:rPr lang="en-US" sz="2000">
                <a:solidFill>
                  <a:srgbClr val="91A3AD"/>
                </a:solidFill>
              </a:rPr>
            </a:br>
            <a:r>
              <a:rPr lang="en-US" sz="2000">
                <a:solidFill>
                  <a:srgbClr val="91A3AD"/>
                </a:solidFill>
              </a:rPr>
              <a:t>Outros: 0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250" name="Google Shape;250;g1dcfd8f90cf_0_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1dcfd8f90cf_0_1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1dcfd8f90cf_0_136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Desafio do Semestre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"/>
          <p:cNvSpPr txBox="1"/>
          <p:nvPr/>
        </p:nvSpPr>
        <p:spPr>
          <a:xfrm>
            <a:off x="1701600" y="623653"/>
            <a:ext cx="62925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97"/>
              <a:buFont typeface="Arial"/>
              <a:buNone/>
            </a:pPr>
            <a:r>
              <a:rPr b="0" i="0" lang="en-US" sz="3497" u="none" cap="none" strike="noStrike">
                <a:solidFill>
                  <a:srgbClr val="91A3AD"/>
                </a:solidFill>
                <a:latin typeface="Arial"/>
                <a:ea typeface="Arial"/>
                <a:cs typeface="Arial"/>
                <a:sym typeface="Arial"/>
              </a:rPr>
              <a:t>Dúvidas, anseios, desabafos?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8029" y="1380303"/>
            <a:ext cx="5690593" cy="31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0" y="2"/>
            <a:ext cx="913554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276" y="209004"/>
            <a:ext cx="8691450" cy="4704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1025" y="2138711"/>
            <a:ext cx="3201951" cy="8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cfd8f90cf_0_1"/>
          <p:cNvSpPr txBox="1"/>
          <p:nvPr/>
        </p:nvSpPr>
        <p:spPr>
          <a:xfrm>
            <a:off x="1897075" y="1522005"/>
            <a:ext cx="59760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Principais Props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onPress (obrigatório)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title (obrigatório)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color</a:t>
            </a:r>
            <a:endParaRPr sz="2000">
              <a:solidFill>
                <a:srgbClr val="91A3AD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1A3AD"/>
              </a:buClr>
              <a:buSzPts val="2000"/>
              <a:buChar char="-"/>
            </a:pPr>
            <a:r>
              <a:rPr lang="en-US" sz="2000">
                <a:solidFill>
                  <a:srgbClr val="91A3AD"/>
                </a:solidFill>
              </a:rPr>
              <a:t>disabled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70" name="Google Shape;70;g1dcfd8f90cf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g1dcfd8f90cf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1dcfd8f90cf_0_1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Button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dcfd8f90cf_0_9"/>
          <p:cNvSpPr txBox="1"/>
          <p:nvPr/>
        </p:nvSpPr>
        <p:spPr>
          <a:xfrm>
            <a:off x="1897075" y="1522005"/>
            <a:ext cx="59760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Mas o que é mesmo uma prop?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As Props são parâmetros passados a um componente. Geralmente são valores que o componente precisa para se renderizar, ou são passados para componentes filhos. 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78" name="Google Shape;78;g1dcfd8f90cf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g1dcfd8f90cf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g1dcfd8f90cf_0_9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React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g1dcfd8f90cf_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0250" y="3675105"/>
            <a:ext cx="51435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1dcfd8f90cf_0_9"/>
          <p:cNvSpPr/>
          <p:nvPr/>
        </p:nvSpPr>
        <p:spPr>
          <a:xfrm>
            <a:off x="1553250" y="3928000"/>
            <a:ext cx="836700" cy="64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g1dcfd8f90cf_0_9"/>
          <p:cNvCxnSpPr/>
          <p:nvPr/>
        </p:nvCxnSpPr>
        <p:spPr>
          <a:xfrm>
            <a:off x="2573800" y="4149500"/>
            <a:ext cx="4306800" cy="0"/>
          </a:xfrm>
          <a:prstGeom prst="straightConnector1">
            <a:avLst/>
          </a:prstGeom>
          <a:noFill/>
          <a:ln cap="flat" cmpd="sng" w="28575">
            <a:solidFill>
              <a:srgbClr val="ED145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g1dcfd8f90cf_0_9"/>
          <p:cNvCxnSpPr/>
          <p:nvPr/>
        </p:nvCxnSpPr>
        <p:spPr>
          <a:xfrm>
            <a:off x="2573800" y="4373350"/>
            <a:ext cx="1541100" cy="600"/>
          </a:xfrm>
          <a:prstGeom prst="straightConnector1">
            <a:avLst/>
          </a:prstGeom>
          <a:noFill/>
          <a:ln cap="flat" cmpd="sng" w="28575">
            <a:solidFill>
              <a:srgbClr val="ED145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g1dcfd8f90cf_0_9"/>
          <p:cNvCxnSpPr/>
          <p:nvPr/>
        </p:nvCxnSpPr>
        <p:spPr>
          <a:xfrm>
            <a:off x="2522100" y="4597800"/>
            <a:ext cx="1541100" cy="600"/>
          </a:xfrm>
          <a:prstGeom prst="straightConnector1">
            <a:avLst/>
          </a:prstGeom>
          <a:noFill/>
          <a:ln cap="flat" cmpd="sng" w="28575">
            <a:solidFill>
              <a:srgbClr val="ED145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cfd8f90cf_0_22"/>
          <p:cNvSpPr txBox="1"/>
          <p:nvPr/>
        </p:nvSpPr>
        <p:spPr>
          <a:xfrm>
            <a:off x="1897075" y="1317905"/>
            <a:ext cx="5976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Mas o que é mesmo um componente?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São os “blocos” fundamentais de um app React. Um componente React pode ou </a:t>
            </a:r>
            <a:r>
              <a:rPr b="1" lang="en-US" sz="2000">
                <a:solidFill>
                  <a:srgbClr val="91A3AD"/>
                </a:solidFill>
              </a:rPr>
              <a:t>não </a:t>
            </a:r>
            <a:r>
              <a:rPr lang="en-US" sz="2000">
                <a:solidFill>
                  <a:srgbClr val="91A3AD"/>
                </a:solidFill>
              </a:rPr>
              <a:t>ser traduzido em um componente visual. 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Devem retornar um código </a:t>
            </a:r>
            <a:r>
              <a:rPr b="1" lang="en-US" sz="2000">
                <a:solidFill>
                  <a:srgbClr val="91A3AD"/>
                </a:solidFill>
              </a:rPr>
              <a:t>JSX </a:t>
            </a:r>
            <a:r>
              <a:rPr lang="en-US" sz="2000">
                <a:solidFill>
                  <a:srgbClr val="91A3AD"/>
                </a:solidFill>
              </a:rPr>
              <a:t>ou um componente filho no método especial </a:t>
            </a:r>
            <a:r>
              <a:rPr b="1" lang="en-US" sz="2000">
                <a:solidFill>
                  <a:srgbClr val="91A3AD"/>
                </a:solidFill>
              </a:rPr>
              <a:t>render</a:t>
            </a:r>
            <a:br>
              <a:rPr lang="en-US" sz="2000">
                <a:solidFill>
                  <a:srgbClr val="91A3AD"/>
                </a:solidFill>
              </a:rPr>
            </a:b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Recebem informações através de Props, e podem manter informações através do State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91" name="Google Shape;91;g1dcfd8f90cf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1dcfd8f90cf_0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1dcfd8f90cf_0_22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React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g1dcfd8f90cf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1dcfd8f90cf_0_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dcfd8f90cf_0_34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React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g1dcfd8f90cf_0_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7004" y="44476"/>
            <a:ext cx="4964700" cy="5034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cfd8f90cf_0_44"/>
          <p:cNvSpPr txBox="1"/>
          <p:nvPr/>
        </p:nvSpPr>
        <p:spPr>
          <a:xfrm>
            <a:off x="1897075" y="1522005"/>
            <a:ext cx="5976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200">
                <a:solidFill>
                  <a:srgbClr val="91A3AD"/>
                </a:solidFill>
              </a:rPr>
              <a:t>E um functional component</a:t>
            </a:r>
            <a:endParaRPr b="1" i="0" sz="22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1A3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É uma simplificação do componente. Usamos uma função para retornar um bloco JSX, ou componente filho</a:t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Os métodos de lifecycle são trocados por hooks</a:t>
            </a:r>
            <a:br>
              <a:rPr lang="en-US" sz="2000">
                <a:solidFill>
                  <a:srgbClr val="91A3AD"/>
                </a:solidFill>
              </a:rPr>
            </a:br>
            <a:endParaRPr sz="2000">
              <a:solidFill>
                <a:srgbClr val="91A3A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1A3AD"/>
                </a:solidFill>
              </a:rPr>
              <a:t>Trocamos o referencial interno </a:t>
            </a:r>
            <a:r>
              <a:rPr b="1" lang="en-US" sz="2000">
                <a:solidFill>
                  <a:srgbClr val="91A3AD"/>
                </a:solidFill>
              </a:rPr>
              <a:t>this </a:t>
            </a:r>
            <a:r>
              <a:rPr lang="en-US" sz="2000">
                <a:solidFill>
                  <a:srgbClr val="91A3AD"/>
                </a:solidFill>
              </a:rPr>
              <a:t>pelo escopo interno da própria função</a:t>
            </a:r>
            <a:endParaRPr sz="2000">
              <a:solidFill>
                <a:srgbClr val="91A3AD"/>
              </a:solidFill>
            </a:endParaRPr>
          </a:p>
        </p:txBody>
      </p:sp>
      <p:pic>
        <p:nvPicPr>
          <p:cNvPr id="107" name="Google Shape;107;g1dcfd8f90cf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1dcfd8f90cf_0_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1dcfd8f90cf_0_44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React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g1dcfd8f90cf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1dcfd8f90cf_0_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1dcfd8f90cf_0_51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React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g1dcfd8f90cf_0_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199" y="174500"/>
            <a:ext cx="7761610" cy="47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1dcd01bcbe4_0_5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1dcd01bcbe4_0_5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dcd01bcbe4_0_503"/>
          <p:cNvSpPr txBox="1"/>
          <p:nvPr/>
        </p:nvSpPr>
        <p:spPr>
          <a:xfrm>
            <a:off x="1897075" y="439596"/>
            <a:ext cx="496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ED265B"/>
                </a:solidFill>
              </a:rPr>
              <a:t>Arrow function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1dcd01bcbe4_0_5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6875" y="1795450"/>
            <a:ext cx="581025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2018-06-21T14:25:56Z</dcterms:created>
  <dc:creator>Maíra Fernandes Palácios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2018-06-21T00:00:00Z</vt:filetime>
  </property>
  <property fmtid="{D5CDD505-2E9C-101B-9397-08002B2CF9AE}" pid="3" name="Creator">
    <vt:lpwstr>Google</vt:lpwstr>
  </property>
  <property fmtid="{D5CDD505-2E9C-101B-9397-08002B2CF9AE}" pid="4" name="LastSaved">
    <vt:filetime>2018-06-21T00:00:00Z</vt:filetime>
  </property>
</Properties>
</file>