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5w7OnTC2zRFBTQ73iz+a04Qm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bbfdc0bb_1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ddbbfdc0bb_1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bbfdc0bb_1_3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ddbbfdc0bb_1_3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bbfdc0bb_1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ddbbfdc0bb_1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bbfdc0bb_1_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ddbbfdc0bb_1_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5664ab61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dd5664ab61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bbfdc0bb_1_5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ddbbfdc0bb_1_5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bbfdc0bb_1_6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ddbbfdc0bb_1_6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bbfdc0bb_1_7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ddbbfdc0bb_1_7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bbfdc0bb_1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ddbbfdc0bb_1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bbfdc0bb_1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ddbbfdc0bb_1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d01bcbe4_0_56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d01bcbe4_0_56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bbfdc0bb_1_9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ddbbfdc0bb_1_9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dbbfdc0bb_1_10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ddbbfdc0bb_1_10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dbbfdc0bb_1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ddbbfdc0bb_1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bbfdc0bb_1_1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ddbbfdc0bb_1_1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cfd8f90cf_0_1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dcfd8f90cf_0_1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cfd8f90cf_0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cfd8f90cf_0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bbfdc0bb_1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ddbbfdc0bb_1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b85230d7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ddb85230d7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bbfdc0bb_1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ddbbfdc0bb_1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bbfdc0bb_1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ddbbfdc0bb_1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5664ab61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dd5664ab61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Dynamic Rend</a:t>
            </a:r>
            <a:r>
              <a:rPr lang="en-US" sz="2400">
                <a:solidFill>
                  <a:srgbClr val="ED145B"/>
                </a:solidFill>
              </a:rPr>
              <a:t>er, Button, mas agora melhor :)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bbfdc0bb_1_28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Parentesis importante: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entender melhor como funciona o pressable, precisamos entender o que é um Higher-Order Component (HOC para os íntimos)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Muitas vezes, queremos adicionar um comportamento nos componentes filhos de um pai, e é nesse caso que usamos o HOC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0" name="Google Shape;130;g1ddbbfdc0bb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ddbbfdc0bb_1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ddbbfdc0bb_1_28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bbfdc0bb_1_35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Problema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Imagina que temos um Context que é utilizado em basicamente todos os nossos componentes. Talvez um Context com informações do nosso usuário… Não queremos replicar a chamada do Context em todos os locais. E mais ainda, queremos a facilidade de, caso necessário, a mudança seja feita em um local só.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8" name="Google Shape;138;g1ddbbfdc0bb_1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ddbbfdc0bb_1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ddbbfdc0bb_1_35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dbbfdc0bb_1_42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Solução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Criar um Higher-Order Component que irá “injetar” essa informação nos nossos componentes.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6" name="Google Shape;146;g1ddbbfdc0bb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dbbfdc0bb_1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ddbbfdc0bb_1_42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dbbfdc0bb_1_49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Solução: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4" name="Google Shape;154;g1ddbbfdc0bb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ddbbfdc0bb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ddbbfdc0bb_1_49"/>
          <p:cNvSpPr txBox="1"/>
          <p:nvPr/>
        </p:nvSpPr>
        <p:spPr>
          <a:xfrm>
            <a:off x="1897075" y="439600"/>
            <a:ext cx="55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Higher-Order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ddbbfdc0bb_1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425" y="1999550"/>
            <a:ext cx="5200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ddbbfdc0bb_1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8850" y="3409250"/>
            <a:ext cx="45148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5664ab61_0_64"/>
          <p:cNvSpPr txBox="1"/>
          <p:nvPr/>
        </p:nvSpPr>
        <p:spPr>
          <a:xfrm>
            <a:off x="1897075" y="13179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n-US" sz="2200">
                <a:solidFill>
                  <a:srgbClr val="91A3AD"/>
                </a:solidFill>
              </a:rPr>
              <a:t>melhorar?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Na última aula, vimos que podemos fazer a instanciação dinâmica de componentes usando Array.map(). Mas, será que podemos utilizar uma técnica melhor que essa para alguns casos?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dd5664ab61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dd5664ab61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dd5664ab61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bbfdc0bb_1_58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Você recebeu um projeto de fazer um aplicativo para o cardápio da pizzaria “Ki Fome Rapaz”. Ela é famosa por ter a maior variedade de sabores da região.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Atualmente ela possui 256 sabores, e quer um aplicativo semelhante ao ifood, onde apareça todos os sabores e o cliente possa clicar para escolher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ddbbfdc0bb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ddbbfdc0bb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ddbbfdc0bb_1_5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bbfdc0bb_1_65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Além disso, o gerente da pizzaria é um visionário, e acredita que a foto da pizza não é chamativa, e exige que ao invés de foto, um gif curto, mas de alta qualidade seja usado.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Qual problema enfrentaremos no nosso app, ao utilizarmos a estratégia do Array.map()?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ddbbfdc0bb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ddbbfdc0bb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dbbfdc0bb_1_6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bbfdc0bb_1_72"/>
          <p:cNvSpPr txBox="1"/>
          <p:nvPr/>
        </p:nvSpPr>
        <p:spPr>
          <a:xfrm>
            <a:off x="1897075" y="13179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Problema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Teremos 256 componentes, com gif, o que os torna pesados, instanciados ao mesmo tempo, porém só uma parte deles será visualizado… A clientela da “Ki Fome Rapaz” não é famosa por ter uma clientela munida de Iphones 14 pro Max, e ao testar em um smartphone mais humilde, você percebeu que seu aplicativo trava toda hora. 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ddbbfdc0bb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dbbfdc0bb_1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ddbbfdc0bb_1_7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bbfdc0bb_1_79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Solução: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Ainda bem que, por ser um(a) aluno(a) modelo, você sempre presta atenção nas aulas de Hybrid, e resolve seguir a dica de vasculhar os componentes do react-native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 se depara com o FlatList (ou o SectionList)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1ddbbfdc0bb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ddbbfdc0bb_1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ddbbfdc0bb_1_7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Instanciação Dinâmica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bbfdc0bb_1_86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nos oferece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É um componente que nos permite criar inúmeros outros componentes através de um config ou lista de dados, semelhante ao que o Array,map() nos permite.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Mas qual a vantagem?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1ddbbfdc0bb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ddbbfdc0bb_1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ddbbfdc0bb_1_8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dcd01bcbe4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dcd01bcbe4_0_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dcd01bcbe4_0_56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1dcd01bcbe4_0_5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214" y="1208250"/>
            <a:ext cx="4392425" cy="35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dbbfdc0bb_1_93"/>
          <p:cNvSpPr txBox="1"/>
          <p:nvPr/>
        </p:nvSpPr>
        <p:spPr>
          <a:xfrm>
            <a:off x="1897075" y="13179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Vantagens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Para poucos componentes, onde todos aparecem na tela ao mesmo tempo, ou quase todos, é bem aceitável usarmos o Array.map().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Quando esse número cresce muito, precisamos pensar em performance e facilidade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1ddbbfdc0bb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ddbbfdc0bb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ddbbfdc0bb_1_9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bbfdc0bb_1_100"/>
          <p:cNvSpPr txBox="1"/>
          <p:nvPr/>
        </p:nvSpPr>
        <p:spPr>
          <a:xfrm>
            <a:off x="1897075" y="13179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Vantagens: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FlatList é baseado em 2 componentes que já nos ajudam a entender as vantagens.</a:t>
            </a:r>
            <a:br>
              <a:rPr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VirtualizedList </a:t>
            </a:r>
            <a:r>
              <a:rPr lang="en-US" sz="2000">
                <a:solidFill>
                  <a:srgbClr val="91A3AD"/>
                </a:solidFill>
              </a:rPr>
              <a:t>e </a:t>
            </a:r>
            <a:r>
              <a:rPr b="1" lang="en-US" sz="2000">
                <a:solidFill>
                  <a:srgbClr val="91A3AD"/>
                </a:solidFill>
              </a:rPr>
              <a:t>ScrollView</a:t>
            </a:r>
            <a:endParaRPr b="1" i="0" sz="2000" u="none" cap="none" strike="noStrike">
              <a:solidFill>
                <a:srgbClr val="91A3AD"/>
              </a:solidFill>
            </a:endParaRPr>
          </a:p>
        </p:txBody>
      </p:sp>
      <p:pic>
        <p:nvPicPr>
          <p:cNvPr id="220" name="Google Shape;220;g1ddbbfdc0bb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ddbbfdc0bb_1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ddbbfdc0bb_1_10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bbfdc0bb_1_107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Virtualização: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</a:t>
            </a:r>
            <a:r>
              <a:rPr lang="en-US" sz="2000">
                <a:solidFill>
                  <a:srgbClr val="91A3AD"/>
                </a:solidFill>
              </a:rPr>
              <a:t>FlatList, componentes que estão fora da tela são virtualizados, e possuem um lazyLoad. Isso é, eles só são de fato carregados quando necessários.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Existe uma “janela” maior que a tela de fato, onde, a partir daquele local, o componente passa a ser instanciado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8" name="Google Shape;228;g1ddbbfdc0bb_1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ddbbfdc0bb_1_10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bbfdc0bb_1_114"/>
          <p:cNvSpPr txBox="1"/>
          <p:nvPr/>
        </p:nvSpPr>
        <p:spPr>
          <a:xfrm>
            <a:off x="1897075" y="13179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Virtualização: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Além disso, podemos definir facilmente alguns componentes para melhorar nossa interface: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- 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5" name="Google Shape;235;g1ddbbfdc0bb_1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ddbbfdc0bb_1_1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FlatList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cfd8f90cf_0_136"/>
          <p:cNvSpPr txBox="1"/>
          <p:nvPr/>
        </p:nvSpPr>
        <p:spPr>
          <a:xfrm>
            <a:off x="1897075" y="1522000"/>
            <a:ext cx="565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Valendo livro, skin ou comida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Thiago Martins: </a:t>
            </a:r>
            <a:r>
              <a:rPr lang="en-US" sz="2000">
                <a:solidFill>
                  <a:srgbClr val="91A3AD"/>
                </a:solidFill>
              </a:rPr>
              <a:t>3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Karen Mastrogiacomo: 1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Leonard: </a:t>
            </a:r>
            <a:r>
              <a:rPr lang="en-US" sz="2000">
                <a:solidFill>
                  <a:srgbClr val="91A3AD"/>
                </a:solidFill>
              </a:rPr>
              <a:t>2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dcfd8f90cf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dcfd8f90cf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dcfd8f90cf_0_1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Desafio do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b85230d7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Button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Aprendemos a usar o componente Button, que é muito simples e rápido de implementar. Mas já vimos que ele vem com diversas limitações quanto ao estilo, e não queremos que nossos aplicativos tenham sempre os mesmos botões, certo?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fd8f90cf_0_1"/>
          <p:cNvSpPr txBox="1"/>
          <p:nvPr/>
        </p:nvSpPr>
        <p:spPr>
          <a:xfrm>
            <a:off x="4748400" y="1522000"/>
            <a:ext cx="3124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200">
                <a:solidFill>
                  <a:srgbClr val="91A3AD"/>
                </a:solidFill>
              </a:rPr>
              <a:t>"</a:t>
            </a:r>
            <a:r>
              <a:rPr b="1" i="1" lang="en-US" sz="2000">
                <a:solidFill>
                  <a:srgbClr val="91A3AD"/>
                </a:solidFill>
              </a:rPr>
              <a:t>Você só sabe fazer botão igual? Vou levar o app pro meu sobrinho, ele fez um curso de excel e vai saber fazer melhor"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- Cliente chata após ver seus botões todos iguais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dcfd8f90c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cfd8f90cf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cfd8f90cf_0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Button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1dcfd8f90cf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575" y="1797450"/>
            <a:ext cx="291013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bbfdc0bb_1_21"/>
          <p:cNvSpPr txBox="1"/>
          <p:nvPr/>
        </p:nvSpPr>
        <p:spPr>
          <a:xfrm>
            <a:off x="1897075" y="1522005"/>
            <a:ext cx="59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“Chegará o momento em que o Button não mais será suficiente para vossa necessidade, neste dia, vós deveis buscar um componente customizável”</a:t>
            </a:r>
            <a:br>
              <a:rPr b="1" lang="en-US" sz="2200">
                <a:solidFill>
                  <a:srgbClr val="91A3AD"/>
                </a:solidFill>
              </a:rPr>
            </a:br>
            <a:br>
              <a:rPr b="1" lang="en-US" sz="2200">
                <a:solidFill>
                  <a:srgbClr val="91A3AD"/>
                </a:solidFill>
              </a:rPr>
            </a:br>
            <a:r>
              <a:rPr b="1" lang="en-US" sz="2200">
                <a:solidFill>
                  <a:srgbClr val="91A3AD"/>
                </a:solidFill>
              </a:rPr>
              <a:t>- Prof. Mateus (Prof. = Profeta)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1ddbbfdc0bb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dbbfdc0bb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dbbfdc0bb_1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Revisando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db85230d7_0_9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Solução: Pressable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Pressable é um container (como nossa View), que possui callbacks de toque para transformá-lo em um botão, caso seja necessário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ddb85230d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ddb85230d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ddb85230d7_0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ddb85230d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375" y="3377530"/>
            <a:ext cx="38766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bbfdc0bb_1_1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como estilizá-lo?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Os componentes filho desse componente recebem uma prop especial chamada pressed, que é responsável por avisar se ele está pressionado ou não. Usando ela, podemos criar um feedback visual ao usuário, quando ele é apertado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ddbbfdc0b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ddbbfdc0b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ddbbfdc0bb_1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ddbbfdc0bb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dbbfdc0bb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dbbfdc0bb_1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1ddbbfdc0bb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75" y="1320150"/>
            <a:ext cx="5390651" cy="34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ddbbfdc0bb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188" y="606450"/>
            <a:ext cx="1977425" cy="118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ddbbfdc0bb_1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675" y="3616450"/>
            <a:ext cx="20764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ddbbfdc0bb_1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4100" y="2100263"/>
            <a:ext cx="19335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5664ab61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props importantes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disable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onPress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onLongPress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style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children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2" name="Google Shape;122;g1dd5664ab6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dd5664ab6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d5664ab61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Pressable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