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Vh8BaYhJf24d7afYp70fM0BDo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dfa3c7ebd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ddfa3c7ebd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fa3c7ebd_0_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ddfa3c7ebd_0_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fa3c7ebd_0_9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ddfa3c7ebd_0_9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dfa3c7ebd_0_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ddfa3c7ebd_0_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fa3c7ebd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ddfa3c7ebd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dfa3c7ebd_0_8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ddfa3c7ebd_0_8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dfa3c7ebd_0_10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dfa3c7ebd_0_10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fa3c7ebd_0_1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ddfa3c7ebd_0_1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fa3c7ebd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ddfa3c7ebd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fa3c7ebd_0_1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ddfa3c7ebd_0_1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fa3c7ebd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ddfa3c7ebd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fa3c7ebd_0_14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ddfa3c7ebd_0_14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dfa3c7ebd_0_15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ddfa3c7ebd_0_15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dfa3c7ebd_0_1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ddfa3c7ebd_0_1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fa3c7ebd_0_1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ddfa3c7ebd_0_1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fa3c7ebd_0_14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ddfa3c7ebd_0_14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ff7ce28c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ddff7ce28c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dff7ce28c_0_2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ddff7ce28c_0_2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dff7ce28c_0_3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ddff7ce28c_0_3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dff7ce28c_0_3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ddff7ce28c_0_3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fa3c7ebd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dfa3c7ebd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dff7ce28c_0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ddff7ce28c_0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dff7ce28c_0_5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ddff7ce28c_0_5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dff7ce28c_0_6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ddff7ce28c_0_6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dff7ce28c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ddff7ce28c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dff7ce28c_0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ddff7ce28c_0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dff7ce28c_0_10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ddff7ce28c_0_10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dff7ce28c_0_1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ddff7ce28c_0_1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dff7ce28c_0_12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ddff7ce28c_0_12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dff7ce28c_0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ddff7ce28c_0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ddff7ce28c_0_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ddff7ce28c_0_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fa3c7ebd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dfa3c7ebd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ff7ce28c_0_1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ddff7ce28c_0_1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ff7ce28c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1ddff7ce28c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dbbfdc0bb_1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ddbbfdc0bb_1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fa3c7ebd_0_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ddfa3c7ebd_0_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fa3c7ebd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dfa3c7ebd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fa3c7ebd_0_5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ddfa3c7ebd_0_5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fa3c7ebd_0_5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ddfa3c7ebd_0_5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0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Navegação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fa3c7ebd_0_64"/>
          <p:cNvSpPr txBox="1"/>
          <p:nvPr/>
        </p:nvSpPr>
        <p:spPr>
          <a:xfrm>
            <a:off x="1897075" y="13179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Screen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Aqui é onde nós definimos a nossa tela de fato. É obrigatório passarmos um name (único) e um component, que é a página que iremos renderizar ao acessar essa rota específica.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1ddfa3c7ebd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ddfa3c7ebd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fa3c7ebd_0_70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navegar entre telas?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Nossa tela inicial será a primeira tela declarada, ou a tela passada na prop </a:t>
            </a:r>
            <a:r>
              <a:rPr lang="en-US" sz="2000">
                <a:solidFill>
                  <a:srgbClr val="91A3AD"/>
                </a:solidFill>
              </a:rPr>
              <a:t>initialRouteName ao nosso navigator.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Cada tela declarada terá acesso a uma prop especial, o </a:t>
            </a:r>
            <a:r>
              <a:rPr b="1" lang="en-US" sz="2000">
                <a:solidFill>
                  <a:srgbClr val="91A3AD"/>
                </a:solidFill>
              </a:rPr>
              <a:t>navigation</a:t>
            </a:r>
            <a:r>
              <a:rPr lang="en-US" sz="2000">
                <a:solidFill>
                  <a:srgbClr val="91A3AD"/>
                </a:solidFill>
              </a:rPr>
              <a:t>, que nos permite fazer o controle do fluxo de telas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ddfa3c7ebd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ddfa3c7ebd_0_7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fa3c7ebd_0_90"/>
          <p:cNvSpPr txBox="1"/>
          <p:nvPr/>
        </p:nvSpPr>
        <p:spPr>
          <a:xfrm>
            <a:off x="1897075" y="13179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 podemos entender melhor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ddfa3c7ebd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ddfa3c7ebd_0_9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ddfa3c7ebd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400" y="2018524"/>
            <a:ext cx="5907200" cy="28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1ddfa3c7ebd_0_90"/>
          <p:cNvCxnSpPr/>
          <p:nvPr/>
        </p:nvCxnSpPr>
        <p:spPr>
          <a:xfrm>
            <a:off x="1478475" y="3212950"/>
            <a:ext cx="200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1ddfa3c7ebd_0_90"/>
          <p:cNvCxnSpPr/>
          <p:nvPr/>
        </p:nvCxnSpPr>
        <p:spPr>
          <a:xfrm>
            <a:off x="1674525" y="3446075"/>
            <a:ext cx="1614600" cy="9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1ddfa3c7ebd_0_90"/>
          <p:cNvCxnSpPr/>
          <p:nvPr/>
        </p:nvCxnSpPr>
        <p:spPr>
          <a:xfrm>
            <a:off x="1824450" y="3697325"/>
            <a:ext cx="1464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dfa3c7ebd_0_24"/>
          <p:cNvSpPr txBox="1"/>
          <p:nvPr/>
        </p:nvSpPr>
        <p:spPr>
          <a:xfrm>
            <a:off x="1897075" y="1317905"/>
            <a:ext cx="5976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damos acesso à navegação a todas as nossas páginas?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Como vimos, temos acesso a uma prop especial. Mas como isso ocorre?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Aqui utilizamos um outro padrão de arquitetura, que é o provider. Ao encapsularmos nosso componente (que pode ser o App inteiro) com um Provider, ele terá acesso ao Context desse provider. E é dessa maneira que todas as telas tem acesso ao mesmo estado de navegação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ddfa3c7eb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ddfa3c7ebd_0_24"/>
          <p:cNvSpPr txBox="1"/>
          <p:nvPr/>
        </p:nvSpPr>
        <p:spPr>
          <a:xfrm>
            <a:off x="1897075" y="439600"/>
            <a:ext cx="53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Provider e HOC Pattern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dfa3c7ebd_0_78"/>
          <p:cNvSpPr txBox="1"/>
          <p:nvPr/>
        </p:nvSpPr>
        <p:spPr>
          <a:xfrm>
            <a:off x="1897075" y="1317905"/>
            <a:ext cx="5976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Mas sempre é usado HOC</a:t>
            </a:r>
            <a:r>
              <a:rPr b="1" lang="en-US" sz="2200">
                <a:solidFill>
                  <a:srgbClr val="91A3AD"/>
                </a:solidFill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Nesse caso, o navigation utiliza HOC para fornecer a todas as telas acesso ao navigation do seu Navigator, e somente dele (nós podemos ter múltiplos navigators).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Mas um outro padrão comum é a utilização de hooks ao invés de HOC. Nesse caso, teriamos acesso a um hook especial, que nos daria o navigation através de seu uso.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Provider é necessário, a HOC opcional.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ddfa3c7ebd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ddfa3c7ebd_0_78"/>
          <p:cNvSpPr txBox="1"/>
          <p:nvPr/>
        </p:nvSpPr>
        <p:spPr>
          <a:xfrm>
            <a:off x="1897075" y="439600"/>
            <a:ext cx="53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Provider e HOC Pattern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fa3c7ebd_0_84"/>
          <p:cNvSpPr txBox="1"/>
          <p:nvPr/>
        </p:nvSpPr>
        <p:spPr>
          <a:xfrm>
            <a:off x="1897075" y="13179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Mas sempre é usado HOC?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Em casos que não utilizamos functional components, nós não temos acesso aos hooks, e nesse caso, um HOC é necessário.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Ex: A library react-intl fornece um objeto especial para traduzir as strings, que é o objeto Intl. Podemos usar o hook useInlt() para acessá-lo, ou então encapsular nosso componente com a HOC withIntl()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ddfa3c7ebd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ddfa3c7ebd_0_84"/>
          <p:cNvSpPr txBox="1"/>
          <p:nvPr/>
        </p:nvSpPr>
        <p:spPr>
          <a:xfrm>
            <a:off x="1897075" y="439600"/>
            <a:ext cx="53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Provider e HOC Pattern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fa3c7ebd_0_100"/>
          <p:cNvSpPr txBox="1"/>
          <p:nvPr/>
        </p:nvSpPr>
        <p:spPr>
          <a:xfrm>
            <a:off x="1897075" y="13179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fica nosso exemplo? 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ddfa3c7ebd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ddfa3c7ebd_0_10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ddfa3c7ebd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825" y="1928824"/>
            <a:ext cx="5907200" cy="28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1ddfa3c7ebd_0_100"/>
          <p:cNvCxnSpPr/>
          <p:nvPr/>
        </p:nvCxnSpPr>
        <p:spPr>
          <a:xfrm>
            <a:off x="1478475" y="3212950"/>
            <a:ext cx="200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g1ddfa3c7ebd_0_100"/>
          <p:cNvCxnSpPr/>
          <p:nvPr/>
        </p:nvCxnSpPr>
        <p:spPr>
          <a:xfrm>
            <a:off x="1674525" y="3446075"/>
            <a:ext cx="1614600" cy="9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g1ddfa3c7ebd_0_100"/>
          <p:cNvCxnSpPr/>
          <p:nvPr/>
        </p:nvCxnSpPr>
        <p:spPr>
          <a:xfrm>
            <a:off x="1824450" y="3697325"/>
            <a:ext cx="1464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dfa3c7ebd_0_110"/>
          <p:cNvSpPr txBox="1"/>
          <p:nvPr/>
        </p:nvSpPr>
        <p:spPr>
          <a:xfrm>
            <a:off x="1897075" y="1317900"/>
            <a:ext cx="290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fica nosso exemplo? 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1ddfa3c7ebd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ddfa3c7ebd_0_11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1ddfa3c7ebd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149" y="502800"/>
            <a:ext cx="2541500" cy="43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fa3c7ebd_0_36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Podemos ver que o React Navigation já nos fornece o header por padrão. Que bacana da parte dele!!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Porém é um header bem simples, um </a:t>
            </a:r>
            <a:r>
              <a:rPr lang="en-US" sz="2000">
                <a:solidFill>
                  <a:srgbClr val="91A3AD"/>
                </a:solidFill>
              </a:rPr>
              <a:t>retângulo</a:t>
            </a:r>
            <a:r>
              <a:rPr lang="en-US" sz="2000">
                <a:solidFill>
                  <a:srgbClr val="91A3AD"/>
                </a:solidFill>
              </a:rPr>
              <a:t> branco, com o nome da tela, e um backButton (quando não for a tela inicial)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ddfa3c7ebd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ddfa3c7ebd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dfa3c7ebd_0_121"/>
          <p:cNvSpPr txBox="1"/>
          <p:nvPr/>
        </p:nvSpPr>
        <p:spPr>
          <a:xfrm>
            <a:off x="1697575" y="1317900"/>
            <a:ext cx="3955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uma página que não é a inicial</a:t>
            </a:r>
            <a:r>
              <a:rPr b="1" lang="en-US" sz="2200">
                <a:solidFill>
                  <a:srgbClr val="91A3AD"/>
                </a:solidFill>
              </a:rPr>
              <a:t>?</a:t>
            </a:r>
            <a:br>
              <a:rPr b="1" lang="en-US" sz="2200">
                <a:solidFill>
                  <a:srgbClr val="91A3AD"/>
                </a:solidFill>
              </a:rPr>
            </a:br>
            <a:br>
              <a:rPr b="1" lang="en-US" sz="2200">
                <a:solidFill>
                  <a:srgbClr val="91A3AD"/>
                </a:solidFill>
              </a:rPr>
            </a:br>
            <a:r>
              <a:rPr lang="en-US" sz="2200">
                <a:solidFill>
                  <a:srgbClr val="91A3AD"/>
                </a:solidFill>
              </a:rPr>
              <a:t>Vemos o back button e o title configurados para nós. O back button é o equivalente a chamar navigation.goBack()</a:t>
            </a:r>
            <a:br>
              <a:rPr lang="en-US" sz="2200">
                <a:solidFill>
                  <a:srgbClr val="91A3AD"/>
                </a:solidFill>
              </a:rPr>
            </a:br>
            <a:r>
              <a:rPr lang="en-US" sz="2200">
                <a:solidFill>
                  <a:srgbClr val="91A3AD"/>
                </a:solidFill>
              </a:rPr>
              <a:t>Por isso não temos ele acessível na nossa tela inicial</a:t>
            </a:r>
            <a:endParaRPr i="0" sz="22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ddfa3c7ebd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ddfa3c7ebd_0_1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ddfa3c7ebd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950" y="497825"/>
            <a:ext cx="2596253" cy="43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ddfa3c7ebd_0_121"/>
          <p:cNvSpPr/>
          <p:nvPr/>
        </p:nvSpPr>
        <p:spPr>
          <a:xfrm>
            <a:off x="5906950" y="629675"/>
            <a:ext cx="288300" cy="300000"/>
          </a:xfrm>
          <a:prstGeom prst="ellipse">
            <a:avLst/>
          </a:prstGeom>
          <a:noFill/>
          <a:ln cap="flat" cmpd="sng" w="28575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ddfa3c7ebd_0_121"/>
          <p:cNvSpPr/>
          <p:nvPr/>
        </p:nvSpPr>
        <p:spPr>
          <a:xfrm>
            <a:off x="6264450" y="629675"/>
            <a:ext cx="1672200" cy="300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Páginas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Até agora nós aprendemos diversos componentes e práticas de React Native. Mas algo básico em aplicativos, ainda não exploramos, que é a navegação.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Navegação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fa3c7ebd_0_18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Navegação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Já vimos que o nosso Navigator nos permite acesso ao objeto especial </a:t>
            </a:r>
            <a:r>
              <a:rPr b="1" lang="en-US" sz="2000">
                <a:solidFill>
                  <a:srgbClr val="91A3AD"/>
                </a:solidFill>
              </a:rPr>
              <a:t>navigation</a:t>
            </a:r>
            <a:r>
              <a:rPr lang="en-US" sz="2000">
                <a:solidFill>
                  <a:srgbClr val="91A3AD"/>
                </a:solidFill>
              </a:rPr>
              <a:t>. Nele temos acesso a 3 principais métodos para a navegação: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navigation.navigate(‘screen_name’)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navigation.goBack()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navigation.setParams({})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ddfa3c7ebd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ddfa3c7ebd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dfa3c7ebd_0_146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ddfa3c7ebd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ddfa3c7ebd_0_14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ddfa3c7ebd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588" y="2288605"/>
            <a:ext cx="6556985" cy="2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fa3c7ebd_0_154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ddfa3c7ebd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ddfa3c7ebd_0_15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1ddfa3c7ebd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63" y="2056805"/>
            <a:ext cx="6510465" cy="278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fa3c7ebd_0_162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ddfa3c7ebd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ddfa3c7ebd_0_16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1ddfa3c7ebd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400" y="2001605"/>
            <a:ext cx="6191356" cy="278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ddfa3c7ebd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ddfa3c7ebd_0_17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Pausa para exemplo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fa3c7ebd_0_140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Header é fornecido de maneira simples para nós, mas podemos customizá-lo ou escondê-lo se assim quisermos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Para isso, usaremos uma Prop especial headerStyle, que pode ser usada na screen, ou no Navigator, afetando todas as Screens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ddfa3c7ebd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ddfa3c7ebd_0_14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dff7ce28c_0_0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Title e o BackButton podem ser </a:t>
            </a:r>
            <a:r>
              <a:rPr lang="en-US" sz="2000">
                <a:solidFill>
                  <a:srgbClr val="91A3AD"/>
                </a:solidFill>
              </a:rPr>
              <a:t>substituídos</a:t>
            </a:r>
            <a:r>
              <a:rPr lang="en-US" sz="2000">
                <a:solidFill>
                  <a:srgbClr val="91A3AD"/>
                </a:solidFill>
              </a:rPr>
              <a:t> por componentes personalizados, assim, nosso header é bem flexível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É possível também criar um botão adicional na direita, se assim quisermos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1ddff7ce28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ddff7ce28c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dff7ce28c_0_25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 Title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Podemos mudar o Title, passando uma string, ou então, um componente para ser utilizado no lugar dele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ddff7ce28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ddff7ce28c_0_2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dff7ce28c_0_31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 Title utilizando uma string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ddff7ce28c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ddff7ce28c_0_3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ddff7ce28c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250" y="2392905"/>
            <a:ext cx="35623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dff7ce28c_0_38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 Title utilizando um componente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1ddff7ce28c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ddff7ce28c_0_3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ddff7ce28c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9205"/>
            <a:ext cx="37623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ddff7ce28c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425" y="2209199"/>
            <a:ext cx="3361267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fa3c7ebd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Ferramenta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Para a navegação, </a:t>
            </a:r>
            <a:r>
              <a:rPr lang="en-US" sz="2000">
                <a:solidFill>
                  <a:srgbClr val="91A3AD"/>
                </a:solidFill>
              </a:rPr>
              <a:t>poderíamos</a:t>
            </a:r>
            <a:r>
              <a:rPr lang="en-US" sz="2000">
                <a:solidFill>
                  <a:srgbClr val="91A3AD"/>
                </a:solidFill>
              </a:rPr>
              <a:t> utilizar uma estratégia similar ao HTML puro, mas já existem diversas bibliotecas que fornecem para nós uma alternativa mais simples e mais desenvolvida. No nosso caso utilizaremos o react-navigation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dfa3c7eb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dfa3c7eb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dfa3c7ebd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Navegação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dff7ce28c_0_49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Header Title utilizando um componente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1ddff7ce28c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ddff7ce28c_0_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1ddff7ce28c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713" y="3914450"/>
            <a:ext cx="4287425" cy="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ddff7ce28c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113" y="2056800"/>
            <a:ext cx="4472650" cy="1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dff7ce28c_0_59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Podemos passar o route e navigation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g1ddff7ce28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ddff7ce28c_0_5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1ddff7ce28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0" y="2050599"/>
            <a:ext cx="3398075" cy="1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ddff7ce28c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850" y="2288600"/>
            <a:ext cx="5323100" cy="1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dff7ce28c_0_69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se quisermos nosso próprio header?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ddff7ce28c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ddff7ce28c_0_6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1ddff7ce28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38" y="2288599"/>
            <a:ext cx="7551325" cy="21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dff7ce28c_0_78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se quisermos nosso próprio header?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1ddff7ce28c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ddff7ce28c_0_7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ddff7ce28c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00" y="2229600"/>
            <a:ext cx="7440451" cy="2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dff7ce28c_0_86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se quisermos nosso próprio header?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ddff7ce28c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ddff7ce28c_0_8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1ddff7ce28c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450" y="2341855"/>
            <a:ext cx="49339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dff7ce28c_0_101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quais as opções para aplicar?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Na Screen, usando a prop options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No Navigator, usando screenOptions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Num Group, usando screenOptions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1ddff7ce28c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ddff7ce28c_0_10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dff7ce28c_0_114"/>
          <p:cNvSpPr txBox="1"/>
          <p:nvPr/>
        </p:nvSpPr>
        <p:spPr>
          <a:xfrm>
            <a:off x="1897075" y="13179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Group no navigation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facilitar a aplicação dessas opções e personalizações, temos a opção de além de aplicar no Navigator, ou diretamente no screen, criar Groups específicos, e aplicar nesse group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1ddff7ce28c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ddff7ce28c_0_1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dff7ce28c_0_120"/>
          <p:cNvSpPr txBox="1"/>
          <p:nvPr/>
        </p:nvSpPr>
        <p:spPr>
          <a:xfrm>
            <a:off x="1897075" y="13179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Group no navigation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1ddff7ce28c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ddff7ce28c_0_12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1ddff7ce28c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825" y="2059424"/>
            <a:ext cx="5822350" cy="2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dff7ce28c_0_107"/>
          <p:cNvSpPr txBox="1"/>
          <p:nvPr/>
        </p:nvSpPr>
        <p:spPr>
          <a:xfrm>
            <a:off x="1897075" y="1317900"/>
            <a:ext cx="628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para usar o navigation fora de uma screen?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Temos a opção de usar o hook useNavigation (lembra do provider pattern?)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1ddff7ce28c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ddff7ce28c_0_10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g1ddff7ce28c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650" y="2897875"/>
            <a:ext cx="4183539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ff7ce28c_0_6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prop-types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prop-types é uma biblioteca que nos ajuda com a verificação e validação da tipagem das props dos componentes.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1ddff7ce28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ddff7ce28c_0_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Extra: PropTypes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ddfa3c7eb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ddfa3c7ebd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ddfa3c7ebd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Navegação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g1ddfa3c7eb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175" y="1367751"/>
            <a:ext cx="2908500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ddfa3c7ebd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9650" y="2349375"/>
            <a:ext cx="4019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ddfa3c7ebd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150" y="3164425"/>
            <a:ext cx="65436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ddfa3c7ebd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7713" y="3855650"/>
            <a:ext cx="45434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dff7ce28c_0_12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por que validar os tipos das props?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Conforme nosso projeto cresce em tamanho e complexidade, os componentes ficam mais complicados de entender, e nem sempre é claro quais props e quais seus tipos nos componentes.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validação serve como uma documentação viva, além de permitir uma maneira clara de definir um valor default quando uma prop não for obrigatória.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1ddff7ce28c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ddff7ce28c_0_1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Extra: PropTypes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dff7ce28c_0_18"/>
          <p:cNvSpPr txBox="1"/>
          <p:nvPr/>
        </p:nvSpPr>
        <p:spPr>
          <a:xfrm>
            <a:off x="1897075" y="13179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Ex: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1ddff7ce28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ddff7ce28c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Extra: PropTypes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1ddff7ce28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188" y="1862205"/>
            <a:ext cx="5719784" cy="278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dbbfdc0bb_1_107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recebemos com o react-navigation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Stack 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Nested 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Header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Tab 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Drawer 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Modal screens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ddbbfdc0bb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ddbbfdc0bb_1_10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fa3c7ebd_0_30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iniciar?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Precisamos declarar nossas routes, ou seja, os endereços e suas páginas respectivas. Essa etapa pode ser bem simples em apps menores, mas quando o app cresce em tamanho e complexidade, e temos nested navigation, pode se tornar complexa, por isso desde o início é preciso ter organização e cuidado nessa etapa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ddfa3c7ebd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ddfa3c7ebd_0_3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fa3c7ebd_0_42"/>
          <p:cNvSpPr txBox="1"/>
          <p:nvPr/>
        </p:nvSpPr>
        <p:spPr>
          <a:xfrm>
            <a:off x="1897075" y="13179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iniciar?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ddfa3c7ebd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dfa3c7ebd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ddfa3c7eb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75" y="1928824"/>
            <a:ext cx="5907200" cy="28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1ddfa3c7ebd_0_42"/>
          <p:cNvCxnSpPr/>
          <p:nvPr/>
        </p:nvCxnSpPr>
        <p:spPr>
          <a:xfrm>
            <a:off x="1478475" y="3212950"/>
            <a:ext cx="200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g1ddfa3c7ebd_0_42"/>
          <p:cNvCxnSpPr/>
          <p:nvPr/>
        </p:nvCxnSpPr>
        <p:spPr>
          <a:xfrm>
            <a:off x="1674525" y="3446075"/>
            <a:ext cx="1614600" cy="9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g1ddfa3c7ebd_0_42"/>
          <p:cNvCxnSpPr/>
          <p:nvPr/>
        </p:nvCxnSpPr>
        <p:spPr>
          <a:xfrm>
            <a:off x="1824450" y="3697325"/>
            <a:ext cx="1464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fa3c7ebd_0_52"/>
          <p:cNvSpPr txBox="1"/>
          <p:nvPr/>
        </p:nvSpPr>
        <p:spPr>
          <a:xfrm>
            <a:off x="1897075" y="13179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Container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Container é o nosso Provider. Ele deve encapsular todos os componentes da navegação. Ele é o responsável pelo estado da navegação.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Raramente usaremos ele com alguma prop, ou precisaremos de sua </a:t>
            </a:r>
            <a:r>
              <a:rPr lang="en-US" sz="2000">
                <a:solidFill>
                  <a:srgbClr val="91A3AD"/>
                </a:solidFill>
              </a:rPr>
              <a:t>referência.</a:t>
            </a:r>
            <a:r>
              <a:rPr lang="en-US" sz="2000">
                <a:solidFill>
                  <a:srgbClr val="91A3AD"/>
                </a:solidFill>
              </a:rPr>
              <a:t> O caso mais comum será passar um initialState, para modificarmos a tela inicial do nosso app em casos especiais, como persistência de estado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1ddfa3c7ebd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ddfa3c7ebd_0_5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dfa3c7ebd_0_58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Navigator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Navigator é responsável por definir o tipo de navegação que teremos. Temos a opção de drawer, tab ou stack (o mais comum). Ele decide como nossas telas serão renderizadas.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Podemos ter múltiplos Navigators, inclusive cascateados (nested navigation). Iremos adentrar mais afundo no comportamento deles neste caso.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ddfa3c7eb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ddfa3c7ebd_0_5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Navigation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