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9144000" cy="51435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4" roundtripDataSignature="AMtx7mgb05aft8soxrCCBM6vUfEQ0DfH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" name="Google Shape;51;p1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df89003ba9_0_2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g1df89003ba9_0_2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df89003ba9_0_10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g1df89003ba9_0_10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df89003ba9_0_18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g1df89003ba9_0_18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df89003ba9_0_26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g1df89003ba9_0_26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df89003ba9_0_34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g1df89003ba9_0_34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df89003ba9_0_47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g1df89003ba9_0_47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df89003ba9_0_55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g1df89003ba9_0_55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df89003ba9_0_62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g1df89003ba9_0_62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df89003ba9_0_70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g1df89003ba9_0_70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df89003ba9_0_78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g1df89003ba9_0_78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ddb85230d7_0_0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g1ddb85230d7_0_0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df89003ba9_0_101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g1df89003ba9_0_101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df89003ba9_0_85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g1df89003ba9_0_85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df89003ba9_0_94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g1df89003ba9_0_94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df89003ba9_0_108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g1df89003ba9_0_108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df89003ba9_0_117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g1df89003ba9_0_117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df89003ba9_0_124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3" name="Google Shape;253;g1df89003ba9_0_124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df89003ba9_0_139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1" name="Google Shape;261;g1df89003ba9_0_139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6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0" name="Google Shape;270;p6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7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9" name="Google Shape;279;p7:notes"/>
          <p:cNvSpPr txBox="1"/>
          <p:nvPr>
            <p:ph idx="12" type="sldNum"/>
          </p:nvPr>
        </p:nvSpPr>
        <p:spPr>
          <a:xfrm>
            <a:off x="5180013" y="4886325"/>
            <a:ext cx="39624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df8bffb68e_1_2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" name="Google Shape;66;g1df8bffb68e_1_2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df8bffb68e_1_9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g1df8bffb68e_1_9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df8bffb68e_1_16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g1df8bffb68e_1_16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df8bffb68e_1_23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g1df8bffb68e_1_23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f8bffb68e_1_30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g1df8bffb68e_1_30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df8bffb68e_1_37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g1df8bffb68e_1_37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df8bffb68e_1_44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g1df8bffb68e_1_44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9"/>
          <p:cNvSpPr txBox="1"/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9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9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9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+ Black">
  <p:cSld name="Logo + Black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0"/>
          <p:cNvSpPr txBox="1"/>
          <p:nvPr>
            <p:ph type="title"/>
          </p:nvPr>
        </p:nvSpPr>
        <p:spPr>
          <a:xfrm>
            <a:off x="1597025" y="42081"/>
            <a:ext cx="5949950" cy="1365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0"/>
          <p:cNvSpPr txBox="1"/>
          <p:nvPr>
            <p:ph idx="1" type="body"/>
          </p:nvPr>
        </p:nvSpPr>
        <p:spPr>
          <a:xfrm>
            <a:off x="956888" y="1375506"/>
            <a:ext cx="7230222" cy="2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0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0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/>
          <p:nvPr/>
        </p:nvSpPr>
        <p:spPr>
          <a:xfrm>
            <a:off x="1664207" y="460248"/>
            <a:ext cx="5580888" cy="438912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2"/>
          <p:cNvSpPr txBox="1"/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12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12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12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3"/>
          <p:cNvSpPr txBox="1"/>
          <p:nvPr>
            <p:ph type="title"/>
          </p:nvPr>
        </p:nvSpPr>
        <p:spPr>
          <a:xfrm>
            <a:off x="1597025" y="42081"/>
            <a:ext cx="5949950" cy="1365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493475" y="1350312"/>
            <a:ext cx="3801745" cy="2911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4608274" y="1350312"/>
            <a:ext cx="4022725" cy="3330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1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13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1597025" y="42081"/>
            <a:ext cx="5949950" cy="1365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1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14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"/>
            <a:ext cx="9144000" cy="5148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8"/>
          <p:cNvPicPr preferRelativeResize="0"/>
          <p:nvPr/>
        </p:nvPicPr>
        <p:blipFill rotWithShape="1">
          <a:blip r:embed="rId2">
            <a:alphaModFix/>
          </a:blip>
          <a:srcRect b="-62954" l="-10475" r="0" t="-31201"/>
          <a:stretch/>
        </p:blipFill>
        <p:spPr>
          <a:xfrm>
            <a:off x="8382000" y="209550"/>
            <a:ext cx="533399" cy="22859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9.png"/><Relationship Id="rId6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3.gif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6200" y="-19887"/>
            <a:ext cx="9135540" cy="5138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9542" y="849040"/>
            <a:ext cx="3204916" cy="86212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/>
        </p:nvSpPr>
        <p:spPr>
          <a:xfrm>
            <a:off x="1424069" y="2479190"/>
            <a:ext cx="59760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Hybrid Mobile App Development</a:t>
            </a:r>
            <a:b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ED145B"/>
                </a:solidFill>
              </a:rPr>
              <a:t>Rest API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df89003ba9_0_2"/>
          <p:cNvSpPr txBox="1"/>
          <p:nvPr/>
        </p:nvSpPr>
        <p:spPr>
          <a:xfrm>
            <a:off x="1897075" y="1522005"/>
            <a:ext cx="5976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Axios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127" name="Google Shape;127;g1df89003ba9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1df89003ba9_0_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1df89003ba9_0_2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Rest API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g1df89003ba9_0_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3250" y="2134250"/>
            <a:ext cx="3831800" cy="25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df89003ba9_0_10"/>
          <p:cNvSpPr txBox="1"/>
          <p:nvPr/>
        </p:nvSpPr>
        <p:spPr>
          <a:xfrm>
            <a:off x="1897075" y="1522005"/>
            <a:ext cx="5976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Axios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136" name="Google Shape;136;g1df89003ba9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1df89003ba9_0_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1df89003ba9_0_10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Rest API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g1df89003ba9_0_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47875" y="2444725"/>
            <a:ext cx="3791475" cy="139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df89003ba9_0_18"/>
          <p:cNvSpPr txBox="1"/>
          <p:nvPr/>
        </p:nvSpPr>
        <p:spPr>
          <a:xfrm>
            <a:off x="1897075" y="1522005"/>
            <a:ext cx="5976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Axios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145" name="Google Shape;145;g1df89003ba9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1df89003ba9_0_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1df89003ba9_0_18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Rest API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g1df89003ba9_0_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7075" y="2248100"/>
            <a:ext cx="5489800" cy="209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df89003ba9_0_26"/>
          <p:cNvSpPr txBox="1"/>
          <p:nvPr/>
        </p:nvSpPr>
        <p:spPr>
          <a:xfrm>
            <a:off x="1897075" y="1522005"/>
            <a:ext cx="5976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Axios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154" name="Google Shape;154;g1df89003ba9_0_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1df89003ba9_0_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df89003ba9_0_26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Rest API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g1df89003ba9_0_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77325" y="2113575"/>
            <a:ext cx="3588800" cy="224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df89003ba9_0_34"/>
          <p:cNvSpPr txBox="1"/>
          <p:nvPr/>
        </p:nvSpPr>
        <p:spPr>
          <a:xfrm>
            <a:off x="1897075" y="1522005"/>
            <a:ext cx="5976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Axios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163" name="Google Shape;163;g1df89003ba9_0_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1df89003ba9_0_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1df89003ba9_0_34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Rest API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g1df89003ba9_0_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7075" y="2279150"/>
            <a:ext cx="4741449" cy="148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df89003ba9_0_47"/>
          <p:cNvSpPr txBox="1"/>
          <p:nvPr/>
        </p:nvSpPr>
        <p:spPr>
          <a:xfrm>
            <a:off x="1897075" y="1522005"/>
            <a:ext cx="59760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E como usar com o React?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Quando precisamos de um get, o comum é utilizarmos o hook de useEffect sem passar variáveis, para ser chamado na primeira renderização do nosso componente.</a:t>
            </a:r>
            <a:br>
              <a:rPr lang="en-US" sz="2000">
                <a:solidFill>
                  <a:srgbClr val="91A3AD"/>
                </a:solidFill>
              </a:rPr>
            </a:br>
            <a:r>
              <a:rPr lang="en-US" sz="2000">
                <a:solidFill>
                  <a:srgbClr val="91A3AD"/>
                </a:solidFill>
              </a:rPr>
              <a:t>Então, usamos um hook de useState para salvar os dados no nosso componente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172" name="Google Shape;172;g1df89003ba9_0_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1df89003ba9_0_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1df89003ba9_0_47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Rest API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df89003ba9_0_55"/>
          <p:cNvSpPr txBox="1"/>
          <p:nvPr/>
        </p:nvSpPr>
        <p:spPr>
          <a:xfrm>
            <a:off x="1897075" y="1522005"/>
            <a:ext cx="59760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E como usar com o React?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Quando precisamos de um post, é mais simples, pois apenas precisamos chamar o método onde for necessário, e tratar o erro, abrindo um modal, por exemplo, para avisar o usuário que houve uma falha.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180" name="Google Shape;180;g1df89003ba9_0_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1df89003ba9_0_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1df89003ba9_0_55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Rest API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df89003ba9_0_62"/>
          <p:cNvSpPr txBox="1"/>
          <p:nvPr/>
        </p:nvSpPr>
        <p:spPr>
          <a:xfrm>
            <a:off x="1897075" y="1522005"/>
            <a:ext cx="59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188" name="Google Shape;188;g1df89003ba9_0_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1df89003ba9_0_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1df89003ba9_0_62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Rest API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g1df89003ba9_0_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3554" y="1170098"/>
            <a:ext cx="5699750" cy="397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df89003ba9_0_70"/>
          <p:cNvSpPr txBox="1"/>
          <p:nvPr/>
        </p:nvSpPr>
        <p:spPr>
          <a:xfrm>
            <a:off x="1897075" y="1522005"/>
            <a:ext cx="59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197" name="Google Shape;197;g1df89003ba9_0_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g1df89003ba9_0_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g1df89003ba9_0_70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Rest API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g1df89003ba9_0_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3554" y="1170098"/>
            <a:ext cx="5699750" cy="397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df89003ba9_0_78"/>
          <p:cNvSpPr txBox="1"/>
          <p:nvPr/>
        </p:nvSpPr>
        <p:spPr>
          <a:xfrm>
            <a:off x="1897075" y="1522005"/>
            <a:ext cx="59760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O problema com múltiplos requests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Os dois maiores problemas com essa abordagem são: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A necessidade de tratar erro múltiplas vezes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A requisição será feita a cada vez que acessarmos a página, e nem sempre é isso que queremos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206" name="Google Shape;206;g1df89003ba9_0_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g1df89003ba9_0_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g1df89003ba9_0_78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Rest API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ddb85230d7_0_0"/>
          <p:cNvSpPr txBox="1"/>
          <p:nvPr/>
        </p:nvSpPr>
        <p:spPr>
          <a:xfrm>
            <a:off x="1897075" y="1522005"/>
            <a:ext cx="59760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2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O que é?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Rest é um </a:t>
            </a:r>
            <a:r>
              <a:rPr lang="en-US" sz="2000">
                <a:solidFill>
                  <a:srgbClr val="91A3AD"/>
                </a:solidFill>
              </a:rPr>
              <a:t>acrônimo</a:t>
            </a:r>
            <a:r>
              <a:rPr lang="en-US" sz="2000">
                <a:solidFill>
                  <a:srgbClr val="91A3AD"/>
                </a:solidFill>
              </a:rPr>
              <a:t> para Representational State Transfer. Como o próprio nome já diz, ele trabalha com transferência de dados. É um protocolo utilizado mundialmente para a transferência de dados e comunicação entre Server e Client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g1ddb85230d7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g1ddb85230d7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g1ddb85230d7_0_0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Rest API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df89003ba9_0_101"/>
          <p:cNvSpPr txBox="1"/>
          <p:nvPr/>
        </p:nvSpPr>
        <p:spPr>
          <a:xfrm>
            <a:off x="1897075" y="1522005"/>
            <a:ext cx="5976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Adivinha quem voltou????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214" name="Google Shape;214;g1df89003ba9_0_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g1df89003ba9_0_1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1df89003ba9_0_101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Rest API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df89003ba9_0_85"/>
          <p:cNvSpPr txBox="1"/>
          <p:nvPr/>
        </p:nvSpPr>
        <p:spPr>
          <a:xfrm>
            <a:off x="1897075" y="1522005"/>
            <a:ext cx="59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222" name="Google Shape;222;g1df89003ba9_0_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g1df89003ba9_0_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g1df89003ba9_0_85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Rest API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g1df89003ba9_0_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87300" y="1161425"/>
            <a:ext cx="6130830" cy="380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g1df89003ba9_0_8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97075" y="1563400"/>
            <a:ext cx="1531925" cy="153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df89003ba9_0_94"/>
          <p:cNvSpPr txBox="1"/>
          <p:nvPr/>
        </p:nvSpPr>
        <p:spPr>
          <a:xfrm>
            <a:off x="1897075" y="1522005"/>
            <a:ext cx="59760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91A3AD"/>
                </a:solidFill>
              </a:rPr>
              <a:t>“Haverá um tempo em que o Redux voltará, vós usareis o Redux para facilitar o tratamento de requests REST”</a:t>
            </a:r>
            <a:endParaRPr b="1" sz="22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91A3AD"/>
              </a:solidFill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200"/>
              <a:buChar char="-"/>
            </a:pPr>
            <a:r>
              <a:rPr b="1" lang="en-US" sz="2200">
                <a:solidFill>
                  <a:srgbClr val="91A3AD"/>
                </a:solidFill>
              </a:rPr>
              <a:t>Prof. Mateus (Prof é de profeta)</a:t>
            </a:r>
            <a:endParaRPr b="1" sz="2200">
              <a:solidFill>
                <a:srgbClr val="91A3AD"/>
              </a:solidFill>
            </a:endParaRPr>
          </a:p>
        </p:txBody>
      </p:sp>
      <p:pic>
        <p:nvPicPr>
          <p:cNvPr id="232" name="Google Shape;232;g1df89003ba9_0_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g1df89003ba9_0_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g1df89003ba9_0_94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Rest API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df89003ba9_0_108"/>
          <p:cNvSpPr txBox="1"/>
          <p:nvPr/>
        </p:nvSpPr>
        <p:spPr>
          <a:xfrm>
            <a:off x="1897075" y="1522005"/>
            <a:ext cx="59760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Como utilizar o redux para facilitar o Rest?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Criaremos uma função especial, chamada </a:t>
            </a:r>
            <a:r>
              <a:rPr b="1" lang="en-US" sz="2000">
                <a:solidFill>
                  <a:srgbClr val="91A3AD"/>
                </a:solidFill>
              </a:rPr>
              <a:t>createAsyncThunk</a:t>
            </a:r>
            <a:r>
              <a:rPr lang="en-US" sz="2000">
                <a:solidFill>
                  <a:srgbClr val="91A3AD"/>
                </a:solidFill>
              </a:rPr>
              <a:t>, que irá criar uma action especial para nós.</a:t>
            </a:r>
            <a:br>
              <a:rPr lang="en-US" sz="2000">
                <a:solidFill>
                  <a:srgbClr val="91A3AD"/>
                </a:solidFill>
              </a:rPr>
            </a:br>
            <a:r>
              <a:rPr lang="en-US" sz="2000">
                <a:solidFill>
                  <a:srgbClr val="91A3AD"/>
                </a:solidFill>
              </a:rPr>
              <a:t>Essa action tem 3 status: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Succeeded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Rejected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Pending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240" name="Google Shape;240;g1df89003ba9_0_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g1df89003ba9_0_1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g1df89003ba9_0_108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Rest API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df89003ba9_0_117"/>
          <p:cNvSpPr txBox="1"/>
          <p:nvPr/>
        </p:nvSpPr>
        <p:spPr>
          <a:xfrm>
            <a:off x="1897075" y="1522005"/>
            <a:ext cx="59760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Como utilizar o redux para facilitar o Rest?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No nosso reducer, podemos criar funções para lidar com cada um desses 3 casos individualmente.</a:t>
            </a:r>
            <a:br>
              <a:rPr lang="en-US" sz="2000">
                <a:solidFill>
                  <a:srgbClr val="91A3AD"/>
                </a:solidFill>
              </a:rPr>
            </a:br>
            <a:r>
              <a:rPr lang="en-US" sz="2000">
                <a:solidFill>
                  <a:srgbClr val="91A3AD"/>
                </a:solidFill>
              </a:rPr>
              <a:t>Isso nos permite usar o Redux para: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Determinar o status do request, e agir de acordo com eles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Salvar diretamente a resposta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Acesso aos dados através do redux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Manipular os dados antes de salvá-los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248" name="Google Shape;248;g1df89003ba9_0_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g1df89003ba9_0_1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g1df89003ba9_0_117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Rest API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df89003ba9_0_124"/>
          <p:cNvSpPr txBox="1"/>
          <p:nvPr/>
        </p:nvSpPr>
        <p:spPr>
          <a:xfrm>
            <a:off x="1897075" y="1522005"/>
            <a:ext cx="59760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Pausa para o exemplo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256" name="Google Shape;256;g1df89003ba9_0_1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g1df89003ba9_0_1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g1df89003ba9_0_124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Rest API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df89003ba9_0_139"/>
          <p:cNvSpPr txBox="1"/>
          <p:nvPr/>
        </p:nvSpPr>
        <p:spPr>
          <a:xfrm>
            <a:off x="1897075" y="1522005"/>
            <a:ext cx="59760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De quebra, mais um componente!!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Esse componente é extremamente básico, é um indicador de loading que nos é dado pelo react-native, e podemos usá-lo para nosso tratamento de status.</a:t>
            </a:r>
            <a:br>
              <a:rPr lang="en-US" sz="2000">
                <a:solidFill>
                  <a:srgbClr val="91A3AD"/>
                </a:solidFill>
              </a:rPr>
            </a:br>
            <a:r>
              <a:rPr lang="en-US" sz="2000">
                <a:solidFill>
                  <a:srgbClr val="91A3AD"/>
                </a:solidFill>
              </a:rPr>
              <a:t>Ele retorna uma espécie de Gif para nós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264" name="Google Shape;264;g1df89003ba9_0_1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g1df89003ba9_0_1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g1df89003ba9_0_139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ActivityIndicator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7" name="Google Shape;267;g1df89003ba9_0_1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69713" y="3940305"/>
            <a:ext cx="3019425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6"/>
          <p:cNvSpPr txBox="1"/>
          <p:nvPr/>
        </p:nvSpPr>
        <p:spPr>
          <a:xfrm>
            <a:off x="1701600" y="623653"/>
            <a:ext cx="62925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97"/>
              <a:buFont typeface="Arial"/>
              <a:buNone/>
            </a:pPr>
            <a:r>
              <a:rPr b="0" i="0" lang="en-US" sz="3497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Dúvidas, anseios, desabafos?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" name="Google Shape;27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28029" y="1380303"/>
            <a:ext cx="5690593" cy="31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0" y="2"/>
            <a:ext cx="913554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6276" y="209004"/>
            <a:ext cx="8691449" cy="4704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71025" y="2138711"/>
            <a:ext cx="3201951" cy="86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df8bffb68e_1_2"/>
          <p:cNvSpPr txBox="1"/>
          <p:nvPr/>
        </p:nvSpPr>
        <p:spPr>
          <a:xfrm>
            <a:off x="1897075" y="1522005"/>
            <a:ext cx="59760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Como funciona</a:t>
            </a:r>
            <a:r>
              <a:rPr b="1" i="0" lang="en-US" sz="22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No Rest, temos 3 partes essenciais: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Server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Client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API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69" name="Google Shape;69;g1df8bffb68e_1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g1df8bffb68e_1_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g1df8bffb68e_1_2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Rest API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df8bffb68e_1_9"/>
          <p:cNvSpPr txBox="1"/>
          <p:nvPr/>
        </p:nvSpPr>
        <p:spPr>
          <a:xfrm>
            <a:off x="1897075" y="1522005"/>
            <a:ext cx="59760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Como funciona</a:t>
            </a:r>
            <a:r>
              <a:rPr b="1" i="0" lang="en-US" sz="22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No Rest, temos 3 partes essenciais: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Server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Client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API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77" name="Google Shape;77;g1df8bffb68e_1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g1df8bffb68e_1_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g1df8bffb68e_1_9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Rest API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df8bffb68e_1_16"/>
          <p:cNvSpPr txBox="1"/>
          <p:nvPr/>
        </p:nvSpPr>
        <p:spPr>
          <a:xfrm>
            <a:off x="1897075" y="1522005"/>
            <a:ext cx="59760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Como funciona</a:t>
            </a:r>
            <a:r>
              <a:rPr b="1" i="0" lang="en-US" sz="22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O Client, comumente o browser, e nosso caso o nosso aplicativo, envia uma requisição para o Server, o servidor, utilizando as “portas de entrada” definidas na API.</a:t>
            </a:r>
            <a:br>
              <a:rPr lang="en-US" sz="2000">
                <a:solidFill>
                  <a:srgbClr val="91A3AD"/>
                </a:solidFill>
              </a:rPr>
            </a:br>
            <a:r>
              <a:rPr lang="en-US" sz="2000">
                <a:solidFill>
                  <a:srgbClr val="91A3AD"/>
                </a:solidFill>
              </a:rPr>
              <a:t>O servidor então responde com o status, para indicar se a requisição foi bem sucedida, e dependendo da requisição, os dados requisitados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85" name="Google Shape;85;g1df8bffb68e_1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g1df8bffb68e_1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1df8bffb68e_1_16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Rest API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df8bffb68e_1_23"/>
          <p:cNvSpPr txBox="1"/>
          <p:nvPr/>
        </p:nvSpPr>
        <p:spPr>
          <a:xfrm>
            <a:off x="1897075" y="1522005"/>
            <a:ext cx="59760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Os métodos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GET: Utilizado quando precisamos requisitar dados ao servidor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POST: Criar um novo recurso no servidor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PUT/PATCH: Modificar um recurso já existente no servidor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DELETE: Apagar um recurso do servidor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93" name="Google Shape;93;g1df8bffb68e_1_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g1df8bffb68e_1_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1df8bffb68e_1_23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Rest API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df8bffb68e_1_30"/>
          <p:cNvSpPr txBox="1"/>
          <p:nvPr/>
        </p:nvSpPr>
        <p:spPr>
          <a:xfrm>
            <a:off x="1897075" y="1522005"/>
            <a:ext cx="59760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Principais partes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Endpoint: Endereço para onde a requisição será enviada. É possível termos parâmetros já aqui, como query params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Body: </a:t>
            </a:r>
            <a:r>
              <a:rPr lang="en-US" sz="2000">
                <a:solidFill>
                  <a:srgbClr val="91A3AD"/>
                </a:solidFill>
              </a:rPr>
              <a:t>Parâmetros</a:t>
            </a:r>
            <a:r>
              <a:rPr lang="en-US" sz="2000">
                <a:solidFill>
                  <a:srgbClr val="91A3AD"/>
                </a:solidFill>
              </a:rPr>
              <a:t> adicionais, geralmente em Json, são passados aqui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Header: Detalhes adicionais da nossa requisição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101" name="Google Shape;101;g1df8bffb68e_1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g1df8bffb68e_1_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1df8bffb68e_1_30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Rest API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df8bffb68e_1_37"/>
          <p:cNvSpPr txBox="1"/>
          <p:nvPr/>
        </p:nvSpPr>
        <p:spPr>
          <a:xfrm>
            <a:off x="1897075" y="1522005"/>
            <a:ext cx="5976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Axios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Para fazermos requisições REST no nosso aplicativo, usaremos a biblioteca Axio, para nos auxiliar.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109" name="Google Shape;109;g1df8bffb68e_1_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1df8bffb68e_1_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1df8bffb68e_1_37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Rest API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g1df8bffb68e_1_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81200" y="3422718"/>
            <a:ext cx="2400300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df8bffb68e_1_44"/>
          <p:cNvSpPr txBox="1"/>
          <p:nvPr/>
        </p:nvSpPr>
        <p:spPr>
          <a:xfrm>
            <a:off x="1897075" y="1522005"/>
            <a:ext cx="5976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Axios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118" name="Google Shape;118;g1df8bffb68e_1_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1df8bffb68e_1_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1df8bffb68e_1_44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Rest API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g1df8bffb68e_1_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57153" y="2017374"/>
            <a:ext cx="4804625" cy="2822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2018-06-21T14:25:56Z</dcterms:created>
  <dc:creator>Maíra Fernandes Palácios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2018-06-21T00:00:00Z</vt:filetime>
  </property>
  <property fmtid="{D5CDD505-2E9C-101B-9397-08002B2CF9AE}" pid="3" name="Creator">
    <vt:lpwstr>Google</vt:lpwstr>
  </property>
  <property fmtid="{D5CDD505-2E9C-101B-9397-08002B2CF9AE}" pid="4" name="LastSaved">
    <vt:filetime>2018-06-21T00:00:00Z</vt:filetime>
  </property>
</Properties>
</file>