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je0JdS3CKG1SDAUSo8U6btlHJ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1ad078344_0_4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1e1ad078344_0_4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1ad078344_0_5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e1ad078344_0_5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1ad078344_0_6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e1ad078344_0_6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1ad078344_0_5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e1ad078344_0_5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1ad078344_0_7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e1ad078344_0_7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1ad078344_0_7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e1ad078344_0_7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1ad078344_0_9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e1ad078344_0_9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1ad078344_0_9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e1ad078344_0_9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1ad078344_0_8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e1ad078344_0_8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e1ad078344_0_10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e1ad078344_0_10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db85230d7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db85230d7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1ad078344_0_1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e1ad078344_0_1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1ad078344_0_12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e1ad078344_0_12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1ad078344_0_14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e1ad078344_0_14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1ad078344_0_14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1e1ad078344_0_14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1ad078344_0_15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1e1ad078344_0_15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1ad078344_0_16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e1ad078344_0_16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e1ad078344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e1ad078344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fc8d4d71f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dfc8d4d71f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1ad078344_0_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1e1ad078344_0_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1ad078344_0_15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e1ad078344_0_15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1ad078344_0_2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e1ad078344_0_2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1ad078344_0_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1e1ad078344_0_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1ad078344_0_2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e1ad078344_0_2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7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0" cy="513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Checkpoint 2 - genius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1ad078344_0_43"/>
          <p:cNvSpPr txBox="1"/>
          <p:nvPr/>
        </p:nvSpPr>
        <p:spPr>
          <a:xfrm>
            <a:off x="1897075" y="15220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Observações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Todo o trabalho deve ser feito e subido no github. Utilizem commits. Não subam todo o jogo de uma só vez.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Tomem cuidado com </a:t>
            </a:r>
            <a:r>
              <a:rPr lang="en-US" sz="2000">
                <a:solidFill>
                  <a:srgbClr val="91A3AD"/>
                </a:solidFill>
              </a:rPr>
              <a:t>indentação,</a:t>
            </a:r>
            <a:r>
              <a:rPr lang="en-US" sz="2000">
                <a:solidFill>
                  <a:srgbClr val="91A3AD"/>
                </a:solidFill>
              </a:rPr>
              <a:t> imports não utilizados, props citadas e não utilizadas e componentes criados e não acessados. Nesse checkpoint o professor será mais rigoroso com isso.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26" name="Google Shape;126;g1e1ad078344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1e1ad078344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e1ad078344_0_4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1ad078344_0_57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Observações: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Não subam a pasta node_modules no github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Dêem preferência a utilizar nomes em inglês para componentes e variáveis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Definam entre a dupla um padrão de organização de pastas e nomenclatura. Códigos que estiverem bem organizados irão ganhar um bônus de até 10 pontos.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34" name="Google Shape;134;g1e1ad078344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e1ad078344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1e1ad078344_0_5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1ad078344_0_64"/>
          <p:cNvSpPr txBox="1"/>
          <p:nvPr/>
        </p:nvSpPr>
        <p:spPr>
          <a:xfrm>
            <a:off x="1897075" y="15220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Observações: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 divisão de trabalho entre as duplas também será avaliada e valerá bônus na nota. Se anexarem um documento simples com a divisão planejada, o motivo, e como foi realizada, também ganharam até 10 pontos de Bônus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Utilização de proptypes ou typescript é opcional, e valerá 5 pontos de bônus.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42" name="Google Shape;142;g1e1ad07834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1e1ad078344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e1ad078344_0_6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1ad078344_0_50"/>
          <p:cNvSpPr txBox="1"/>
          <p:nvPr/>
        </p:nvSpPr>
        <p:spPr>
          <a:xfrm>
            <a:off x="1897075" y="1522005"/>
            <a:ext cx="597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Resumo da pontuação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Login/cadastro: 10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Estilização geral: 20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Navigation:</a:t>
            </a:r>
            <a:r>
              <a:rPr lang="en-US" sz="2000">
                <a:solidFill>
                  <a:srgbClr val="91A3AD"/>
                </a:solidFill>
              </a:rPr>
              <a:t> 10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Jogo base: 20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Níveis: 20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Ranking: 20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Bônus: 25 pontos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Total: 125 pontos (máximo de 100)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0" name="Google Shape;150;g1e1ad078344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e1ad078344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e1ad078344_0_5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1ad078344_0_71"/>
          <p:cNvSpPr txBox="1"/>
          <p:nvPr/>
        </p:nvSpPr>
        <p:spPr>
          <a:xfrm>
            <a:off x="1897075" y="1522005"/>
            <a:ext cx="597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Resumo da pontuação: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Login/cadastro: 10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Estilização geral: 20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Navigation: 10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Jogo base: 30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Níveis: 15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Ranking: 15 pontos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Bônus: 25 pontos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Total: 125 pontos (máximo de 100)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58" name="Google Shape;158;g1e1ad078344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e1ad078344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e1ad078344_0_7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1ad078344_0_78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Requisitos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Login, cadastro, logout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Jogo base do Genius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Personalização de número de botões e dificuldade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Ranking</a:t>
            </a:r>
            <a:endParaRPr sz="2000">
              <a:solidFill>
                <a:srgbClr val="91A3AD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66" name="Google Shape;166;g1e1ad078344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e1ad078344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e1ad078344_0_7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1ad078344_0_92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que NÃO será cobrado (opcional)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Tempo máximo no jogo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Restaurar um jogo parado no meio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Design de botões igual ao genius original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Escolha do nome para o ranking (podem utilizar um substring do email antes do @)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74" name="Google Shape;174;g1e1ad078344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e1ad078344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e1ad078344_0_9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1ad078344_0_99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que será cobrado: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Feedback de fim de jogo com pontuação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Bloqueio dos botões enquanto a sequência é mostrada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Feedback de que o jogador já pode jogar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82" name="Google Shape;182;g1e1ad078344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e1ad078344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e1ad078344_0_9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1ad078344_0_85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Referência de telas: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As telas a seguir são só uma sugestão, uma ideia de como vocês podem seguir. Não é necessário seguir fielmente, usem a criatividade de vocês, desde que todas as funcionalidades do aplicativo estejam funcionando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90" name="Google Shape;190;g1e1ad078344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e1ad078344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e1ad078344_0_8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1ad078344_0_106"/>
          <p:cNvSpPr txBox="1"/>
          <p:nvPr/>
        </p:nvSpPr>
        <p:spPr>
          <a:xfrm>
            <a:off x="1897075" y="1522005"/>
            <a:ext cx="597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98" name="Google Shape;198;g1e1ad078344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e1ad078344_0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e1ad078344_0_10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1e1ad078344_0_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9175" y="1438275"/>
            <a:ext cx="6513900" cy="311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db85230d7_0_0"/>
          <p:cNvSpPr txBox="1"/>
          <p:nvPr/>
        </p:nvSpPr>
        <p:spPr>
          <a:xfrm>
            <a:off x="1897075" y="1522005"/>
            <a:ext cx="597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g1ddb85230d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db85230d7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db85230d7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1ddb85230d7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4956" y="1367297"/>
            <a:ext cx="3188950" cy="34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1ad078344_0_115"/>
          <p:cNvSpPr txBox="1"/>
          <p:nvPr/>
        </p:nvSpPr>
        <p:spPr>
          <a:xfrm>
            <a:off x="1897075" y="1522005"/>
            <a:ext cx="597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07" name="Google Shape;207;g1e1ad078344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e1ad078344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e1ad078344_0_11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1e1ad078344_0_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475" y="1438275"/>
            <a:ext cx="6525601" cy="312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1ad078344_0_124"/>
          <p:cNvSpPr txBox="1"/>
          <p:nvPr/>
        </p:nvSpPr>
        <p:spPr>
          <a:xfrm>
            <a:off x="1943950" y="1474930"/>
            <a:ext cx="597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16" name="Google Shape;216;g1e1ad078344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e1ad078344_0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e1ad078344_0_12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1e1ad078344_0_1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78" y="1521999"/>
            <a:ext cx="4617324" cy="32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1ad078344_0_141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Aplicativo soletrador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Vamos criar um aplicativo soletrador que irá ajudar vocês com a sincronização do tempo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25" name="Google Shape;225;g1e1ad078344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e1ad078344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e1ad078344_0_14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1ad078344_0_148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Aplicativo soletrador: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Vamos criar um aplicativo soletrador que irá ajudar vocês com a sincronização do tempo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33" name="Google Shape;233;g1e1ad078344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e1ad078344_0_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1e1ad078344_0_14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1ad078344_0_155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Aplicativo soletrador: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41" name="Google Shape;241;g1e1ad078344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1e1ad078344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e1ad078344_0_15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g1e1ad078344_0_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325" y="2068148"/>
            <a:ext cx="5708200" cy="27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1ad078344_0_163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Função Sleep</a:t>
            </a:r>
            <a:r>
              <a:rPr b="1" lang="en-US" sz="2200">
                <a:solidFill>
                  <a:srgbClr val="91A3AD"/>
                </a:solidFill>
              </a:rPr>
              <a:t>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50" name="Google Shape;250;g1e1ad078344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e1ad078344_0_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e1ad078344_0_16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1e1ad078344_0_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1425" y="2314198"/>
            <a:ext cx="5976000" cy="118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1ad078344_0_0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O desafio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Criar um jogo estilo Genius, aquele jogo dos anos 80, totalmente funcional.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O jogo deve ter uma tela inicial com 3 botões: Play, Login e Ranking 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1e1ad07834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e1ad0783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e1ad078344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fc8d4d71f_0_0"/>
          <p:cNvSpPr txBox="1"/>
          <p:nvPr/>
        </p:nvSpPr>
        <p:spPr>
          <a:xfrm>
            <a:off x="1897075" y="1522005"/>
            <a:ext cx="5976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O jogo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Genius tradicional possui 4 botões, que se acendem em uma sequência aleatória, e o jogador deve apertar os botões na </a:t>
            </a:r>
            <a:r>
              <a:rPr lang="en-US" sz="2000">
                <a:solidFill>
                  <a:srgbClr val="91A3AD"/>
                </a:solidFill>
              </a:rPr>
              <a:t>sequência</a:t>
            </a:r>
            <a:r>
              <a:rPr lang="en-US" sz="2000">
                <a:solidFill>
                  <a:srgbClr val="91A3AD"/>
                </a:solidFill>
              </a:rPr>
              <a:t> que os botões acenderam.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Se errar, o jogador perde. Se acertar, vai para uma próxima rodada, onde a mesma </a:t>
            </a:r>
            <a:r>
              <a:rPr lang="en-US" sz="2000">
                <a:solidFill>
                  <a:srgbClr val="91A3AD"/>
                </a:solidFill>
              </a:rPr>
              <a:t>sequência</a:t>
            </a:r>
            <a:r>
              <a:rPr lang="en-US" sz="2000">
                <a:solidFill>
                  <a:srgbClr val="91A3AD"/>
                </a:solidFill>
              </a:rPr>
              <a:t> anterior é mostrada, porém com um novo elemento.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1dfc8d4d71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dfc8d4d71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dfc8d4d71f_0_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ad078344_0_8"/>
          <p:cNvSpPr txBox="1"/>
          <p:nvPr/>
        </p:nvSpPr>
        <p:spPr>
          <a:xfrm>
            <a:off x="1897075" y="15220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Modos de jogo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nosso Genius terá 2 variáveis para modificação de jogo: Nível, e número de botões (4 a 8)</a:t>
            </a:r>
            <a:br>
              <a:rPr lang="en-US" sz="2000">
                <a:solidFill>
                  <a:srgbClr val="91A3AD"/>
                </a:solidFill>
              </a:rPr>
            </a:b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Nível fácil: Jogo tradicional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Nível médio: Não há som, ou todos os sons tocados são os mesmos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Nível difícil: Nível médio + todos os botões possuem a mesma cor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86" name="Google Shape;86;g1e1ad07834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e1ad078344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1e1ad078344_0_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ad078344_0_15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Login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O login deverá ser feito pelo Firebase, com 2 opções de login: email e senha + login externo (podem escolher, mas recomendo o Google)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4" name="Google Shape;94;g1e1ad078344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g1e1ad078344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e1ad078344_0_15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ad078344_0_22"/>
          <p:cNvSpPr txBox="1"/>
          <p:nvPr/>
        </p:nvSpPr>
        <p:spPr>
          <a:xfrm>
            <a:off x="1897075" y="1522005"/>
            <a:ext cx="597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Registration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Deve ter uma tela onde é possível fazer o cadastro por email e senha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2" name="Google Shape;102;g1e1ad07834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e1ad078344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e1ad078344_0_2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1ad078344_0_36"/>
          <p:cNvSpPr txBox="1"/>
          <p:nvPr/>
        </p:nvSpPr>
        <p:spPr>
          <a:xfrm>
            <a:off x="1897075" y="15220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Ranking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1A3AD"/>
                </a:solidFill>
              </a:rPr>
              <a:t>Deve mostrar os 10 maiores scores para cada tipo de combinação de dificuldade (3 variações de níveis x 5 variações de número de botões, 15 rankings no total)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Em caso de empate, não há desempate, qualquer nome pode ser mostrado e não precisa ser consistente (2 jogadores com a mesma pontuação podem alternar no ranking)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0" name="Google Shape;110;g1e1ad078344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1e1ad078344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e1ad078344_0_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1ad078344_0_29"/>
          <p:cNvSpPr txBox="1"/>
          <p:nvPr/>
        </p:nvSpPr>
        <p:spPr>
          <a:xfrm>
            <a:off x="1897075" y="15220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Dicas: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 botão irá precisar ser componentizado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É recomendado ter um componente de jogo, onde o estado do jogo é mantido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Utilizem instanciação dinâmica, seja por lists ou seja por array.map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Os botões podem ser num estilo diferente do jogo Genius, não precisa ser uma roda com todos os botões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18" name="Google Shape;118;g1e1ad078344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e1ad078344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e1ad078344_0_2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Genius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